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3D43-A5D1-4783-80E8-6437E6F023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E6DF-F668-4D2F-B4A5-A1E718A52D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FAFE7-D7A7-4D54-A05D-DB9C420D7F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0E64-B9C8-402D-8059-9E8B3C6678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C395-20FB-469E-8E03-E530876B0A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5C12-2A3D-4E4C-99D1-32893320FB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51D0-C767-45D9-9D20-78E63D39EB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16CD2-BC3C-4CDA-AB25-CC40B3719B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3C95-A871-4C49-8C18-EE022B360C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8C338-31EA-4264-82B2-62D779626B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86250-185B-467F-968B-723D9A2436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144C-BD68-43A9-B072-27B9FAC1ED4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F1A7-92DC-46DC-9ABE-470A34AFAD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9A8A0-ED24-4B52-8EC7-FA0ADE55DD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CEBE-0439-4D26-BBB2-90DDFDAFB9B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707AC-F4FA-4D0A-B435-BDA2977A13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659F7-6827-4591-9FE0-2D4AB1AA5D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983A-AADD-43D3-B36E-7E34AAC8F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0E1-1ACA-4AFE-A99F-44076D559E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FDF9-0C3F-44AE-9915-AFCDDAF9669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D795-AABA-4F1A-9B35-E3DFBE00410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4CA3-1FCD-44E1-A2E6-D37822B2C8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31A6-38CD-49B5-A59B-E92C8A704D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7CDB-2B17-49EF-8B92-0C1D4A2230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C3572C-E5D5-4677-9471-68A8F2222A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EDFA1-6247-432D-8BF8-1879C83C6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828" y="1600200"/>
            <a:ext cx="4610100" cy="472163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Chinese Character For </a:t>
            </a:r>
            <a:br>
              <a:rPr lang="en-US" dirty="0" smtClean="0"/>
            </a:br>
            <a:r>
              <a:rPr lang="en-US" sz="6700" dirty="0" smtClean="0"/>
              <a:t>“Listening”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2677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Eyes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4114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One or Single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5572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Heart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Ears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800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King 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29400" y="3048000"/>
            <a:ext cx="609600" cy="22860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172200" y="4419600"/>
            <a:ext cx="685800" cy="7620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858000" y="5715000"/>
            <a:ext cx="685800" cy="7620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524000" y="5105400"/>
            <a:ext cx="457200" cy="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3037820"/>
            <a:ext cx="533400" cy="7620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2057400" y="1564105"/>
            <a:ext cx="4724400" cy="4836695"/>
            <a:chOff x="2438400" y="2286000"/>
            <a:chExt cx="4343400" cy="4114800"/>
          </a:xfrm>
        </p:grpSpPr>
        <p:pic>
          <p:nvPicPr>
            <p:cNvPr id="5" name="Picture 2" descr="http://www.pbbrilliantawards.com/attachments/blog/listen.jpg"/>
            <p:cNvPicPr>
              <a:picLocks noChangeAspect="1" noChangeArrowheads="1"/>
            </p:cNvPicPr>
            <p:nvPr/>
          </p:nvPicPr>
          <p:blipFill>
            <a:blip r:embed="rId2" cstate="print"/>
            <a:srcRect l="12579" t="8564" r="32267" b="9144"/>
            <a:stretch>
              <a:fillRect/>
            </a:stretch>
          </p:blipFill>
          <p:spPr bwMode="auto">
            <a:xfrm>
              <a:off x="2438400" y="2286000"/>
              <a:ext cx="4343400" cy="4114800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2438400" y="3352800"/>
              <a:ext cx="4572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15200" y="2677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Eyes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4114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One or Single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5572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Heart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743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Ears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800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King 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29400" y="3048000"/>
            <a:ext cx="609600" cy="22860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172200" y="4419600"/>
            <a:ext cx="685800" cy="7620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858000" y="5715000"/>
            <a:ext cx="685800" cy="7620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524000" y="5105400"/>
            <a:ext cx="457200" cy="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3037820"/>
            <a:ext cx="533400" cy="76200"/>
          </a:xfrm>
          <a:prstGeom prst="straightConnector1">
            <a:avLst/>
          </a:prstGeom>
          <a:ln w="349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Chinese Character For </a:t>
            </a:r>
            <a:br>
              <a:rPr lang="en-US" dirty="0" smtClean="0"/>
            </a:br>
            <a:r>
              <a:rPr lang="en-US" sz="6700" dirty="0" smtClean="0"/>
              <a:t>“Listening”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39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68300" y="355600"/>
            <a:ext cx="8420100" cy="6159500"/>
          </a:xfrm>
          <a:prstGeom prst="roundRect">
            <a:avLst/>
          </a:prstGeom>
          <a:solidFill>
            <a:srgbClr val="FFFF00">
              <a:alpha val="44000"/>
            </a:srgbClr>
          </a:solidFill>
          <a:ln w="1143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267" name="Title 3"/>
          <p:cNvSpPr>
            <a:spLocks noGrp="1"/>
          </p:cNvSpPr>
          <p:nvPr>
            <p:ph type="ctrTitle"/>
          </p:nvPr>
        </p:nvSpPr>
        <p:spPr>
          <a:xfrm>
            <a:off x="685800" y="2524125"/>
            <a:ext cx="7772400" cy="1470025"/>
          </a:xfrm>
        </p:spPr>
        <p:txBody>
          <a:bodyPr/>
          <a:lstStyle/>
          <a:p>
            <a:pPr eaLnBrk="1" hangingPunct="1"/>
            <a:r>
              <a:rPr lang="en-US" sz="13000" smtClean="0"/>
              <a:t>Seminary is a SAFE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029" y="489860"/>
            <a:ext cx="8643258" cy="5834748"/>
          </a:xfrm>
          <a:prstGeom prst="roundRect">
            <a:avLst>
              <a:gd name="adj" fmla="val 9247"/>
            </a:avLst>
          </a:prstGeom>
          <a:solidFill>
            <a:srgbClr val="FFFF99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90332"/>
            <a:ext cx="8382000" cy="1143000"/>
          </a:xfrm>
        </p:spPr>
        <p:txBody>
          <a:bodyPr/>
          <a:lstStyle/>
          <a:p>
            <a:r>
              <a:rPr lang="en-US" sz="6000" b="1" u="sng" dirty="0" smtClean="0"/>
              <a:t>The One Rule In Seminary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475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Don’t do anything that might prevent the Spirit from being </a:t>
            </a:r>
            <a:r>
              <a:rPr lang="en-US" sz="6000" smtClean="0"/>
              <a:t>here  -</a:t>
            </a:r>
            <a:r>
              <a:rPr lang="en-US" sz="6000" dirty="0" smtClean="0"/>
              <a:t>for yourself or anyone else.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76200" y="8382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howcard Gothic" pitchFamily="82" charset="0"/>
              </a:rPr>
              <a:t>Don’t use Your Cell phone during class</a:t>
            </a:r>
            <a:r>
              <a:rPr lang="en-US" sz="6000" dirty="0">
                <a:solidFill>
                  <a:prstClr val="black"/>
                </a:solidFill>
                <a:latin typeface="Showcard Gothic" pitchFamily="82" charset="0"/>
              </a:rPr>
              <a:t/>
            </a:r>
            <a:br>
              <a:rPr lang="en-US" sz="6000" dirty="0">
                <a:solidFill>
                  <a:prstClr val="black"/>
                </a:solidFill>
                <a:latin typeface="Showcard Gothic" pitchFamily="82" charset="0"/>
              </a:rPr>
            </a:br>
            <a:endParaRPr lang="en-US" sz="4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1" name="Text Box 10"/>
          <p:cNvSpPr txBox="1">
            <a:spLocks noChangeArrowheads="1"/>
          </p:cNvSpPr>
          <p:nvPr/>
        </p:nvSpPr>
        <p:spPr bwMode="auto">
          <a:xfrm>
            <a:off x="609600" y="2362200"/>
            <a:ext cx="80772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1F497D"/>
                </a:solidFill>
                <a:latin typeface="Cooper Black" pitchFamily="18" charset="0"/>
              </a:rPr>
              <a:t>Seminary policy:  </a:t>
            </a:r>
            <a:r>
              <a:rPr lang="en-US" sz="2000" dirty="0">
                <a:solidFill>
                  <a:srgbClr val="1F497D"/>
                </a:solidFill>
                <a:latin typeface="Cooper Black" pitchFamily="18" charset="0"/>
              </a:rPr>
              <a:t>Any cell phone that is used during class </a:t>
            </a:r>
            <a:r>
              <a:rPr lang="en-US" sz="2000" dirty="0">
                <a:solidFill>
                  <a:srgbClr val="1F497D"/>
                </a:solidFill>
                <a:latin typeface="Cooper Black" pitchFamily="18" charset="0"/>
              </a:rPr>
              <a:t>time can be </a:t>
            </a:r>
            <a:r>
              <a:rPr lang="en-US" sz="2000" dirty="0">
                <a:solidFill>
                  <a:srgbClr val="1F497D"/>
                </a:solidFill>
                <a:latin typeface="Cooper Black" pitchFamily="18" charset="0"/>
              </a:rPr>
              <a:t>collected by the teacher until after class.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1F497D"/>
                </a:solidFill>
                <a:latin typeface="Cooper Black" pitchFamily="18" charset="0"/>
              </a:rPr>
              <a:t>After a second violation, a call home will be made and the suggestion made that the texting feature be disabled from the phone</a:t>
            </a:r>
            <a:r>
              <a:rPr lang="en-US" sz="2000" dirty="0">
                <a:solidFill>
                  <a:srgbClr val="1F497D"/>
                </a:solidFill>
                <a:latin typeface="Cooper Black" pitchFamily="18" charset="0"/>
              </a:rPr>
              <a:t>.  We only use paper bases scriptures in class.</a:t>
            </a:r>
            <a:r>
              <a:rPr lang="en-US" sz="2000" dirty="0">
                <a:solidFill>
                  <a:srgbClr val="1F497D"/>
                </a:solidFill>
                <a:latin typeface="Cooper Black" pitchFamily="18" charset="0"/>
              </a:rPr>
              <a:t/>
            </a:r>
            <a:br>
              <a:rPr lang="en-US" sz="2000" dirty="0">
                <a:solidFill>
                  <a:srgbClr val="1F497D"/>
                </a:solidFill>
                <a:latin typeface="Cooper Black" pitchFamily="18" charset="0"/>
              </a:rPr>
            </a:br>
            <a:endParaRPr lang="en-US" sz="900" dirty="0">
              <a:solidFill>
                <a:srgbClr val="1F497D"/>
              </a:solidFill>
              <a:latin typeface="Cooper Black" pitchFamily="18" charset="0"/>
            </a:endParaRPr>
          </a:p>
        </p:txBody>
      </p:sp>
      <p:sp>
        <p:nvSpPr>
          <p:cNvPr id="12292" name="Text Box 79"/>
          <p:cNvSpPr txBox="1">
            <a:spLocks noChangeArrowheads="1"/>
          </p:cNvSpPr>
          <p:nvPr/>
        </p:nvSpPr>
        <p:spPr bwMode="auto">
          <a:xfrm>
            <a:off x="2286000" y="4876800"/>
            <a:ext cx="464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1F497D"/>
                </a:solidFill>
                <a:latin typeface="Cooper Black" pitchFamily="18" charset="0"/>
              </a:rPr>
              <a:t>If you have extenuating circumstances, tell me </a:t>
            </a:r>
            <a:r>
              <a:rPr lang="en-US" sz="2400" u="sng">
                <a:solidFill>
                  <a:srgbClr val="1F497D"/>
                </a:solidFill>
                <a:latin typeface="Cooper Black" pitchFamily="18" charset="0"/>
              </a:rPr>
              <a:t>before class</a:t>
            </a:r>
            <a:r>
              <a:rPr lang="en-US" sz="2400">
                <a:solidFill>
                  <a:srgbClr val="1F497D"/>
                </a:solidFill>
                <a:latin typeface="Cooper Black" pitchFamily="18" charset="0"/>
              </a:rPr>
              <a:t>.</a:t>
            </a:r>
            <a:endParaRPr lang="en-US" sz="160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2293" name="Picture 81" descr="D:\Documents and Settings\BushmanJS\Local Settings\Temporary Internet Files\Content.IE5\G1230523\j04398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69083">
            <a:off x="131763" y="4532313"/>
            <a:ext cx="2147887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3" descr="D:\Documents and Settings\BushmanJS\Local Settings\Temporary Internet Files\Content.IE5\G1230523\j04413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58969">
            <a:off x="6889750" y="4637088"/>
            <a:ext cx="203676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0"/>
          <p:cNvSpPr>
            <a:spLocks noChangeArrowheads="1"/>
          </p:cNvSpPr>
          <p:nvPr/>
        </p:nvSpPr>
        <p:spPr bwMode="auto">
          <a:xfrm>
            <a:off x="152400" y="892175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howcard Gothic" pitchFamily="82" charset="0"/>
              </a:rPr>
              <a:t>Don’t use Your Cell phone during class</a:t>
            </a:r>
            <a:r>
              <a:rPr lang="en-US" sz="6000" dirty="0">
                <a:solidFill>
                  <a:srgbClr val="FF0000"/>
                </a:solidFill>
                <a:latin typeface="Showcard Gothic" pitchFamily="82" charset="0"/>
              </a:rPr>
              <a:t/>
            </a:r>
            <a:br>
              <a:rPr lang="en-US" sz="6000" dirty="0">
                <a:solidFill>
                  <a:srgbClr val="FF0000"/>
                </a:solidFill>
                <a:latin typeface="Showcard Gothic" pitchFamily="82" charset="0"/>
              </a:rPr>
            </a:br>
            <a:endParaRPr lang="en-US" sz="48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1_Office Theme</vt:lpstr>
      <vt:lpstr>Office Theme</vt:lpstr>
      <vt:lpstr>The Chinese Character For  “Listening”</vt:lpstr>
      <vt:lpstr>The Chinese Character For  “Listening”</vt:lpstr>
      <vt:lpstr>Seminary is a SAFE place</vt:lpstr>
      <vt:lpstr>The One Rule In Seminary</vt:lpstr>
      <vt:lpstr>Slide 5</vt:lpstr>
    </vt:vector>
  </TitlesOfParts>
  <Company>LDS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bushmanjs</dc:creator>
  <cp:lastModifiedBy>bushmanjs</cp:lastModifiedBy>
  <cp:revision>3</cp:revision>
  <dcterms:created xsi:type="dcterms:W3CDTF">2012-08-15T17:18:40Z</dcterms:created>
  <dcterms:modified xsi:type="dcterms:W3CDTF">2012-08-15T17:30:38Z</dcterms:modified>
</cp:coreProperties>
</file>