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96"/>
  </p:notesMasterIdLst>
  <p:sldIdLst>
    <p:sldId id="389" r:id="rId4"/>
    <p:sldId id="390" r:id="rId5"/>
    <p:sldId id="391" r:id="rId6"/>
    <p:sldId id="392" r:id="rId7"/>
    <p:sldId id="394" r:id="rId8"/>
    <p:sldId id="327" r:id="rId9"/>
    <p:sldId id="360" r:id="rId10"/>
    <p:sldId id="393" r:id="rId11"/>
    <p:sldId id="346" r:id="rId12"/>
    <p:sldId id="440" r:id="rId13"/>
    <p:sldId id="398" r:id="rId14"/>
    <p:sldId id="354" r:id="rId15"/>
    <p:sldId id="395" r:id="rId16"/>
    <p:sldId id="441" r:id="rId17"/>
    <p:sldId id="399" r:id="rId18"/>
    <p:sldId id="344" r:id="rId19"/>
    <p:sldId id="442" r:id="rId20"/>
    <p:sldId id="400" r:id="rId21"/>
    <p:sldId id="424" r:id="rId22"/>
    <p:sldId id="443" r:id="rId23"/>
    <p:sldId id="401" r:id="rId24"/>
    <p:sldId id="341" r:id="rId25"/>
    <p:sldId id="444" r:id="rId26"/>
    <p:sldId id="402" r:id="rId27"/>
    <p:sldId id="286" r:id="rId28"/>
    <p:sldId id="445" r:id="rId29"/>
    <p:sldId id="403" r:id="rId30"/>
    <p:sldId id="356" r:id="rId31"/>
    <p:sldId id="446" r:id="rId32"/>
    <p:sldId id="404" r:id="rId33"/>
    <p:sldId id="289" r:id="rId34"/>
    <p:sldId id="447" r:id="rId35"/>
    <p:sldId id="406" r:id="rId36"/>
    <p:sldId id="331" r:id="rId37"/>
    <p:sldId id="448" r:id="rId38"/>
    <p:sldId id="407" r:id="rId39"/>
    <p:sldId id="288" r:id="rId40"/>
    <p:sldId id="474" r:id="rId41"/>
    <p:sldId id="408" r:id="rId42"/>
    <p:sldId id="439" r:id="rId43"/>
    <p:sldId id="450" r:id="rId44"/>
    <p:sldId id="409" r:id="rId45"/>
    <p:sldId id="438" r:id="rId46"/>
    <p:sldId id="451" r:id="rId47"/>
    <p:sldId id="410" r:id="rId48"/>
    <p:sldId id="436" r:id="rId49"/>
    <p:sldId id="472" r:id="rId50"/>
    <p:sldId id="411" r:id="rId51"/>
    <p:sldId id="435" r:id="rId52"/>
    <p:sldId id="453" r:id="rId53"/>
    <p:sldId id="412" r:id="rId54"/>
    <p:sldId id="434" r:id="rId55"/>
    <p:sldId id="454" r:id="rId56"/>
    <p:sldId id="413" r:id="rId57"/>
    <p:sldId id="270" r:id="rId58"/>
    <p:sldId id="455" r:id="rId59"/>
    <p:sldId id="414" r:id="rId60"/>
    <p:sldId id="433" r:id="rId61"/>
    <p:sldId id="349" r:id="rId62"/>
    <p:sldId id="456" r:id="rId63"/>
    <p:sldId id="415" r:id="rId64"/>
    <p:sldId id="432" r:id="rId65"/>
    <p:sldId id="457" r:id="rId66"/>
    <p:sldId id="417" r:id="rId67"/>
    <p:sldId id="431" r:id="rId68"/>
    <p:sldId id="458" r:id="rId69"/>
    <p:sldId id="418" r:id="rId70"/>
    <p:sldId id="336" r:id="rId71"/>
    <p:sldId id="459" r:id="rId72"/>
    <p:sldId id="419" r:id="rId73"/>
    <p:sldId id="429" r:id="rId74"/>
    <p:sldId id="428" r:id="rId75"/>
    <p:sldId id="460" r:id="rId76"/>
    <p:sldId id="420" r:id="rId77"/>
    <p:sldId id="430" r:id="rId78"/>
    <p:sldId id="350" r:id="rId79"/>
    <p:sldId id="473" r:id="rId80"/>
    <p:sldId id="421" r:id="rId81"/>
    <p:sldId id="425" r:id="rId82"/>
    <p:sldId id="452" r:id="rId83"/>
    <p:sldId id="422" r:id="rId84"/>
    <p:sldId id="427" r:id="rId85"/>
    <p:sldId id="397" r:id="rId86"/>
    <p:sldId id="463" r:id="rId87"/>
    <p:sldId id="468" r:id="rId88"/>
    <p:sldId id="464" r:id="rId89"/>
    <p:sldId id="470" r:id="rId90"/>
    <p:sldId id="465" r:id="rId91"/>
    <p:sldId id="469" r:id="rId92"/>
    <p:sldId id="466" r:id="rId93"/>
    <p:sldId id="471" r:id="rId94"/>
    <p:sldId id="467" r:id="rId9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741" autoAdjust="0"/>
  </p:normalViewPr>
  <p:slideViewPr>
    <p:cSldViewPr snapToGrid="0">
      <p:cViewPr varScale="1">
        <p:scale>
          <a:sx n="73" d="100"/>
          <a:sy n="73" d="100"/>
        </p:scale>
        <p:origin x="1134" y="60"/>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3FD91A-6A6E-4611-853B-2287AD763E58}" type="datetimeFigureOut">
              <a:rPr lang="en-US" smtClean="0"/>
              <a:t>7/26/2018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6F63F4-0BE3-4791-8695-D8EF9B11250D}" type="slidenum">
              <a:rPr lang="en-US" smtClean="0"/>
              <a:t>‹#›</a:t>
            </a:fld>
            <a:endParaRPr lang="en-US"/>
          </a:p>
        </p:txBody>
      </p:sp>
    </p:spTree>
    <p:extLst>
      <p:ext uri="{BB962C8B-B14F-4D97-AF65-F5344CB8AC3E}">
        <p14:creationId xmlns:p14="http://schemas.microsoft.com/office/powerpoint/2010/main" val="75660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best book to go to learn about Joseph Smith’s Vision?  (Joseph Smith – History)</a:t>
            </a:r>
          </a:p>
          <a:p>
            <a:r>
              <a:rPr lang="en-US" dirty="0"/>
              <a:t>What is the name of this Vision? (First Vision).  What chapter does that mean? (Chapter 1).</a:t>
            </a:r>
          </a:p>
          <a:p>
            <a:r>
              <a:rPr lang="en-US" dirty="0"/>
              <a:t>Did you know it may have only taken 15 to 20 minutes? (Verses 15-20)</a:t>
            </a:r>
          </a:p>
        </p:txBody>
      </p:sp>
      <p:sp>
        <p:nvSpPr>
          <p:cNvPr id="4" name="Slide Number Placeholder 3"/>
          <p:cNvSpPr>
            <a:spLocks noGrp="1"/>
          </p:cNvSpPr>
          <p:nvPr>
            <p:ph type="sldNum" sz="quarter" idx="10"/>
          </p:nvPr>
        </p:nvSpPr>
        <p:spPr/>
        <p:txBody>
          <a:bodyPr/>
          <a:lstStyle/>
          <a:p>
            <a:fld id="{E86F63F4-0BE3-4791-8695-D8EF9B11250D}" type="slidenum">
              <a:rPr lang="en-US" smtClean="0"/>
              <a:t>6</a:t>
            </a:fld>
            <a:endParaRPr lang="en-US"/>
          </a:p>
        </p:txBody>
      </p:sp>
    </p:spTree>
    <p:extLst>
      <p:ext uri="{BB962C8B-B14F-4D97-AF65-F5344CB8AC3E}">
        <p14:creationId xmlns:p14="http://schemas.microsoft.com/office/powerpoint/2010/main" val="108235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age can a Young Woman start helping people learn how Jesus suffered so we can Repent? (Section 19)</a:t>
            </a:r>
          </a:p>
          <a:p>
            <a:r>
              <a:rPr lang="en-US" dirty="0"/>
              <a:t>When are often those suffering years of dating? (Verses 16-19)</a:t>
            </a:r>
          </a:p>
        </p:txBody>
      </p:sp>
      <p:sp>
        <p:nvSpPr>
          <p:cNvPr id="4" name="Slide Number Placeholder 3"/>
          <p:cNvSpPr>
            <a:spLocks noGrp="1"/>
          </p:cNvSpPr>
          <p:nvPr>
            <p:ph type="sldNum" sz="quarter" idx="10"/>
          </p:nvPr>
        </p:nvSpPr>
        <p:spPr/>
        <p:txBody>
          <a:bodyPr/>
          <a:lstStyle/>
          <a:p>
            <a:fld id="{E86F63F4-0BE3-4791-8695-D8EF9B11250D}" type="slidenum">
              <a:rPr lang="en-US" smtClean="0"/>
              <a:t>31</a:t>
            </a:fld>
            <a:endParaRPr lang="en-US"/>
          </a:p>
        </p:txBody>
      </p:sp>
    </p:spTree>
    <p:extLst>
      <p:ext uri="{BB962C8B-B14F-4D97-AF65-F5344CB8AC3E}">
        <p14:creationId xmlns:p14="http://schemas.microsoft.com/office/powerpoint/2010/main" val="216500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words of council the prophet has given us about drinking and </a:t>
            </a:r>
            <a:r>
              <a:rPr lang="en-US" dirty="0" err="1"/>
              <a:t>BlackJack</a:t>
            </a:r>
            <a:r>
              <a:rPr lang="en-US" dirty="0"/>
              <a:t>? (Section 21)</a:t>
            </a:r>
          </a:p>
          <a:p>
            <a:r>
              <a:rPr lang="en-US" dirty="0"/>
              <a:t>How many times brighter will that make your life? (Verses 4-6)</a:t>
            </a:r>
          </a:p>
        </p:txBody>
      </p:sp>
      <p:sp>
        <p:nvSpPr>
          <p:cNvPr id="4" name="Slide Number Placeholder 3"/>
          <p:cNvSpPr>
            <a:spLocks noGrp="1"/>
          </p:cNvSpPr>
          <p:nvPr>
            <p:ph type="sldNum" sz="quarter" idx="10"/>
          </p:nvPr>
        </p:nvSpPr>
        <p:spPr/>
        <p:txBody>
          <a:bodyPr/>
          <a:lstStyle/>
          <a:p>
            <a:fld id="{E86F63F4-0BE3-4791-8695-D8EF9B11250D}" type="slidenum">
              <a:rPr lang="en-US" smtClean="0"/>
              <a:t>34</a:t>
            </a:fld>
            <a:endParaRPr lang="en-US"/>
          </a:p>
        </p:txBody>
      </p:sp>
    </p:spTree>
    <p:extLst>
      <p:ext uri="{BB962C8B-B14F-4D97-AF65-F5344CB8AC3E}">
        <p14:creationId xmlns:p14="http://schemas.microsoft.com/office/powerpoint/2010/main" val="2612876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year might Jesus Come again? (Section 29)</a:t>
            </a:r>
          </a:p>
          <a:p>
            <a:r>
              <a:rPr lang="en-US" dirty="0"/>
              <a:t>How many tribes are we to help gather? (Verses 10-11)</a:t>
            </a:r>
          </a:p>
        </p:txBody>
      </p:sp>
      <p:sp>
        <p:nvSpPr>
          <p:cNvPr id="4" name="Slide Number Placeholder 3"/>
          <p:cNvSpPr>
            <a:spLocks noGrp="1"/>
          </p:cNvSpPr>
          <p:nvPr>
            <p:ph type="sldNum" sz="quarter" idx="10"/>
          </p:nvPr>
        </p:nvSpPr>
        <p:spPr/>
        <p:txBody>
          <a:bodyPr/>
          <a:lstStyle/>
          <a:p>
            <a:fld id="{E86F63F4-0BE3-4791-8695-D8EF9B11250D}" type="slidenum">
              <a:rPr lang="en-US" smtClean="0"/>
              <a:t>37</a:t>
            </a:fld>
            <a:endParaRPr lang="en-US"/>
          </a:p>
        </p:txBody>
      </p:sp>
    </p:spTree>
    <p:extLst>
      <p:ext uri="{BB962C8B-B14F-4D97-AF65-F5344CB8AC3E}">
        <p14:creationId xmlns:p14="http://schemas.microsoft.com/office/powerpoint/2010/main" val="56038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strange ideas will true representatives not teach? (Section 42, verse 11)</a:t>
            </a:r>
          </a:p>
        </p:txBody>
      </p:sp>
      <p:sp>
        <p:nvSpPr>
          <p:cNvPr id="4" name="Slide Number Placeholder 3"/>
          <p:cNvSpPr>
            <a:spLocks noGrp="1"/>
          </p:cNvSpPr>
          <p:nvPr>
            <p:ph type="sldNum" sz="quarter" idx="10"/>
          </p:nvPr>
        </p:nvSpPr>
        <p:spPr/>
        <p:txBody>
          <a:bodyPr/>
          <a:lstStyle/>
          <a:p>
            <a:fld id="{E86F63F4-0BE3-4791-8695-D8EF9B11250D}" type="slidenum">
              <a:rPr lang="en-US" smtClean="0"/>
              <a:t>40</a:t>
            </a:fld>
            <a:endParaRPr lang="en-US"/>
          </a:p>
        </p:txBody>
      </p:sp>
    </p:spTree>
    <p:extLst>
      <p:ext uri="{BB962C8B-B14F-4D97-AF65-F5344CB8AC3E}">
        <p14:creationId xmlns:p14="http://schemas.microsoft.com/office/powerpoint/2010/main" val="371544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they call those Mormon Pioneers who found Gold in California? (Section 49)</a:t>
            </a:r>
          </a:p>
          <a:p>
            <a:r>
              <a:rPr lang="en-US" dirty="0"/>
              <a:t>At what age did some of them get married? (verses 15-17)</a:t>
            </a:r>
          </a:p>
        </p:txBody>
      </p:sp>
      <p:sp>
        <p:nvSpPr>
          <p:cNvPr id="4" name="Slide Number Placeholder 3"/>
          <p:cNvSpPr>
            <a:spLocks noGrp="1"/>
          </p:cNvSpPr>
          <p:nvPr>
            <p:ph type="sldNum" sz="quarter" idx="10"/>
          </p:nvPr>
        </p:nvSpPr>
        <p:spPr/>
        <p:txBody>
          <a:bodyPr/>
          <a:lstStyle/>
          <a:p>
            <a:fld id="{E86F63F4-0BE3-4791-8695-D8EF9B11250D}" type="slidenum">
              <a:rPr lang="en-US" smtClean="0"/>
              <a:t>43</a:t>
            </a:fld>
            <a:endParaRPr lang="en-US"/>
          </a:p>
        </p:txBody>
      </p:sp>
    </p:spTree>
    <p:extLst>
      <p:ext uri="{BB962C8B-B14F-4D97-AF65-F5344CB8AC3E}">
        <p14:creationId xmlns:p14="http://schemas.microsoft.com/office/powerpoint/2010/main" val="388189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old are many bishops you would confess a sin to? (Section 58)</a:t>
            </a:r>
          </a:p>
          <a:p>
            <a:r>
              <a:rPr lang="en-US" dirty="0"/>
              <a:t>How many sins was he trying to remember to confess? (42-43)</a:t>
            </a:r>
          </a:p>
        </p:txBody>
      </p:sp>
      <p:sp>
        <p:nvSpPr>
          <p:cNvPr id="4" name="Slide Number Placeholder 3"/>
          <p:cNvSpPr>
            <a:spLocks noGrp="1"/>
          </p:cNvSpPr>
          <p:nvPr>
            <p:ph type="sldNum" sz="quarter" idx="10"/>
          </p:nvPr>
        </p:nvSpPr>
        <p:spPr/>
        <p:txBody>
          <a:bodyPr/>
          <a:lstStyle/>
          <a:p>
            <a:fld id="{E86F63F4-0BE3-4791-8695-D8EF9B11250D}" type="slidenum">
              <a:rPr lang="en-US" smtClean="0"/>
              <a:t>46</a:t>
            </a:fld>
            <a:endParaRPr lang="en-US"/>
          </a:p>
        </p:txBody>
      </p:sp>
    </p:spTree>
    <p:extLst>
      <p:ext uri="{BB962C8B-B14F-4D97-AF65-F5344CB8AC3E}">
        <p14:creationId xmlns:p14="http://schemas.microsoft.com/office/powerpoint/2010/main" val="797387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forgive those who are addicted to what video game system? (Section 64)</a:t>
            </a:r>
          </a:p>
          <a:p>
            <a:r>
              <a:rPr lang="en-US" dirty="0"/>
              <a:t>Who might you need to call in an emergency like that? (verses 9-11)</a:t>
            </a:r>
          </a:p>
        </p:txBody>
      </p:sp>
      <p:sp>
        <p:nvSpPr>
          <p:cNvPr id="4" name="Slide Number Placeholder 3"/>
          <p:cNvSpPr>
            <a:spLocks noGrp="1"/>
          </p:cNvSpPr>
          <p:nvPr>
            <p:ph type="sldNum" sz="quarter" idx="10"/>
          </p:nvPr>
        </p:nvSpPr>
        <p:spPr/>
        <p:txBody>
          <a:bodyPr/>
          <a:lstStyle/>
          <a:p>
            <a:fld id="{E86F63F4-0BE3-4791-8695-D8EF9B11250D}" type="slidenum">
              <a:rPr lang="en-US" smtClean="0"/>
              <a:t>49</a:t>
            </a:fld>
            <a:endParaRPr lang="en-US"/>
          </a:p>
        </p:txBody>
      </p:sp>
    </p:spTree>
    <p:extLst>
      <p:ext uri="{BB962C8B-B14F-4D97-AF65-F5344CB8AC3E}">
        <p14:creationId xmlns:p14="http://schemas.microsoft.com/office/powerpoint/2010/main" val="222945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the creator of worlds and the creator of our nation, in what year? (Section 76)</a:t>
            </a:r>
          </a:p>
          <a:p>
            <a:r>
              <a:rPr lang="en-US" dirty="0"/>
              <a:t>What did they see that proves he lives? (22-24)</a:t>
            </a:r>
          </a:p>
        </p:txBody>
      </p:sp>
      <p:sp>
        <p:nvSpPr>
          <p:cNvPr id="4" name="Slide Number Placeholder 3"/>
          <p:cNvSpPr>
            <a:spLocks noGrp="1"/>
          </p:cNvSpPr>
          <p:nvPr>
            <p:ph type="sldNum" sz="quarter" idx="10"/>
          </p:nvPr>
        </p:nvSpPr>
        <p:spPr/>
        <p:txBody>
          <a:bodyPr/>
          <a:lstStyle/>
          <a:p>
            <a:fld id="{E86F63F4-0BE3-4791-8695-D8EF9B11250D}" type="slidenum">
              <a:rPr lang="en-US" smtClean="0"/>
              <a:t>52</a:t>
            </a:fld>
            <a:endParaRPr lang="en-US"/>
          </a:p>
        </p:txBody>
      </p:sp>
    </p:spTree>
    <p:extLst>
      <p:ext uri="{BB962C8B-B14F-4D97-AF65-F5344CB8AC3E}">
        <p14:creationId xmlns:p14="http://schemas.microsoft.com/office/powerpoint/2010/main" val="3433165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plus 2 is bound to be…?</a:t>
            </a:r>
          </a:p>
        </p:txBody>
      </p:sp>
      <p:sp>
        <p:nvSpPr>
          <p:cNvPr id="4" name="Slide Number Placeholder 3"/>
          <p:cNvSpPr>
            <a:spLocks noGrp="1"/>
          </p:cNvSpPr>
          <p:nvPr>
            <p:ph type="sldNum" sz="quarter" idx="10"/>
          </p:nvPr>
        </p:nvSpPr>
        <p:spPr/>
        <p:txBody>
          <a:bodyPr/>
          <a:lstStyle/>
          <a:p>
            <a:fld id="{E86F63F4-0BE3-4791-8695-D8EF9B11250D}" type="slidenum">
              <a:rPr lang="en-US" smtClean="0"/>
              <a:t>55</a:t>
            </a:fld>
            <a:endParaRPr lang="en-US"/>
          </a:p>
        </p:txBody>
      </p:sp>
    </p:spTree>
    <p:extLst>
      <p:ext uri="{BB962C8B-B14F-4D97-AF65-F5344CB8AC3E}">
        <p14:creationId xmlns:p14="http://schemas.microsoft.com/office/powerpoint/2010/main" val="2776035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guys studied and learned there are how many keys on a piano? (Section 88)</a:t>
            </a:r>
          </a:p>
          <a:p>
            <a:r>
              <a:rPr lang="en-US" dirty="0"/>
              <a:t>She is ONE…? (Verse 118)</a:t>
            </a:r>
          </a:p>
        </p:txBody>
      </p:sp>
      <p:sp>
        <p:nvSpPr>
          <p:cNvPr id="4" name="Slide Number Placeholder 3"/>
          <p:cNvSpPr>
            <a:spLocks noGrp="1"/>
          </p:cNvSpPr>
          <p:nvPr>
            <p:ph type="sldNum" sz="quarter" idx="10"/>
          </p:nvPr>
        </p:nvSpPr>
        <p:spPr/>
        <p:txBody>
          <a:bodyPr/>
          <a:lstStyle/>
          <a:p>
            <a:fld id="{E86F63F4-0BE3-4791-8695-D8EF9B11250D}" type="slidenum">
              <a:rPr lang="en-US" smtClean="0"/>
              <a:t>62</a:t>
            </a:fld>
            <a:endParaRPr lang="en-US"/>
          </a:p>
        </p:txBody>
      </p:sp>
    </p:spTree>
    <p:extLst>
      <p:ext uri="{BB962C8B-B14F-4D97-AF65-F5344CB8AC3E}">
        <p14:creationId xmlns:p14="http://schemas.microsoft.com/office/powerpoint/2010/main" val="171691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44500" y="715963"/>
            <a:ext cx="6286500" cy="3535362"/>
          </a:xfrm>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So how many true churches is this verse saying there is? (Section One)</a:t>
            </a:r>
          </a:p>
          <a:p>
            <a:r>
              <a:rPr lang="en-US" dirty="0"/>
              <a:t>How old was Jesus when he started to establish the True Church in the New Testament? (Verse 30)</a:t>
            </a:r>
          </a:p>
        </p:txBody>
      </p:sp>
    </p:spTree>
    <p:extLst>
      <p:ext uri="{BB962C8B-B14F-4D97-AF65-F5344CB8AC3E}">
        <p14:creationId xmlns:p14="http://schemas.microsoft.com/office/powerpoint/2010/main" val="36352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the Word of Wisdom helps you to be healthy enough to run in what Fun Run? (Section 89)</a:t>
            </a:r>
          </a:p>
          <a:p>
            <a:r>
              <a:rPr lang="en-US" dirty="0"/>
              <a:t>At what age can you do that?  </a:t>
            </a:r>
          </a:p>
        </p:txBody>
      </p:sp>
      <p:sp>
        <p:nvSpPr>
          <p:cNvPr id="4" name="Slide Number Placeholder 3"/>
          <p:cNvSpPr>
            <a:spLocks noGrp="1"/>
          </p:cNvSpPr>
          <p:nvPr>
            <p:ph type="sldNum" sz="quarter" idx="10"/>
          </p:nvPr>
        </p:nvSpPr>
        <p:spPr/>
        <p:txBody>
          <a:bodyPr/>
          <a:lstStyle/>
          <a:p>
            <a:fld id="{E86F63F4-0BE3-4791-8695-D8EF9B11250D}" type="slidenum">
              <a:rPr lang="en-US" smtClean="0"/>
              <a:t>65</a:t>
            </a:fld>
            <a:endParaRPr lang="en-US"/>
          </a:p>
        </p:txBody>
      </p:sp>
    </p:spTree>
    <p:extLst>
      <p:ext uri="{BB962C8B-B14F-4D97-AF65-F5344CB8AC3E}">
        <p14:creationId xmlns:p14="http://schemas.microsoft.com/office/powerpoint/2010/main" val="4168672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temperature do you really need to go to a doctor and get a blessing? (107:8)</a:t>
            </a:r>
          </a:p>
        </p:txBody>
      </p:sp>
      <p:sp>
        <p:nvSpPr>
          <p:cNvPr id="4" name="Slide Number Placeholder 3"/>
          <p:cNvSpPr>
            <a:spLocks noGrp="1"/>
          </p:cNvSpPr>
          <p:nvPr>
            <p:ph type="sldNum" sz="quarter" idx="10"/>
          </p:nvPr>
        </p:nvSpPr>
        <p:spPr/>
        <p:txBody>
          <a:bodyPr/>
          <a:lstStyle/>
          <a:p>
            <a:fld id="{E86F63F4-0BE3-4791-8695-D8EF9B11250D}" type="slidenum">
              <a:rPr lang="en-US" smtClean="0"/>
              <a:t>68</a:t>
            </a:fld>
            <a:endParaRPr lang="en-US"/>
          </a:p>
        </p:txBody>
      </p:sp>
    </p:spTree>
    <p:extLst>
      <p:ext uri="{BB962C8B-B14F-4D97-AF65-F5344CB8AC3E}">
        <p14:creationId xmlns:p14="http://schemas.microsoft.com/office/powerpoint/2010/main" val="317056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ladies, what age young man is idea to marry? A 21 year old is returned from his mission and has a little of adjustment time.</a:t>
            </a:r>
          </a:p>
          <a:p>
            <a:r>
              <a:rPr lang="en-US" dirty="0"/>
              <a:t>How much is too old for when you are just in college? A 36 or 41-42 year old. </a:t>
            </a:r>
          </a:p>
        </p:txBody>
      </p:sp>
      <p:sp>
        <p:nvSpPr>
          <p:cNvPr id="4" name="Slide Number Placeholder 3"/>
          <p:cNvSpPr>
            <a:spLocks noGrp="1"/>
          </p:cNvSpPr>
          <p:nvPr>
            <p:ph type="sldNum" sz="quarter" idx="10"/>
          </p:nvPr>
        </p:nvSpPr>
        <p:spPr/>
        <p:txBody>
          <a:bodyPr/>
          <a:lstStyle/>
          <a:p>
            <a:fld id="{E86F63F4-0BE3-4791-8695-D8EF9B11250D}" type="slidenum">
              <a:rPr lang="en-US" smtClean="0"/>
              <a:t>71</a:t>
            </a:fld>
            <a:endParaRPr lang="en-US"/>
          </a:p>
        </p:txBody>
      </p:sp>
    </p:spTree>
    <p:extLst>
      <p:ext uri="{BB962C8B-B14F-4D97-AF65-F5344CB8AC3E}">
        <p14:creationId xmlns:p14="http://schemas.microsoft.com/office/powerpoint/2010/main" val="346583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ladies, what age young man is idea to marry? A 21 year old is returned from his mission and has a little of adjustment time.</a:t>
            </a:r>
          </a:p>
          <a:p>
            <a:r>
              <a:rPr lang="en-US" dirty="0"/>
              <a:t>How much is too old for when you are just in college? A 36 or 41-42 year old. </a:t>
            </a:r>
          </a:p>
          <a:p>
            <a:endParaRPr lang="en-US" dirty="0"/>
          </a:p>
        </p:txBody>
      </p:sp>
      <p:sp>
        <p:nvSpPr>
          <p:cNvPr id="4" name="Slide Number Placeholder 3"/>
          <p:cNvSpPr>
            <a:spLocks noGrp="1"/>
          </p:cNvSpPr>
          <p:nvPr>
            <p:ph type="sldNum" sz="quarter" idx="10"/>
          </p:nvPr>
        </p:nvSpPr>
        <p:spPr/>
        <p:txBody>
          <a:bodyPr/>
          <a:lstStyle/>
          <a:p>
            <a:fld id="{E86F63F4-0BE3-4791-8695-D8EF9B11250D}" type="slidenum">
              <a:rPr lang="en-US" smtClean="0"/>
              <a:t>72</a:t>
            </a:fld>
            <a:endParaRPr lang="en-US"/>
          </a:p>
        </p:txBody>
      </p:sp>
    </p:spTree>
    <p:extLst>
      <p:ext uri="{BB962C8B-B14F-4D97-AF65-F5344CB8AC3E}">
        <p14:creationId xmlns:p14="http://schemas.microsoft.com/office/powerpoint/2010/main" val="1521132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didn’t know the Father and Son have bodies? (The one clergy -130)</a:t>
            </a:r>
          </a:p>
          <a:p>
            <a:r>
              <a:rPr lang="en-US" dirty="0"/>
              <a:t>How many hands and feet does God have? (verse 22)</a:t>
            </a:r>
          </a:p>
          <a:p>
            <a:r>
              <a:rPr lang="en-US" dirty="0"/>
              <a:t>The ones who came to earth and got bodies are the 2/3s</a:t>
            </a:r>
          </a:p>
        </p:txBody>
      </p:sp>
      <p:sp>
        <p:nvSpPr>
          <p:cNvPr id="4" name="Slide Number Placeholder 3"/>
          <p:cNvSpPr>
            <a:spLocks noGrp="1"/>
          </p:cNvSpPr>
          <p:nvPr>
            <p:ph type="sldNum" sz="quarter" idx="10"/>
          </p:nvPr>
        </p:nvSpPr>
        <p:spPr/>
        <p:txBody>
          <a:bodyPr/>
          <a:lstStyle/>
          <a:p>
            <a:fld id="{E86F63F4-0BE3-4791-8695-D8EF9B11250D}" type="slidenum">
              <a:rPr lang="en-US" smtClean="0"/>
              <a:t>75</a:t>
            </a:fld>
            <a:endParaRPr lang="en-US"/>
          </a:p>
        </p:txBody>
      </p:sp>
    </p:spTree>
    <p:extLst>
      <p:ext uri="{BB962C8B-B14F-4D97-AF65-F5344CB8AC3E}">
        <p14:creationId xmlns:p14="http://schemas.microsoft.com/office/powerpoint/2010/main" val="359694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shouldn’t we marry? (Section 131)</a:t>
            </a:r>
          </a:p>
          <a:p>
            <a:r>
              <a:rPr lang="en-US" dirty="0"/>
              <a:t>We need to marry to get to what kingdom? (1-4)</a:t>
            </a:r>
          </a:p>
        </p:txBody>
      </p:sp>
      <p:sp>
        <p:nvSpPr>
          <p:cNvPr id="4" name="Slide Number Placeholder 3"/>
          <p:cNvSpPr>
            <a:spLocks noGrp="1"/>
          </p:cNvSpPr>
          <p:nvPr>
            <p:ph type="sldNum" sz="quarter" idx="10"/>
          </p:nvPr>
        </p:nvSpPr>
        <p:spPr/>
        <p:txBody>
          <a:bodyPr/>
          <a:lstStyle/>
          <a:p>
            <a:fld id="{E86F63F4-0BE3-4791-8695-D8EF9B11250D}" type="slidenum">
              <a:rPr lang="en-US" smtClean="0"/>
              <a:t>79</a:t>
            </a:fld>
            <a:endParaRPr lang="en-US"/>
          </a:p>
        </p:txBody>
      </p:sp>
    </p:spTree>
    <p:extLst>
      <p:ext uri="{BB962C8B-B14F-4D97-AF65-F5344CB8AC3E}">
        <p14:creationId xmlns:p14="http://schemas.microsoft.com/office/powerpoint/2010/main" val="2155932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F63F4-0BE3-4791-8695-D8EF9B11250D}" type="slidenum">
              <a:rPr lang="en-US" smtClean="0"/>
              <a:t>85</a:t>
            </a:fld>
            <a:endParaRPr lang="en-US"/>
          </a:p>
        </p:txBody>
      </p:sp>
    </p:spTree>
    <p:extLst>
      <p:ext uri="{BB962C8B-B14F-4D97-AF65-F5344CB8AC3E}">
        <p14:creationId xmlns:p14="http://schemas.microsoft.com/office/powerpoint/2010/main" val="4194511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F63F4-0BE3-4791-8695-D8EF9B11250D}" type="slidenum">
              <a:rPr lang="en-US" smtClean="0"/>
              <a:t>87</a:t>
            </a:fld>
            <a:endParaRPr lang="en-US"/>
          </a:p>
        </p:txBody>
      </p:sp>
    </p:spTree>
    <p:extLst>
      <p:ext uri="{BB962C8B-B14F-4D97-AF65-F5344CB8AC3E}">
        <p14:creationId xmlns:p14="http://schemas.microsoft.com/office/powerpoint/2010/main" val="374366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44500" y="715963"/>
            <a:ext cx="6286500" cy="3535362"/>
          </a:xfrm>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How many voices does the Lord and His servants speak with? (one voice, Section 1)</a:t>
            </a:r>
          </a:p>
          <a:p>
            <a:r>
              <a:rPr lang="en-US" dirty="0"/>
              <a:t>How old do you need to be to see these things fulfilled? (37-38)</a:t>
            </a:r>
          </a:p>
        </p:txBody>
      </p:sp>
    </p:spTree>
    <p:extLst>
      <p:ext uri="{BB962C8B-B14F-4D97-AF65-F5344CB8AC3E}">
        <p14:creationId xmlns:p14="http://schemas.microsoft.com/office/powerpoint/2010/main" val="322351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44500" y="715963"/>
            <a:ext cx="6286500" cy="3535362"/>
          </a:xfrm>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voices does the Lord and His servants speak with? (one voice, Section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Purdy Heaven rhymes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Pearly Gate rhymes with?</a:t>
            </a:r>
          </a:p>
          <a:p>
            <a:endParaRPr lang="en-US" dirty="0"/>
          </a:p>
        </p:txBody>
      </p:sp>
    </p:spTree>
    <p:extLst>
      <p:ext uri="{BB962C8B-B14F-4D97-AF65-F5344CB8AC3E}">
        <p14:creationId xmlns:p14="http://schemas.microsoft.com/office/powerpoint/2010/main" val="274020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thoughts does that girl have an hour?</a:t>
            </a:r>
          </a:p>
          <a:p>
            <a:r>
              <a:rPr lang="en-US" dirty="0"/>
              <a:t>What is 6 Squared?</a:t>
            </a:r>
          </a:p>
        </p:txBody>
      </p:sp>
      <p:sp>
        <p:nvSpPr>
          <p:cNvPr id="4" name="Slide Number Placeholder 3"/>
          <p:cNvSpPr>
            <a:spLocks noGrp="1"/>
          </p:cNvSpPr>
          <p:nvPr>
            <p:ph type="sldNum" sz="quarter" idx="10"/>
          </p:nvPr>
        </p:nvSpPr>
        <p:spPr/>
        <p:txBody>
          <a:bodyPr/>
          <a:lstStyle/>
          <a:p>
            <a:fld id="{E86F63F4-0BE3-4791-8695-D8EF9B11250D}" type="slidenum">
              <a:rPr lang="en-US" smtClean="0"/>
              <a:t>16</a:t>
            </a:fld>
            <a:endParaRPr lang="en-US"/>
          </a:p>
        </p:txBody>
      </p:sp>
    </p:spTree>
    <p:extLst>
      <p:ext uri="{BB962C8B-B14F-4D97-AF65-F5344CB8AC3E}">
        <p14:creationId xmlns:p14="http://schemas.microsoft.com/office/powerpoint/2010/main" val="294715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age should the Holy Ghost start speaking to us in a better way? (8 because of baptism).</a:t>
            </a:r>
          </a:p>
          <a:p>
            <a:r>
              <a:rPr lang="en-US" dirty="0"/>
              <a:t>How many places in our body will feel the Holy Ghost?</a:t>
            </a:r>
          </a:p>
          <a:p>
            <a:r>
              <a:rPr lang="en-US" dirty="0"/>
              <a:t>What member of the God head is the Holy Ghost? </a:t>
            </a:r>
          </a:p>
        </p:txBody>
      </p:sp>
      <p:sp>
        <p:nvSpPr>
          <p:cNvPr id="4" name="Slide Number Placeholder 3"/>
          <p:cNvSpPr>
            <a:spLocks noGrp="1"/>
          </p:cNvSpPr>
          <p:nvPr>
            <p:ph type="sldNum" sz="quarter" idx="10"/>
          </p:nvPr>
        </p:nvSpPr>
        <p:spPr/>
        <p:txBody>
          <a:bodyPr/>
          <a:lstStyle/>
          <a:p>
            <a:fld id="{E86F63F4-0BE3-4791-8695-D8EF9B11250D}" type="slidenum">
              <a:rPr lang="en-US" smtClean="0"/>
              <a:t>19</a:t>
            </a:fld>
            <a:endParaRPr lang="en-US"/>
          </a:p>
        </p:txBody>
      </p:sp>
    </p:spTree>
    <p:extLst>
      <p:ext uri="{BB962C8B-B14F-4D97-AF65-F5344CB8AC3E}">
        <p14:creationId xmlns:p14="http://schemas.microsoft.com/office/powerpoint/2010/main" val="165696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year of life can you get the Aaronic Priesthood? (Section 13)</a:t>
            </a:r>
          </a:p>
          <a:p>
            <a:r>
              <a:rPr lang="en-US" dirty="0"/>
              <a:t>Remind them that when a person turns 12, they are starting their 13</a:t>
            </a:r>
            <a:r>
              <a:rPr lang="en-US" baseline="30000" dirty="0"/>
              <a:t>th</a:t>
            </a:r>
            <a:r>
              <a:rPr lang="en-US" dirty="0"/>
              <a:t> year of life.</a:t>
            </a:r>
          </a:p>
          <a:p>
            <a:r>
              <a:rPr lang="en-US" dirty="0"/>
              <a:t>Kind of like when a kid is 8 months old, he is in his 1</a:t>
            </a:r>
            <a:r>
              <a:rPr lang="en-US" baseline="30000" dirty="0"/>
              <a:t>st</a:t>
            </a:r>
            <a:r>
              <a:rPr lang="en-US" dirty="0"/>
              <a:t> year of life. </a:t>
            </a:r>
          </a:p>
        </p:txBody>
      </p:sp>
      <p:sp>
        <p:nvSpPr>
          <p:cNvPr id="4" name="Slide Number Placeholder 3"/>
          <p:cNvSpPr>
            <a:spLocks noGrp="1"/>
          </p:cNvSpPr>
          <p:nvPr>
            <p:ph type="sldNum" sz="quarter" idx="10"/>
          </p:nvPr>
        </p:nvSpPr>
        <p:spPr/>
        <p:txBody>
          <a:bodyPr/>
          <a:lstStyle/>
          <a:p>
            <a:fld id="{E86F63F4-0BE3-4791-8695-D8EF9B11250D}" type="slidenum">
              <a:rPr lang="en-US" smtClean="0"/>
              <a:t>22</a:t>
            </a:fld>
            <a:endParaRPr lang="en-US"/>
          </a:p>
        </p:txBody>
      </p:sp>
    </p:spTree>
    <p:extLst>
      <p:ext uri="{BB962C8B-B14F-4D97-AF65-F5344CB8AC3E}">
        <p14:creationId xmlns:p14="http://schemas.microsoft.com/office/powerpoint/2010/main" val="82039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age can a young Man see the worth of Souls full time? (Section 18)</a:t>
            </a:r>
          </a:p>
          <a:p>
            <a:r>
              <a:rPr lang="en-US" dirty="0"/>
              <a:t>How many times better is that than anything else they could be doing? (Verses 10-11)</a:t>
            </a:r>
          </a:p>
        </p:txBody>
      </p:sp>
      <p:sp>
        <p:nvSpPr>
          <p:cNvPr id="4" name="Slide Number Placeholder 3"/>
          <p:cNvSpPr>
            <a:spLocks noGrp="1"/>
          </p:cNvSpPr>
          <p:nvPr>
            <p:ph type="sldNum" sz="quarter" idx="10"/>
          </p:nvPr>
        </p:nvSpPr>
        <p:spPr/>
        <p:txBody>
          <a:bodyPr/>
          <a:lstStyle/>
          <a:p>
            <a:fld id="{E86F63F4-0BE3-4791-8695-D8EF9B11250D}" type="slidenum">
              <a:rPr lang="en-US" smtClean="0"/>
              <a:t>25</a:t>
            </a:fld>
            <a:endParaRPr lang="en-US"/>
          </a:p>
        </p:txBody>
      </p:sp>
    </p:spTree>
    <p:extLst>
      <p:ext uri="{BB962C8B-B14F-4D97-AF65-F5344CB8AC3E}">
        <p14:creationId xmlns:p14="http://schemas.microsoft.com/office/powerpoint/2010/main" val="106893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at what age can a Young Man start bringing Souls to Christ? (Section 18)</a:t>
            </a:r>
          </a:p>
          <a:p>
            <a:r>
              <a:rPr lang="en-US" dirty="0"/>
              <a:t>At what age can he start preparing to bring or drive souls to Church? (Verses 15-16)</a:t>
            </a:r>
          </a:p>
        </p:txBody>
      </p:sp>
      <p:sp>
        <p:nvSpPr>
          <p:cNvPr id="4" name="Slide Number Placeholder 3"/>
          <p:cNvSpPr>
            <a:spLocks noGrp="1"/>
          </p:cNvSpPr>
          <p:nvPr>
            <p:ph type="sldNum" sz="quarter" idx="10"/>
          </p:nvPr>
        </p:nvSpPr>
        <p:spPr/>
        <p:txBody>
          <a:bodyPr/>
          <a:lstStyle/>
          <a:p>
            <a:fld id="{E86F63F4-0BE3-4791-8695-D8EF9B11250D}" type="slidenum">
              <a:rPr lang="en-US" smtClean="0"/>
              <a:t>28</a:t>
            </a:fld>
            <a:endParaRPr lang="en-US"/>
          </a:p>
        </p:txBody>
      </p:sp>
    </p:spTree>
    <p:extLst>
      <p:ext uri="{BB962C8B-B14F-4D97-AF65-F5344CB8AC3E}">
        <p14:creationId xmlns:p14="http://schemas.microsoft.com/office/powerpoint/2010/main" val="271585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415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6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320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2177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44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839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8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674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9219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16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070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832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947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687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Tree>
    <p:extLst>
      <p:ext uri="{BB962C8B-B14F-4D97-AF65-F5344CB8AC3E}">
        <p14:creationId xmlns:p14="http://schemas.microsoft.com/office/powerpoint/2010/main" val="60360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402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Tree>
    <p:extLst>
      <p:ext uri="{BB962C8B-B14F-4D97-AF65-F5344CB8AC3E}">
        <p14:creationId xmlns:p14="http://schemas.microsoft.com/office/powerpoint/2010/main" val="3211191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390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386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8334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1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1058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6734" y="273057"/>
            <a:ext cx="6815667" cy="585311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710584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337803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003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66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418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8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348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302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990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321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solidFill>
                <a:prstClr val="black"/>
              </a:solidFill>
              <a:latin typeface="Times New Roman"/>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a:solidFill>
                <a:prstClr val="black"/>
              </a:solidFill>
              <a:latin typeface="Times New Roman"/>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6036E2-2D62-4C3E-9F27-9710A70CA9F6}" type="slidenum">
              <a:rPr lang="en-US">
                <a:solidFill>
                  <a:prstClr val="black"/>
                </a:solidFill>
                <a:latin typeface="Times New Roman"/>
              </a:rPr>
              <a:pPr/>
              <a:t>‹#›</a:t>
            </a:fld>
            <a:endParaRPr lang="en-US">
              <a:solidFill>
                <a:prstClr val="black"/>
              </a:solidFill>
              <a:latin typeface="Times New Roman"/>
            </a:endParaRPr>
          </a:p>
        </p:txBody>
      </p:sp>
    </p:spTree>
    <p:extLst>
      <p:ext uri="{BB962C8B-B14F-4D97-AF65-F5344CB8AC3E}">
        <p14:creationId xmlns:p14="http://schemas.microsoft.com/office/powerpoint/2010/main" val="324775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73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238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25">
          <a:solidFill>
            <a:schemeClr val="tx2"/>
          </a:solidFill>
          <a:latin typeface="+mj-lt"/>
          <a:ea typeface="+mj-ea"/>
          <a:cs typeface="+mj-cs"/>
        </a:defRPr>
      </a:lvl1pPr>
      <a:lvl2pPr algn="ctr" rtl="0" eaLnBrk="0" fontAlgn="base" hangingPunct="0">
        <a:spcBef>
          <a:spcPct val="0"/>
        </a:spcBef>
        <a:spcAft>
          <a:spcPct val="0"/>
        </a:spcAft>
        <a:defRPr sz="4125">
          <a:solidFill>
            <a:schemeClr val="tx2"/>
          </a:solidFill>
          <a:latin typeface="Times New Roman" pitchFamily="18" charset="0"/>
        </a:defRPr>
      </a:lvl2pPr>
      <a:lvl3pPr algn="ctr" rtl="0" eaLnBrk="0" fontAlgn="base" hangingPunct="0">
        <a:spcBef>
          <a:spcPct val="0"/>
        </a:spcBef>
        <a:spcAft>
          <a:spcPct val="0"/>
        </a:spcAft>
        <a:defRPr sz="4125">
          <a:solidFill>
            <a:schemeClr val="tx2"/>
          </a:solidFill>
          <a:latin typeface="Times New Roman" pitchFamily="18" charset="0"/>
        </a:defRPr>
      </a:lvl3pPr>
      <a:lvl4pPr algn="ctr" rtl="0" eaLnBrk="0" fontAlgn="base" hangingPunct="0">
        <a:spcBef>
          <a:spcPct val="0"/>
        </a:spcBef>
        <a:spcAft>
          <a:spcPct val="0"/>
        </a:spcAft>
        <a:defRPr sz="4125">
          <a:solidFill>
            <a:schemeClr val="tx2"/>
          </a:solidFill>
          <a:latin typeface="Times New Roman" pitchFamily="18" charset="0"/>
        </a:defRPr>
      </a:lvl4pPr>
      <a:lvl5pPr algn="ctr" rtl="0" eaLnBrk="0" fontAlgn="base" hangingPunct="0">
        <a:spcBef>
          <a:spcPct val="0"/>
        </a:spcBef>
        <a:spcAft>
          <a:spcPct val="0"/>
        </a:spcAft>
        <a:defRPr sz="4125">
          <a:solidFill>
            <a:schemeClr val="tx2"/>
          </a:solidFill>
          <a:latin typeface="Times New Roman" pitchFamily="18" charset="0"/>
        </a:defRPr>
      </a:lvl5pPr>
      <a:lvl6pPr marL="428625" algn="ctr" rtl="0" eaLnBrk="0" fontAlgn="base" hangingPunct="0">
        <a:spcBef>
          <a:spcPct val="0"/>
        </a:spcBef>
        <a:spcAft>
          <a:spcPct val="0"/>
        </a:spcAft>
        <a:defRPr sz="4125">
          <a:solidFill>
            <a:schemeClr val="tx2"/>
          </a:solidFill>
          <a:latin typeface="Times New Roman" pitchFamily="18" charset="0"/>
        </a:defRPr>
      </a:lvl6pPr>
      <a:lvl7pPr marL="857250" algn="ctr" rtl="0" eaLnBrk="0" fontAlgn="base" hangingPunct="0">
        <a:spcBef>
          <a:spcPct val="0"/>
        </a:spcBef>
        <a:spcAft>
          <a:spcPct val="0"/>
        </a:spcAft>
        <a:defRPr sz="4125">
          <a:solidFill>
            <a:schemeClr val="tx2"/>
          </a:solidFill>
          <a:latin typeface="Times New Roman" pitchFamily="18" charset="0"/>
        </a:defRPr>
      </a:lvl7pPr>
      <a:lvl8pPr marL="1285875" algn="ctr" rtl="0" eaLnBrk="0" fontAlgn="base" hangingPunct="0">
        <a:spcBef>
          <a:spcPct val="0"/>
        </a:spcBef>
        <a:spcAft>
          <a:spcPct val="0"/>
        </a:spcAft>
        <a:defRPr sz="4125">
          <a:solidFill>
            <a:schemeClr val="tx2"/>
          </a:solidFill>
          <a:latin typeface="Times New Roman" pitchFamily="18" charset="0"/>
        </a:defRPr>
      </a:lvl8pPr>
      <a:lvl9pPr marL="1714500" algn="ctr" rtl="0" eaLnBrk="0" fontAlgn="base" hangingPunct="0">
        <a:spcBef>
          <a:spcPct val="0"/>
        </a:spcBef>
        <a:spcAft>
          <a:spcPct val="0"/>
        </a:spcAft>
        <a:defRPr sz="4125">
          <a:solidFill>
            <a:schemeClr val="tx2"/>
          </a:solidFill>
          <a:latin typeface="Times New Roman" pitchFamily="18" charset="0"/>
        </a:defRPr>
      </a:lvl9pPr>
    </p:titleStyle>
    <p:bodyStyle>
      <a:lvl1pPr marL="321469" indent="-321469" algn="l" rtl="0" eaLnBrk="0" fontAlgn="base" hangingPunct="0">
        <a:spcBef>
          <a:spcPct val="20000"/>
        </a:spcBef>
        <a:spcAft>
          <a:spcPct val="0"/>
        </a:spcAft>
        <a:buSzPct val="100000"/>
        <a:buChar char="•"/>
        <a:defRPr sz="3000">
          <a:solidFill>
            <a:schemeClr val="tx1"/>
          </a:solidFill>
          <a:latin typeface="+mn-lt"/>
          <a:ea typeface="+mn-ea"/>
          <a:cs typeface="+mn-cs"/>
        </a:defRPr>
      </a:lvl1pPr>
      <a:lvl2pPr marL="696516" indent="-267891" algn="l" rtl="0" eaLnBrk="0" fontAlgn="base" hangingPunct="0">
        <a:spcBef>
          <a:spcPct val="20000"/>
        </a:spcBef>
        <a:spcAft>
          <a:spcPct val="0"/>
        </a:spcAft>
        <a:buSzPct val="100000"/>
        <a:buChar char="–"/>
        <a:defRPr sz="2625">
          <a:solidFill>
            <a:schemeClr val="tx1"/>
          </a:solidFill>
          <a:latin typeface="+mn-lt"/>
        </a:defRPr>
      </a:lvl2pPr>
      <a:lvl3pPr marL="1071563" indent="-214313" algn="l" rtl="0" eaLnBrk="0" fontAlgn="base" hangingPunct="0">
        <a:spcBef>
          <a:spcPct val="20000"/>
        </a:spcBef>
        <a:spcAft>
          <a:spcPct val="0"/>
        </a:spcAft>
        <a:buSzPct val="100000"/>
        <a:buChar char="•"/>
        <a:defRPr sz="2250">
          <a:solidFill>
            <a:schemeClr val="tx1"/>
          </a:solidFill>
          <a:latin typeface="+mn-lt"/>
        </a:defRPr>
      </a:lvl3pPr>
      <a:lvl4pPr marL="1500188" indent="-214313" algn="l" rtl="0" eaLnBrk="0" fontAlgn="base" hangingPunct="0">
        <a:spcBef>
          <a:spcPct val="20000"/>
        </a:spcBef>
        <a:spcAft>
          <a:spcPct val="0"/>
        </a:spcAft>
        <a:buSzPct val="100000"/>
        <a:buChar char="–"/>
        <a:defRPr sz="1875">
          <a:solidFill>
            <a:schemeClr val="tx1"/>
          </a:solidFill>
          <a:latin typeface="+mn-lt"/>
        </a:defRPr>
      </a:lvl4pPr>
      <a:lvl5pPr marL="1928813" indent="-214313" algn="l" rtl="0" eaLnBrk="0" fontAlgn="base" hangingPunct="0">
        <a:spcBef>
          <a:spcPct val="20000"/>
        </a:spcBef>
        <a:spcAft>
          <a:spcPct val="0"/>
        </a:spcAft>
        <a:buSzPct val="100000"/>
        <a:buChar char="•"/>
        <a:defRPr sz="1875">
          <a:solidFill>
            <a:schemeClr val="tx1"/>
          </a:solidFill>
          <a:latin typeface="+mn-lt"/>
        </a:defRPr>
      </a:lvl5pPr>
      <a:lvl6pPr marL="2357438" indent="-214313" algn="l" rtl="0" eaLnBrk="0" fontAlgn="base" hangingPunct="0">
        <a:spcBef>
          <a:spcPct val="20000"/>
        </a:spcBef>
        <a:spcAft>
          <a:spcPct val="0"/>
        </a:spcAft>
        <a:buSzPct val="100000"/>
        <a:buChar char="•"/>
        <a:defRPr sz="1875">
          <a:solidFill>
            <a:schemeClr val="tx1"/>
          </a:solidFill>
          <a:latin typeface="+mn-lt"/>
        </a:defRPr>
      </a:lvl6pPr>
      <a:lvl7pPr marL="2786063" indent="-214313" algn="l" rtl="0" eaLnBrk="0" fontAlgn="base" hangingPunct="0">
        <a:spcBef>
          <a:spcPct val="20000"/>
        </a:spcBef>
        <a:spcAft>
          <a:spcPct val="0"/>
        </a:spcAft>
        <a:buSzPct val="100000"/>
        <a:buChar char="•"/>
        <a:defRPr sz="1875">
          <a:solidFill>
            <a:schemeClr val="tx1"/>
          </a:solidFill>
          <a:latin typeface="+mn-lt"/>
        </a:defRPr>
      </a:lvl7pPr>
      <a:lvl8pPr marL="3214688" indent="-214313" algn="l" rtl="0" eaLnBrk="0" fontAlgn="base" hangingPunct="0">
        <a:spcBef>
          <a:spcPct val="20000"/>
        </a:spcBef>
        <a:spcAft>
          <a:spcPct val="0"/>
        </a:spcAft>
        <a:buSzPct val="100000"/>
        <a:buChar char="•"/>
        <a:defRPr sz="1875">
          <a:solidFill>
            <a:schemeClr val="tx1"/>
          </a:solidFill>
          <a:latin typeface="+mn-lt"/>
        </a:defRPr>
      </a:lvl8pPr>
      <a:lvl9pPr marL="3643313" indent="-214313" algn="l" rtl="0" eaLnBrk="0" fontAlgn="base" hangingPunct="0">
        <a:spcBef>
          <a:spcPct val="20000"/>
        </a:spcBef>
        <a:spcAft>
          <a:spcPct val="0"/>
        </a:spcAft>
        <a:buSzPct val="100000"/>
        <a:buChar char="•"/>
        <a:defRPr sz="1875">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5.xml"/><Relationship Id="rId13" Type="http://schemas.openxmlformats.org/officeDocument/2006/relationships/slide" Target="slide4.xml"/><Relationship Id="rId18" Type="http://schemas.openxmlformats.org/officeDocument/2006/relationships/slide" Target="slide11.xml"/><Relationship Id="rId26" Type="http://schemas.openxmlformats.org/officeDocument/2006/relationships/slide" Target="slide54.xml"/><Relationship Id="rId3" Type="http://schemas.openxmlformats.org/officeDocument/2006/relationships/slide" Target="slide18.xml"/><Relationship Id="rId21" Type="http://schemas.openxmlformats.org/officeDocument/2006/relationships/slide" Target="slide39.xml"/><Relationship Id="rId34" Type="http://schemas.openxmlformats.org/officeDocument/2006/relationships/slide" Target="slide92.xml"/><Relationship Id="rId7" Type="http://schemas.openxmlformats.org/officeDocument/2006/relationships/slide" Target="slide51.xml"/><Relationship Id="rId12" Type="http://schemas.openxmlformats.org/officeDocument/2006/relationships/slide" Target="slide45.xml"/><Relationship Id="rId17" Type="http://schemas.openxmlformats.org/officeDocument/2006/relationships/slide" Target="slide88.xml"/><Relationship Id="rId25" Type="http://schemas.openxmlformats.org/officeDocument/2006/relationships/slide" Target="slide90.xml"/><Relationship Id="rId33" Type="http://schemas.openxmlformats.org/officeDocument/2006/relationships/slide" Target="slide91.xml"/><Relationship Id="rId2" Type="http://schemas.openxmlformats.org/officeDocument/2006/relationships/slide" Target="slide15.xml"/><Relationship Id="rId16" Type="http://schemas.openxmlformats.org/officeDocument/2006/relationships/slide" Target="slide87.xml"/><Relationship Id="rId20" Type="http://schemas.openxmlformats.org/officeDocument/2006/relationships/slide" Target="slide21.xml"/><Relationship Id="rId29" Type="http://schemas.openxmlformats.org/officeDocument/2006/relationships/slide" Target="slide78.xml"/><Relationship Id="rId1" Type="http://schemas.openxmlformats.org/officeDocument/2006/relationships/slideLayout" Target="../slideLayouts/slideLayout4.xml"/><Relationship Id="rId6" Type="http://schemas.openxmlformats.org/officeDocument/2006/relationships/slide" Target="slide74.xml"/><Relationship Id="rId11" Type="http://schemas.openxmlformats.org/officeDocument/2006/relationships/slide" Target="slide30.xml"/><Relationship Id="rId24" Type="http://schemas.openxmlformats.org/officeDocument/2006/relationships/slide" Target="slide89.xml"/><Relationship Id="rId32" Type="http://schemas.openxmlformats.org/officeDocument/2006/relationships/slide" Target="slide64.xml"/><Relationship Id="rId5" Type="http://schemas.openxmlformats.org/officeDocument/2006/relationships/slide" Target="slide36.xml"/><Relationship Id="rId15" Type="http://schemas.openxmlformats.org/officeDocument/2006/relationships/slide" Target="slide81.xml"/><Relationship Id="rId23" Type="http://schemas.openxmlformats.org/officeDocument/2006/relationships/slide" Target="slide70.xml"/><Relationship Id="rId28" Type="http://schemas.openxmlformats.org/officeDocument/2006/relationships/slide" Target="slide42.xml"/><Relationship Id="rId10" Type="http://schemas.openxmlformats.org/officeDocument/2006/relationships/slide" Target="slide24.xml"/><Relationship Id="rId19" Type="http://schemas.openxmlformats.org/officeDocument/2006/relationships/slide" Target="slide33.xml"/><Relationship Id="rId31" Type="http://schemas.openxmlformats.org/officeDocument/2006/relationships/slide" Target="slide48.xml"/><Relationship Id="rId4" Type="http://schemas.openxmlformats.org/officeDocument/2006/relationships/slide" Target="slide61.xml"/><Relationship Id="rId9" Type="http://schemas.openxmlformats.org/officeDocument/2006/relationships/slide" Target="slide86.xml"/><Relationship Id="rId14" Type="http://schemas.openxmlformats.org/officeDocument/2006/relationships/slide" Target="slide8.xml"/><Relationship Id="rId22" Type="http://schemas.openxmlformats.org/officeDocument/2006/relationships/slide" Target="slide67.xml"/><Relationship Id="rId27" Type="http://schemas.openxmlformats.org/officeDocument/2006/relationships/slide" Target="slide57.xml"/><Relationship Id="rId30" Type="http://schemas.openxmlformats.org/officeDocument/2006/relationships/slide" Target="slide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46.jpeg"/></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27" y="151577"/>
            <a:ext cx="11171103" cy="1071563"/>
          </a:xfrm>
        </p:spPr>
        <p:txBody>
          <a:bodyPr/>
          <a:lstStyle/>
          <a:p>
            <a:r>
              <a:rPr lang="en-US" dirty="0">
                <a:solidFill>
                  <a:schemeClr val="tx1"/>
                </a:solidFill>
              </a:rPr>
              <a:t>Doctrinal Mastery Passages</a:t>
            </a:r>
            <a:br>
              <a:rPr lang="en-US" dirty="0">
                <a:solidFill>
                  <a:schemeClr val="tx1"/>
                </a:solidFill>
              </a:rPr>
            </a:br>
            <a:r>
              <a:rPr lang="en-US" dirty="0">
                <a:solidFill>
                  <a:schemeClr val="tx1"/>
                </a:solidFill>
              </a:rPr>
              <a:t>Doctrine &amp; Covenants / Church History</a:t>
            </a:r>
          </a:p>
        </p:txBody>
      </p:sp>
      <p:sp>
        <p:nvSpPr>
          <p:cNvPr id="3" name="Content Placeholder 2"/>
          <p:cNvSpPr>
            <a:spLocks noGrp="1"/>
          </p:cNvSpPr>
          <p:nvPr>
            <p:ph sz="half" idx="1"/>
          </p:nvPr>
        </p:nvSpPr>
        <p:spPr>
          <a:xfrm>
            <a:off x="987586" y="1596120"/>
            <a:ext cx="3449812" cy="4859764"/>
          </a:xfrm>
        </p:spPr>
        <p:txBody>
          <a:bodyPr/>
          <a:lstStyle/>
          <a:p>
            <a:pPr marL="0" indent="0">
              <a:buNone/>
            </a:pPr>
            <a:r>
              <a:rPr lang="en-US" sz="1800" b="1" dirty="0">
                <a:latin typeface="+mj-lt"/>
              </a:rPr>
              <a:t>Acquiring Spiritual Knowledge </a:t>
            </a:r>
          </a:p>
          <a:p>
            <a:r>
              <a:rPr lang="en-US" sz="1800" b="1" dirty="0">
                <a:latin typeface="+mj-lt"/>
                <a:hlinkClick r:id="rId2" action="ppaction://hlinksldjump"/>
              </a:rPr>
              <a:t>D&amp;C 6:36</a:t>
            </a:r>
            <a:endParaRPr lang="en-US" sz="1800" b="1" dirty="0">
              <a:latin typeface="+mj-lt"/>
            </a:endParaRPr>
          </a:p>
          <a:p>
            <a:r>
              <a:rPr lang="en-US" sz="1800" b="1" dirty="0">
                <a:latin typeface="+mj-lt"/>
                <a:hlinkClick r:id="rId3" action="ppaction://hlinksldjump"/>
              </a:rPr>
              <a:t>D&amp;C 8:2-3</a:t>
            </a:r>
            <a:endParaRPr lang="en-US" sz="1800" b="1" dirty="0">
              <a:latin typeface="+mj-lt"/>
            </a:endParaRPr>
          </a:p>
          <a:p>
            <a:r>
              <a:rPr lang="en-US" sz="1800" b="1" dirty="0">
                <a:latin typeface="+mj-lt"/>
                <a:hlinkClick r:id="rId4" action="ppaction://hlinksldjump"/>
              </a:rPr>
              <a:t>D&amp;C 88:118</a:t>
            </a:r>
            <a:endParaRPr lang="en-US" sz="1800" b="1" dirty="0">
              <a:latin typeface="+mj-lt"/>
            </a:endParaRPr>
          </a:p>
          <a:p>
            <a:pPr marL="0" indent="0">
              <a:buNone/>
            </a:pPr>
            <a:r>
              <a:rPr lang="en-US" sz="1800" b="1" dirty="0">
                <a:latin typeface="+mj-lt"/>
              </a:rPr>
              <a:t>The Godhead</a:t>
            </a:r>
          </a:p>
          <a:p>
            <a:r>
              <a:rPr lang="en-US" sz="1800" b="1" dirty="0">
                <a:latin typeface="+mj-lt"/>
                <a:hlinkClick r:id="rId5" action="ppaction://hlinksldjump"/>
              </a:rPr>
              <a:t>D&amp;C 29:10-11</a:t>
            </a:r>
            <a:endParaRPr lang="en-US" sz="1800" b="1" dirty="0">
              <a:latin typeface="+mj-lt"/>
            </a:endParaRPr>
          </a:p>
          <a:p>
            <a:r>
              <a:rPr lang="en-US" sz="1800" b="1" dirty="0">
                <a:latin typeface="+mj-lt"/>
                <a:hlinkClick r:id="rId6" action="ppaction://hlinksldjump"/>
              </a:rPr>
              <a:t>D&amp;C 130:22-23</a:t>
            </a:r>
            <a:endParaRPr lang="en-US" sz="1800" b="1" dirty="0">
              <a:latin typeface="+mj-lt"/>
            </a:endParaRPr>
          </a:p>
          <a:p>
            <a:pPr marL="0" indent="0">
              <a:buNone/>
            </a:pPr>
            <a:r>
              <a:rPr lang="en-US" sz="1800" b="1" dirty="0">
                <a:latin typeface="+mj-lt"/>
              </a:rPr>
              <a:t>The Plan of Salvation</a:t>
            </a:r>
          </a:p>
          <a:p>
            <a:r>
              <a:rPr lang="en-US" sz="1800" b="1" dirty="0">
                <a:latin typeface="+mj-lt"/>
                <a:hlinkClick r:id="rId7" action="ppaction://hlinksldjump"/>
              </a:rPr>
              <a:t>D&amp;C 76:22-24</a:t>
            </a:r>
            <a:endParaRPr lang="en-US" sz="1800" b="1" dirty="0">
              <a:latin typeface="+mj-lt"/>
            </a:endParaRPr>
          </a:p>
          <a:p>
            <a:pPr lvl="1"/>
            <a:r>
              <a:rPr lang="en-US" sz="1800" b="1" dirty="0">
                <a:latin typeface="+mj-lt"/>
              </a:rPr>
              <a:t>1</a:t>
            </a:r>
            <a:r>
              <a:rPr lang="en-US" sz="1800" b="1" baseline="30000" dirty="0">
                <a:latin typeface="+mj-lt"/>
              </a:rPr>
              <a:t>st</a:t>
            </a:r>
            <a:r>
              <a:rPr lang="en-US" sz="1800" b="1" dirty="0">
                <a:latin typeface="+mj-lt"/>
              </a:rPr>
              <a:t> Term </a:t>
            </a:r>
            <a:r>
              <a:rPr lang="en-US" sz="1800" b="1" dirty="0">
                <a:latin typeface="+mj-lt"/>
                <a:hlinkClick r:id="rId8" action="ppaction://hlinksldjump"/>
              </a:rPr>
              <a:t>Review</a:t>
            </a:r>
            <a:r>
              <a:rPr lang="en-US" sz="1800" b="1" dirty="0">
                <a:latin typeface="+mj-lt"/>
              </a:rPr>
              <a:t> &amp; </a:t>
            </a:r>
            <a:r>
              <a:rPr lang="en-US" sz="1800" b="1" dirty="0">
                <a:latin typeface="+mj-lt"/>
                <a:hlinkClick r:id="rId9" action="ppaction://hlinksldjump"/>
              </a:rPr>
              <a:t>Quiz</a:t>
            </a:r>
            <a:endParaRPr lang="en-US" sz="1800" b="1" dirty="0">
              <a:latin typeface="+mj-lt"/>
            </a:endParaRPr>
          </a:p>
          <a:p>
            <a:pPr marL="0" indent="0">
              <a:buNone/>
            </a:pPr>
            <a:r>
              <a:rPr lang="en-US" sz="1800" b="1" dirty="0">
                <a:solidFill>
                  <a:prstClr val="black"/>
                </a:solidFill>
                <a:latin typeface="+mj-lt"/>
              </a:rPr>
              <a:t>The Atonement of Jesus Christ</a:t>
            </a:r>
          </a:p>
          <a:p>
            <a:pPr lvl="0"/>
            <a:r>
              <a:rPr lang="en-US" sz="1800" b="1" dirty="0">
                <a:solidFill>
                  <a:prstClr val="black"/>
                </a:solidFill>
                <a:latin typeface="+mj-lt"/>
                <a:hlinkClick r:id="rId10" action="ppaction://hlinksldjump"/>
              </a:rPr>
              <a:t>D&amp;C 18:10-11 </a:t>
            </a:r>
            <a:endParaRPr lang="en-US" sz="1800" b="1" dirty="0">
              <a:solidFill>
                <a:prstClr val="black"/>
              </a:solidFill>
              <a:latin typeface="+mj-lt"/>
            </a:endParaRPr>
          </a:p>
          <a:p>
            <a:pPr lvl="0"/>
            <a:r>
              <a:rPr lang="en-US" sz="1800" b="1" dirty="0">
                <a:solidFill>
                  <a:prstClr val="black"/>
                </a:solidFill>
                <a:latin typeface="+mj-lt"/>
                <a:hlinkClick r:id="rId11" action="ppaction://hlinksldjump"/>
              </a:rPr>
              <a:t>D&amp;C 19:16-19</a:t>
            </a:r>
            <a:endParaRPr lang="en-US" sz="1800" b="1" dirty="0">
              <a:solidFill>
                <a:prstClr val="black"/>
              </a:solidFill>
              <a:latin typeface="+mj-lt"/>
            </a:endParaRPr>
          </a:p>
          <a:p>
            <a:pPr lvl="0"/>
            <a:r>
              <a:rPr lang="en-US" sz="1800" b="1" dirty="0">
                <a:solidFill>
                  <a:prstClr val="black"/>
                </a:solidFill>
                <a:latin typeface="+mj-lt"/>
                <a:hlinkClick r:id="rId12" action="ppaction://hlinksldjump"/>
              </a:rPr>
              <a:t>D&amp;C 58:42-43</a:t>
            </a:r>
            <a:endParaRPr lang="en-US" sz="1800" b="1" dirty="0">
              <a:solidFill>
                <a:prstClr val="black"/>
              </a:solidFill>
              <a:latin typeface="+mj-lt"/>
            </a:endParaRPr>
          </a:p>
          <a:p>
            <a:endParaRPr lang="en-US" sz="1800" b="1" dirty="0">
              <a:latin typeface="+mj-lt"/>
            </a:endParaRPr>
          </a:p>
          <a:p>
            <a:pPr marL="0" indent="0">
              <a:buNone/>
            </a:pPr>
            <a:endParaRPr lang="en-US" sz="1800" b="1" dirty="0">
              <a:latin typeface="+mj-lt"/>
            </a:endParaRPr>
          </a:p>
        </p:txBody>
      </p:sp>
      <p:sp>
        <p:nvSpPr>
          <p:cNvPr id="4" name="Content Placeholder 3"/>
          <p:cNvSpPr>
            <a:spLocks noGrp="1"/>
          </p:cNvSpPr>
          <p:nvPr>
            <p:ph sz="half" idx="2"/>
          </p:nvPr>
        </p:nvSpPr>
        <p:spPr>
          <a:xfrm>
            <a:off x="4476587" y="1596120"/>
            <a:ext cx="3422234" cy="5014000"/>
          </a:xfrm>
        </p:spPr>
        <p:txBody>
          <a:bodyPr/>
          <a:lstStyle/>
          <a:p>
            <a:pPr marL="0" indent="0">
              <a:buNone/>
            </a:pPr>
            <a:r>
              <a:rPr lang="en-US" sz="1800" b="1" dirty="0">
                <a:latin typeface="+mj-lt"/>
              </a:rPr>
              <a:t>The Restoration</a:t>
            </a:r>
          </a:p>
          <a:p>
            <a:r>
              <a:rPr lang="en-US" sz="1800" b="1" dirty="0">
                <a:latin typeface="+mj-lt"/>
                <a:hlinkClick r:id="rId13" action="ppaction://hlinksldjump"/>
              </a:rPr>
              <a:t>JS-H 1:15-20</a:t>
            </a:r>
            <a:endParaRPr lang="en-US" sz="1800" b="1" dirty="0">
              <a:latin typeface="+mj-lt"/>
            </a:endParaRPr>
          </a:p>
          <a:p>
            <a:r>
              <a:rPr lang="en-US" sz="1800" b="1" dirty="0">
                <a:latin typeface="+mj-lt"/>
                <a:hlinkClick r:id="rId14" action="ppaction://hlinksldjump"/>
              </a:rPr>
              <a:t>D&amp;C 1:30</a:t>
            </a:r>
            <a:endParaRPr lang="en-US" sz="1800" b="1" dirty="0">
              <a:latin typeface="+mj-lt"/>
            </a:endParaRPr>
          </a:p>
          <a:p>
            <a:r>
              <a:rPr lang="en-US" sz="1800" b="1" dirty="0">
                <a:latin typeface="+mj-lt"/>
                <a:hlinkClick r:id="rId15" action="ppaction://hlinksldjump"/>
              </a:rPr>
              <a:t>D&amp;C 135:3</a:t>
            </a:r>
            <a:endParaRPr lang="en-US" sz="1800" b="1" dirty="0">
              <a:latin typeface="+mj-lt"/>
            </a:endParaRPr>
          </a:p>
          <a:p>
            <a:pPr lvl="1"/>
            <a:r>
              <a:rPr lang="en-US" sz="1800" b="1" dirty="0">
                <a:latin typeface="+mj-lt"/>
              </a:rPr>
              <a:t>2</a:t>
            </a:r>
            <a:r>
              <a:rPr lang="en-US" sz="1800" b="1" baseline="30000" dirty="0">
                <a:latin typeface="+mj-lt"/>
              </a:rPr>
              <a:t>nd</a:t>
            </a:r>
            <a:r>
              <a:rPr lang="en-US" sz="1800" b="1" dirty="0">
                <a:latin typeface="+mj-lt"/>
              </a:rPr>
              <a:t> Term </a:t>
            </a:r>
            <a:r>
              <a:rPr lang="en-US" sz="1800" b="1" dirty="0">
                <a:latin typeface="+mj-lt"/>
                <a:hlinkClick r:id="rId16" action="ppaction://hlinksldjump"/>
              </a:rPr>
              <a:t>Review</a:t>
            </a:r>
            <a:r>
              <a:rPr lang="en-US" sz="1800" b="1" dirty="0">
                <a:latin typeface="+mj-lt"/>
              </a:rPr>
              <a:t> &amp; </a:t>
            </a:r>
            <a:r>
              <a:rPr lang="en-US" sz="1800" b="1" dirty="0">
                <a:latin typeface="+mj-lt"/>
                <a:hlinkClick r:id="rId17" action="ppaction://hlinksldjump"/>
              </a:rPr>
              <a:t>Quiz</a:t>
            </a:r>
            <a:endParaRPr lang="en-US" sz="1800" b="1" dirty="0">
              <a:latin typeface="+mj-lt"/>
            </a:endParaRPr>
          </a:p>
          <a:p>
            <a:pPr marL="0" indent="0">
              <a:buNone/>
            </a:pPr>
            <a:r>
              <a:rPr lang="en-US" sz="1800" b="1" dirty="0">
                <a:latin typeface="+mj-lt"/>
              </a:rPr>
              <a:t>Prophets and Revelation</a:t>
            </a:r>
          </a:p>
          <a:p>
            <a:r>
              <a:rPr lang="en-US" sz="1800" b="1" dirty="0">
                <a:latin typeface="+mj-lt"/>
                <a:hlinkClick r:id="rId18" action="ppaction://hlinksldjump"/>
              </a:rPr>
              <a:t>D&amp;C 1:37-38</a:t>
            </a:r>
            <a:endParaRPr lang="en-US" sz="1800" b="1" dirty="0">
              <a:latin typeface="+mj-lt"/>
            </a:endParaRPr>
          </a:p>
          <a:p>
            <a:r>
              <a:rPr lang="en-US" sz="1800" b="1" dirty="0">
                <a:latin typeface="+mj-lt"/>
                <a:hlinkClick r:id="rId19" action="ppaction://hlinksldjump"/>
              </a:rPr>
              <a:t>D&amp;C 21:4-6</a:t>
            </a:r>
            <a:endParaRPr lang="en-US" sz="1800" b="1" dirty="0">
              <a:latin typeface="+mj-lt"/>
            </a:endParaRPr>
          </a:p>
          <a:p>
            <a:pPr marL="0" indent="0">
              <a:buNone/>
            </a:pPr>
            <a:r>
              <a:rPr lang="en-US" sz="1800" b="1" dirty="0">
                <a:latin typeface="+mj-lt"/>
              </a:rPr>
              <a:t>Priesthood and Priesthood Keys </a:t>
            </a:r>
          </a:p>
          <a:p>
            <a:r>
              <a:rPr lang="en-US" sz="1800" b="1" dirty="0">
                <a:latin typeface="+mj-lt"/>
                <a:hlinkClick r:id="rId20" action="ppaction://hlinksldjump"/>
              </a:rPr>
              <a:t>D&amp;C 13:1</a:t>
            </a:r>
            <a:endParaRPr lang="en-US" sz="1800" b="1" dirty="0">
              <a:latin typeface="+mj-lt"/>
            </a:endParaRPr>
          </a:p>
          <a:p>
            <a:r>
              <a:rPr lang="en-US" sz="1800" b="1" dirty="0">
                <a:latin typeface="+mj-lt"/>
                <a:hlinkClick r:id="rId21" action="ppaction://hlinksldjump"/>
              </a:rPr>
              <a:t>D&amp;C 42:11</a:t>
            </a:r>
            <a:endParaRPr lang="en-US" sz="1800" b="1" dirty="0">
              <a:latin typeface="+mj-lt"/>
            </a:endParaRPr>
          </a:p>
          <a:p>
            <a:r>
              <a:rPr lang="en-US" sz="1800" b="1" dirty="0">
                <a:latin typeface="+mj-lt"/>
                <a:hlinkClick r:id="rId22" action="ppaction://hlinksldjump"/>
              </a:rPr>
              <a:t>D&amp;C 107:8</a:t>
            </a:r>
            <a:endParaRPr lang="en-US" sz="1800" b="1" dirty="0">
              <a:latin typeface="+mj-lt"/>
            </a:endParaRPr>
          </a:p>
          <a:p>
            <a:r>
              <a:rPr lang="en-US" sz="1800" b="1" dirty="0">
                <a:latin typeface="+mj-lt"/>
                <a:hlinkClick r:id="rId23" action="ppaction://hlinksldjump"/>
              </a:rPr>
              <a:t>D&amp;C 121:36, 41-42</a:t>
            </a:r>
            <a:endParaRPr lang="en-US" sz="1800" b="1" dirty="0">
              <a:latin typeface="+mj-lt"/>
            </a:endParaRPr>
          </a:p>
          <a:p>
            <a:pPr lvl="1"/>
            <a:r>
              <a:rPr lang="en-US" sz="1800" b="1" dirty="0">
                <a:latin typeface="+mj-lt"/>
              </a:rPr>
              <a:t>3</a:t>
            </a:r>
            <a:r>
              <a:rPr lang="en-US" sz="1800" b="1" baseline="30000" dirty="0">
                <a:latin typeface="+mj-lt"/>
              </a:rPr>
              <a:t>rd</a:t>
            </a:r>
            <a:r>
              <a:rPr lang="en-US" sz="1800" b="1" dirty="0">
                <a:latin typeface="+mj-lt"/>
              </a:rPr>
              <a:t> Term </a:t>
            </a:r>
            <a:r>
              <a:rPr lang="en-US" sz="1800" b="1" dirty="0">
                <a:latin typeface="+mj-lt"/>
                <a:hlinkClick r:id="rId24" action="ppaction://hlinksldjump"/>
              </a:rPr>
              <a:t>Review</a:t>
            </a:r>
            <a:r>
              <a:rPr lang="en-US" sz="1800" b="1" dirty="0">
                <a:latin typeface="+mj-lt"/>
              </a:rPr>
              <a:t> &amp; </a:t>
            </a:r>
            <a:r>
              <a:rPr lang="en-US" sz="1800" b="1" dirty="0">
                <a:latin typeface="+mj-lt"/>
                <a:hlinkClick r:id="rId25" action="ppaction://hlinksldjump"/>
              </a:rPr>
              <a:t>Quiz</a:t>
            </a:r>
            <a:endParaRPr lang="en-US" sz="1800" b="1" dirty="0">
              <a:latin typeface="+mj-lt"/>
            </a:endParaRPr>
          </a:p>
          <a:p>
            <a:endParaRPr lang="en-US" sz="1800" b="1" dirty="0">
              <a:latin typeface="+mj-lt"/>
            </a:endParaRPr>
          </a:p>
          <a:p>
            <a:endParaRPr lang="en-US" sz="1800" b="1" dirty="0">
              <a:latin typeface="+mj-lt"/>
            </a:endParaRPr>
          </a:p>
          <a:p>
            <a:pPr marL="0" indent="0">
              <a:buNone/>
            </a:pPr>
            <a:endParaRPr lang="en-US" sz="1800" b="1" dirty="0">
              <a:latin typeface="+mj-lt"/>
            </a:endParaRPr>
          </a:p>
        </p:txBody>
      </p:sp>
      <p:sp>
        <p:nvSpPr>
          <p:cNvPr id="5" name="Content Placeholder 3"/>
          <p:cNvSpPr txBox="1">
            <a:spLocks/>
          </p:cNvSpPr>
          <p:nvPr/>
        </p:nvSpPr>
        <p:spPr bwMode="auto">
          <a:xfrm>
            <a:off x="8073455" y="1596120"/>
            <a:ext cx="3353556" cy="46944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mj-lt"/>
                <a:ea typeface="+mn-ea"/>
                <a:cs typeface="+mn-cs"/>
              </a:rPr>
              <a:t>Ordinances and Covenants</a:t>
            </a:r>
          </a:p>
          <a:p>
            <a:pPr lvl="0"/>
            <a:r>
              <a:rPr lang="en-US" sz="1800" b="1" dirty="0">
                <a:latin typeface="+mj-lt"/>
                <a:hlinkClick r:id="rId26" action="ppaction://hlinksldjump"/>
              </a:rPr>
              <a:t>D&amp;C 82:10</a:t>
            </a:r>
            <a:endParaRPr lang="en-US" sz="1800" b="1" dirty="0">
              <a:latin typeface="+mj-lt"/>
            </a:endParaRPr>
          </a:p>
          <a:p>
            <a:pPr lvl="0"/>
            <a:r>
              <a:rPr lang="en-US" sz="1800" b="1" dirty="0">
                <a:latin typeface="+mj-lt"/>
                <a:hlinkClick r:id="rId27" action="ppaction://hlinksldjump"/>
              </a:rPr>
              <a:t>D&amp;C 84:20-22</a:t>
            </a:r>
            <a:endParaRPr lang="en-US" sz="1800" b="1" dirty="0">
              <a:latin typeface="+mj-lt"/>
            </a:endParaRPr>
          </a:p>
          <a:p>
            <a:pPr marL="0" lvl="0" indent="0">
              <a:buNone/>
            </a:pPr>
            <a:r>
              <a:rPr kumimoji="0" lang="en-US" sz="1800" b="1" i="0" u="none" strike="noStrike" kern="0" cap="none" spc="0" normalizeH="0" baseline="0" noProof="0" dirty="0">
                <a:ln>
                  <a:noFill/>
                </a:ln>
                <a:solidFill>
                  <a:prstClr val="black"/>
                </a:solidFill>
                <a:effectLst/>
                <a:uLnTx/>
                <a:uFillTx/>
                <a:latin typeface="+mj-lt"/>
                <a:ea typeface="+mn-ea"/>
                <a:cs typeface="+mn-cs"/>
              </a:rPr>
              <a:t>Marriage and Family</a:t>
            </a:r>
          </a:p>
          <a:p>
            <a:pPr lvl="0"/>
            <a:r>
              <a:rPr lang="en-US" sz="1800" b="1" dirty="0">
                <a:latin typeface="+mj-lt"/>
                <a:hlinkClick r:id="rId28" action="ppaction://hlinksldjump"/>
              </a:rPr>
              <a:t>D&amp;C 49:15-17</a:t>
            </a:r>
            <a:endParaRPr lang="en-US" sz="1800" b="1" dirty="0">
              <a:latin typeface="+mj-lt"/>
            </a:endParaRPr>
          </a:p>
          <a:p>
            <a:pPr lvl="0"/>
            <a:r>
              <a:rPr lang="en-US" sz="1800" b="1" dirty="0">
                <a:latin typeface="+mj-lt"/>
                <a:hlinkClick r:id="rId29" action="ppaction://hlinksldjump"/>
              </a:rPr>
              <a:t>D&amp;C 131:1-4</a:t>
            </a:r>
            <a:endParaRPr lang="en-US" sz="1800" b="1" dirty="0">
              <a:latin typeface="+mj-lt"/>
            </a:endParaRPr>
          </a:p>
          <a:p>
            <a:pPr marL="0" lvl="0" indent="0">
              <a:buNone/>
            </a:pPr>
            <a:r>
              <a:rPr kumimoji="0" lang="en-US" sz="1800" b="1" i="0" u="none" strike="noStrike" kern="0" cap="none" spc="0" normalizeH="0" baseline="0" noProof="0" dirty="0">
                <a:ln>
                  <a:noFill/>
                </a:ln>
                <a:solidFill>
                  <a:prstClr val="black"/>
                </a:solidFill>
                <a:effectLst/>
                <a:uLnTx/>
                <a:uFillTx/>
                <a:latin typeface="+mj-lt"/>
                <a:ea typeface="+mn-ea"/>
                <a:cs typeface="+mn-cs"/>
              </a:rPr>
              <a:t>Commandments</a:t>
            </a:r>
          </a:p>
          <a:p>
            <a:pPr lvl="0"/>
            <a:r>
              <a:rPr lang="en-US" sz="1800" b="1" dirty="0">
                <a:latin typeface="+mj-lt"/>
                <a:hlinkClick r:id="rId30" action="ppaction://hlinksldjump"/>
              </a:rPr>
              <a:t>D&amp;C 18:15-16</a:t>
            </a:r>
            <a:endParaRPr lang="en-US" sz="1800" b="1" dirty="0">
              <a:latin typeface="+mj-lt"/>
            </a:endParaRPr>
          </a:p>
          <a:p>
            <a:pPr lvl="0"/>
            <a:r>
              <a:rPr lang="en-US" sz="1800" b="1" dirty="0">
                <a:latin typeface="+mj-lt"/>
                <a:hlinkClick r:id="rId31" action="ppaction://hlinksldjump"/>
              </a:rPr>
              <a:t>D&amp;C 64:9-11</a:t>
            </a:r>
            <a:endParaRPr lang="en-US" sz="1800" b="1" dirty="0">
              <a:latin typeface="+mj-lt"/>
            </a:endParaRPr>
          </a:p>
          <a:p>
            <a:pPr lvl="0"/>
            <a:r>
              <a:rPr lang="en-US" sz="1800" b="1" dirty="0">
                <a:latin typeface="+mj-lt"/>
                <a:hlinkClick r:id="rId32" action="ppaction://hlinksldjump"/>
              </a:rPr>
              <a:t>D&amp;C 89:18-21</a:t>
            </a:r>
            <a:endParaRPr lang="en-US" sz="1800" b="1" dirty="0">
              <a:latin typeface="+mj-lt"/>
            </a:endParaRPr>
          </a:p>
          <a:p>
            <a:pPr lvl="1"/>
            <a:r>
              <a:rPr lang="en-US" sz="1800" b="1" dirty="0">
                <a:latin typeface="+mj-lt"/>
              </a:rPr>
              <a:t>4</a:t>
            </a:r>
            <a:r>
              <a:rPr lang="en-US" sz="1800" b="1" baseline="30000" dirty="0">
                <a:latin typeface="+mj-lt"/>
              </a:rPr>
              <a:t>th</a:t>
            </a:r>
            <a:r>
              <a:rPr lang="en-US" sz="1800" b="1" dirty="0">
                <a:latin typeface="+mj-lt"/>
              </a:rPr>
              <a:t> Term </a:t>
            </a:r>
            <a:r>
              <a:rPr lang="en-US" sz="1800" b="1" dirty="0">
                <a:latin typeface="+mj-lt"/>
                <a:hlinkClick r:id="rId33" action="ppaction://hlinksldjump"/>
              </a:rPr>
              <a:t>Review</a:t>
            </a:r>
            <a:r>
              <a:rPr lang="en-US" sz="1800" b="1" dirty="0">
                <a:latin typeface="+mj-lt"/>
              </a:rPr>
              <a:t> &amp; </a:t>
            </a:r>
            <a:r>
              <a:rPr lang="en-US" sz="1800" b="1" dirty="0">
                <a:latin typeface="+mj-lt"/>
                <a:hlinkClick r:id="rId34" action="ppaction://hlinksldjump"/>
              </a:rPr>
              <a:t>Quiz</a:t>
            </a:r>
            <a:endParaRPr lang="en-US" sz="1800" b="1" dirty="0">
              <a:latin typeface="+mj-lt"/>
            </a:endParaRPr>
          </a:p>
          <a:p>
            <a:pPr lvl="0"/>
            <a:endParaRPr kumimoji="0" lang="en-US" sz="1800" b="1" i="0" u="none" strike="noStrike" kern="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283392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829"/>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406429"/>
            <a:ext cx="10363200" cy="5164188"/>
          </a:xfrm>
        </p:spPr>
        <p:txBody>
          <a:bodyPr/>
          <a:lstStyle/>
          <a:p>
            <a:pPr marL="0" indent="0">
              <a:buNone/>
            </a:pPr>
            <a:r>
              <a:rPr lang="en-US" sz="2800" dirty="0"/>
              <a:t>Diana and Clark are walking to school one morning when Clark turns to Diana and says, “We’ve been good friends for a long time, so don’t take this the wrong way, but why do you Mormons say you belong to the true church? Don’t you think it’s arrogant to say your religion is true and everyone else’s religion is false?” Diana feels surprised by this question and had not considered that saying the Church is true might imply that all other churches are false.</a:t>
            </a:r>
          </a:p>
          <a:p>
            <a:r>
              <a:rPr lang="en-US" sz="2800" dirty="0"/>
              <a:t>Discuss with your partner what you think is the intent of Clark’s comment to Diana. How would you summarize his feelings and beliefs?</a:t>
            </a:r>
          </a:p>
          <a:p>
            <a:r>
              <a:rPr lang="en-US" sz="2800" dirty="0"/>
              <a:t>Take a few minutes to role-play with your partner how you would respond to Clark’s concern if you were Diana.</a:t>
            </a:r>
          </a:p>
          <a:p>
            <a:pPr marL="0" indent="0">
              <a:buNone/>
            </a:pPr>
            <a:endParaRPr lang="en-US" sz="2800" dirty="0"/>
          </a:p>
        </p:txBody>
      </p:sp>
    </p:spTree>
    <p:extLst>
      <p:ext uri="{BB962C8B-B14F-4D97-AF65-F5344CB8AC3E}">
        <p14:creationId xmlns:p14="http://schemas.microsoft.com/office/powerpoint/2010/main" val="326380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1:37-38</a:t>
            </a:r>
          </a:p>
        </p:txBody>
      </p:sp>
      <p:sp>
        <p:nvSpPr>
          <p:cNvPr id="8" name="Content Placeholder 7"/>
          <p:cNvSpPr>
            <a:spLocks noGrp="1"/>
          </p:cNvSpPr>
          <p:nvPr>
            <p:ph idx="1"/>
          </p:nvPr>
        </p:nvSpPr>
        <p:spPr>
          <a:xfrm>
            <a:off x="1317172" y="1132114"/>
            <a:ext cx="9590315" cy="5334000"/>
          </a:xfrm>
        </p:spPr>
        <p:txBody>
          <a:bodyP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 37 Search these commandments, for they are true and faithful, and the prophecies and promises which are in them shall all be fulfilled.</a:t>
            </a:r>
          </a:p>
          <a:p>
            <a:pPr marL="0" indent="0">
              <a:buNone/>
            </a:pPr>
            <a:r>
              <a:rPr lang="en-US" sz="4000" dirty="0">
                <a:latin typeface="Times New Roman" panose="02020603050405020304" pitchFamily="18" charset="0"/>
                <a:cs typeface="Times New Roman" panose="02020603050405020304" pitchFamily="18" charset="0"/>
              </a:rPr>
              <a:t> 38 What I the Lord have spoken, I have spoken, and I excuse not myself; and though the heavens and the earth pass away, my word shall not pass away, but shall all be fulfilled, whether by mine own voice or by the voice of my servants, it is the same.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Prophets and Revelation</a:t>
            </a:r>
          </a:p>
        </p:txBody>
      </p:sp>
      <p:cxnSp>
        <p:nvCxnSpPr>
          <p:cNvPr id="5" name="Straight Connector 4">
            <a:extLst>
              <a:ext uri="{FF2B5EF4-FFF2-40B4-BE49-F238E27FC236}">
                <a16:creationId xmlns:a16="http://schemas.microsoft.com/office/drawing/2014/main" id="{96113DBF-BD86-40B7-B374-9E2AED8CC586}"/>
              </a:ext>
            </a:extLst>
          </p:cNvPr>
          <p:cNvCxnSpPr>
            <a:cxnSpLocks/>
          </p:cNvCxnSpPr>
          <p:nvPr/>
        </p:nvCxnSpPr>
        <p:spPr bwMode="auto">
          <a:xfrm>
            <a:off x="7160821" y="5205112"/>
            <a:ext cx="327758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B0C42A7-BE4D-4EF4-AF42-4FEF148DE63F}"/>
              </a:ext>
            </a:extLst>
          </p:cNvPr>
          <p:cNvCxnSpPr>
            <a:cxnSpLocks/>
          </p:cNvCxnSpPr>
          <p:nvPr/>
        </p:nvCxnSpPr>
        <p:spPr bwMode="auto">
          <a:xfrm>
            <a:off x="1408586" y="5751377"/>
            <a:ext cx="939795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8FAAD718-ACF2-43ED-89E3-4F99E3472B29}"/>
              </a:ext>
            </a:extLst>
          </p:cNvPr>
          <p:cNvCxnSpPr>
            <a:cxnSpLocks/>
          </p:cNvCxnSpPr>
          <p:nvPr/>
        </p:nvCxnSpPr>
        <p:spPr bwMode="auto">
          <a:xfrm>
            <a:off x="1408586" y="6333268"/>
            <a:ext cx="1025856"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662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4" descr="http://ecampus.oregonstate.edu/orientation/images/man-suit-clipboar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6141" y="1142698"/>
            <a:ext cx="1962397" cy="57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4">
            <a:extLst>
              <a:ext uri="{FF2B5EF4-FFF2-40B4-BE49-F238E27FC236}">
                <a16:creationId xmlns:a16="http://schemas.microsoft.com/office/drawing/2014/main" id="{78EF94F4-D1AD-4D94-9509-9C0CA752D44A}"/>
              </a:ext>
            </a:extLst>
          </p:cNvPr>
          <p:cNvSpPr>
            <a:spLocks noChangeArrowheads="1"/>
          </p:cNvSpPr>
          <p:nvPr/>
        </p:nvSpPr>
        <p:spPr bwMode="auto">
          <a:xfrm>
            <a:off x="1418343" y="123825"/>
            <a:ext cx="935692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Voice Of </a:t>
            </a:r>
            <a:r>
              <a:rPr lang="en-US" b="1" i="1" u="sng" dirty="0">
                <a:solidFill>
                  <a:srgbClr val="000000"/>
                </a:solidFill>
              </a:rPr>
              <a:t>The Lord</a:t>
            </a:r>
            <a:r>
              <a:rPr lang="en-US" b="1" i="1" dirty="0">
                <a:solidFill>
                  <a:srgbClr val="000000"/>
                </a:solidFill>
              </a:rPr>
              <a:t> And </a:t>
            </a:r>
            <a:r>
              <a:rPr lang="en-US" b="1" i="1" u="sng" dirty="0">
                <a:solidFill>
                  <a:srgbClr val="000000"/>
                </a:solidFill>
              </a:rPr>
              <a:t>His Servants</a:t>
            </a:r>
            <a:r>
              <a:rPr lang="en-US" b="1" i="1" dirty="0">
                <a:solidFill>
                  <a:srgbClr val="000000"/>
                </a:solidFill>
              </a:rPr>
              <a:t> Is The Same</a:t>
            </a:r>
            <a:endParaRPr lang="en-US" b="1" i="1" u="sng" dirty="0">
              <a:solidFill>
                <a:srgbClr val="000000"/>
              </a:solidFill>
            </a:endParaRPr>
          </a:p>
        </p:txBody>
      </p:sp>
      <p:sp>
        <p:nvSpPr>
          <p:cNvPr id="10" name="AutoShape 4">
            <a:extLst>
              <a:ext uri="{FF2B5EF4-FFF2-40B4-BE49-F238E27FC236}">
                <a16:creationId xmlns:a16="http://schemas.microsoft.com/office/drawing/2014/main" id="{30666489-19CA-48A0-A0D6-25C5F3E4C795}"/>
              </a:ext>
            </a:extLst>
          </p:cNvPr>
          <p:cNvSpPr>
            <a:spLocks noChangeArrowheads="1"/>
          </p:cNvSpPr>
          <p:nvPr/>
        </p:nvSpPr>
        <p:spPr bwMode="auto">
          <a:xfrm>
            <a:off x="3704170" y="1365721"/>
            <a:ext cx="7531689" cy="2142430"/>
          </a:xfrm>
          <a:prstGeom prst="wedgeRoundRectCallout">
            <a:avLst>
              <a:gd name="adj1" fmla="val -67074"/>
              <a:gd name="adj2" fmla="val -26902"/>
              <a:gd name="adj3" fmla="val 16667"/>
            </a:avLst>
          </a:prstGeom>
          <a:solidFill>
            <a:schemeClr val="bg1"/>
          </a:solidFill>
          <a:ln w="12700">
            <a:solidFill>
              <a:schemeClr val="tx1"/>
            </a:solidFill>
            <a:miter lim="800000"/>
            <a:headEnd/>
            <a:tailEnd/>
          </a:ln>
        </p:spPr>
        <p:txBody>
          <a:bodyPr wrap="square" lIns="90488" tIns="44450" rIns="90488" bIns="44450"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b="1" dirty="0">
                <a:solidFill>
                  <a:srgbClr val="000000"/>
                </a:solidFill>
              </a:rPr>
              <a:t>The Lord </a:t>
            </a:r>
            <a:r>
              <a:rPr lang="en-US" sz="2800" dirty="0">
                <a:solidFill>
                  <a:srgbClr val="000000"/>
                </a:solidFill>
              </a:rPr>
              <a:t>and </a:t>
            </a:r>
            <a:r>
              <a:rPr lang="en-US" sz="2800" b="1" dirty="0">
                <a:solidFill>
                  <a:srgbClr val="000000"/>
                </a:solidFill>
              </a:rPr>
              <a:t>His Servants </a:t>
            </a:r>
            <a:r>
              <a:rPr lang="en-US" sz="2800" dirty="0">
                <a:solidFill>
                  <a:srgbClr val="000000"/>
                </a:solidFill>
              </a:rPr>
              <a:t>speak with </a:t>
            </a:r>
            <a:r>
              <a:rPr lang="en-US" b="1" u="sng" dirty="0">
                <a:solidFill>
                  <a:srgbClr val="000000"/>
                </a:solidFill>
              </a:rPr>
              <a:t>1</a:t>
            </a:r>
            <a:r>
              <a:rPr lang="en-US" sz="2800" dirty="0">
                <a:solidFill>
                  <a:srgbClr val="000000"/>
                </a:solidFill>
              </a:rPr>
              <a:t> </a:t>
            </a:r>
            <a:r>
              <a:rPr lang="en-US" sz="2800" b="1" dirty="0">
                <a:solidFill>
                  <a:srgbClr val="000000"/>
                </a:solidFill>
              </a:rPr>
              <a:t>Voice</a:t>
            </a:r>
            <a:r>
              <a:rPr lang="en-US" sz="2800" dirty="0">
                <a:solidFill>
                  <a:srgbClr val="000000"/>
                </a:solidFill>
              </a:rPr>
              <a:t>. </a:t>
            </a:r>
          </a:p>
          <a:p>
            <a:pPr algn="ctr" eaLnBrk="0" fontAlgn="base" hangingPunct="0">
              <a:spcBef>
                <a:spcPct val="0"/>
              </a:spcBef>
              <a:spcAft>
                <a:spcPct val="0"/>
              </a:spcAft>
              <a:buSzTx/>
              <a:buNone/>
            </a:pPr>
            <a:r>
              <a:rPr lang="en-US" sz="2800" dirty="0">
                <a:solidFill>
                  <a:srgbClr val="000000"/>
                </a:solidFill>
              </a:rPr>
              <a:t>You can </a:t>
            </a:r>
            <a:r>
              <a:rPr lang="en-US" sz="2800" b="1" dirty="0">
                <a:solidFill>
                  <a:srgbClr val="000000"/>
                </a:solidFill>
              </a:rPr>
              <a:t>Search these commandments </a:t>
            </a:r>
            <a:r>
              <a:rPr lang="en-US" sz="2800" dirty="0">
                <a:solidFill>
                  <a:srgbClr val="000000"/>
                </a:solidFill>
              </a:rPr>
              <a:t>and find that most all of their words will be fulfilled by the time you are </a:t>
            </a:r>
            <a:r>
              <a:rPr lang="en-US" b="1" u="sng" dirty="0">
                <a:solidFill>
                  <a:srgbClr val="000000"/>
                </a:solidFill>
              </a:rPr>
              <a:t>37-38</a:t>
            </a:r>
            <a:r>
              <a:rPr lang="en-US" sz="2800" dirty="0">
                <a:solidFill>
                  <a:srgbClr val="000000"/>
                </a:solidFill>
              </a:rPr>
              <a:t> years old. </a:t>
            </a:r>
          </a:p>
        </p:txBody>
      </p:sp>
      <p:pic>
        <p:nvPicPr>
          <p:cNvPr id="12290" name="Picture 2" descr="Related image">
            <a:extLst>
              <a:ext uri="{FF2B5EF4-FFF2-40B4-BE49-F238E27FC236}">
                <a16:creationId xmlns:a16="http://schemas.microsoft.com/office/drawing/2014/main" id="{FFD465F1-B2DD-423D-8113-5F1FEA20DEE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26037" y="3840825"/>
            <a:ext cx="4273137" cy="30171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conference talk nelson">
            <a:extLst>
              <a:ext uri="{FF2B5EF4-FFF2-40B4-BE49-F238E27FC236}">
                <a16:creationId xmlns:a16="http://schemas.microsoft.com/office/drawing/2014/main" id="{CEE4A72D-2370-4C44-826C-7FD694435E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4540" y="3842838"/>
            <a:ext cx="4480661" cy="301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54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4" descr="http://ecampus.oregonstate.edu/orientation/images/man-suit-clipboar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8343" y="1211868"/>
            <a:ext cx="1938647" cy="56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94"/>
          <p:cNvSpPr>
            <a:spLocks noChangeArrowheads="1"/>
          </p:cNvSpPr>
          <p:nvPr/>
        </p:nvSpPr>
        <p:spPr bwMode="auto">
          <a:xfrm>
            <a:off x="1418343" y="123825"/>
            <a:ext cx="935692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Voice Of The Lord And His Servants Is The Same</a:t>
            </a:r>
            <a:endParaRPr lang="en-US" b="1" i="1" u="sng" dirty="0">
              <a:solidFill>
                <a:srgbClr val="000000"/>
              </a:solidFill>
            </a:endParaRPr>
          </a:p>
        </p:txBody>
      </p:sp>
      <p:sp>
        <p:nvSpPr>
          <p:cNvPr id="5127" name="Rectangle 8"/>
          <p:cNvSpPr>
            <a:spLocks noChangeArrowheads="1"/>
          </p:cNvSpPr>
          <p:nvPr/>
        </p:nvSpPr>
        <p:spPr bwMode="auto">
          <a:xfrm>
            <a:off x="8045451" y="3695700"/>
            <a:ext cx="1825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800">
              <a:solidFill>
                <a:srgbClr val="000000"/>
              </a:solidFill>
            </a:endParaRPr>
          </a:p>
        </p:txBody>
      </p:sp>
      <p:pic>
        <p:nvPicPr>
          <p:cNvPr id="1028" name="Picture 4" descr="http://cdn2.tnwcdn.com/wp-content/blogs.dir/1/files/2013/07/the-gates-520x24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34816" y="3429000"/>
            <a:ext cx="7277875"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a:extLst>
              <a:ext uri="{FF2B5EF4-FFF2-40B4-BE49-F238E27FC236}">
                <a16:creationId xmlns:a16="http://schemas.microsoft.com/office/drawing/2014/main" id="{648A42C9-08D7-4FA8-9C84-4FB9B2381CCD}"/>
              </a:ext>
            </a:extLst>
          </p:cNvPr>
          <p:cNvSpPr>
            <a:spLocks noChangeArrowheads="1"/>
          </p:cNvSpPr>
          <p:nvPr/>
        </p:nvSpPr>
        <p:spPr bwMode="auto">
          <a:xfrm>
            <a:off x="3871355" y="1089495"/>
            <a:ext cx="7277875" cy="2210534"/>
          </a:xfrm>
          <a:prstGeom prst="wedgeRoundRectCallout">
            <a:avLst>
              <a:gd name="adj1" fmla="val -62090"/>
              <a:gd name="adj2" fmla="val -13237"/>
              <a:gd name="adj3" fmla="val 16667"/>
            </a:avLst>
          </a:prstGeom>
          <a:solidFill>
            <a:schemeClr val="bg1"/>
          </a:solidFill>
          <a:ln w="12700">
            <a:solidFill>
              <a:schemeClr val="tx1"/>
            </a:solidFill>
            <a:miter lim="800000"/>
            <a:headEnd/>
            <a:tailEnd/>
          </a:ln>
        </p:spPr>
        <p:txBody>
          <a:bodyPr wrap="square" lIns="90488" tIns="44450" rIns="90488" bIns="44450"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The Lord and </a:t>
            </a:r>
            <a:r>
              <a:rPr lang="en-US" sz="2800" b="1" dirty="0">
                <a:solidFill>
                  <a:srgbClr val="000000"/>
                </a:solidFill>
              </a:rPr>
              <a:t>His Servants </a:t>
            </a:r>
            <a:r>
              <a:rPr lang="en-US" sz="2800" dirty="0">
                <a:solidFill>
                  <a:srgbClr val="000000"/>
                </a:solidFill>
              </a:rPr>
              <a:t>speak with </a:t>
            </a:r>
            <a:r>
              <a:rPr lang="en-US" b="1" u="sng" dirty="0">
                <a:solidFill>
                  <a:srgbClr val="000000"/>
                </a:solidFill>
              </a:rPr>
              <a:t>1</a:t>
            </a:r>
            <a:r>
              <a:rPr lang="en-US" sz="2800" dirty="0">
                <a:solidFill>
                  <a:srgbClr val="000000"/>
                </a:solidFill>
              </a:rPr>
              <a:t> </a:t>
            </a:r>
            <a:r>
              <a:rPr lang="en-US" sz="2800" b="1" dirty="0">
                <a:solidFill>
                  <a:srgbClr val="000000"/>
                </a:solidFill>
              </a:rPr>
              <a:t>Voice</a:t>
            </a:r>
            <a:r>
              <a:rPr lang="en-US" sz="2800" dirty="0">
                <a:solidFill>
                  <a:srgbClr val="000000"/>
                </a:solidFill>
              </a:rPr>
              <a:t>. </a:t>
            </a:r>
            <a:r>
              <a:rPr lang="en-US" sz="2800" b="1" dirty="0">
                <a:solidFill>
                  <a:srgbClr val="000000"/>
                </a:solidFill>
              </a:rPr>
              <a:t>Searching these commandments </a:t>
            </a:r>
            <a:r>
              <a:rPr lang="en-US" sz="2800" dirty="0">
                <a:solidFill>
                  <a:srgbClr val="000000"/>
                </a:solidFill>
              </a:rPr>
              <a:t>will help you get to the “Purdy Heaven” (</a:t>
            </a:r>
            <a:r>
              <a:rPr lang="en-US" b="1" u="sng" dirty="0">
                <a:solidFill>
                  <a:srgbClr val="000000"/>
                </a:solidFill>
              </a:rPr>
              <a:t>37</a:t>
            </a:r>
            <a:r>
              <a:rPr lang="en-US" sz="2800" dirty="0">
                <a:solidFill>
                  <a:srgbClr val="000000"/>
                </a:solidFill>
              </a:rPr>
              <a:t>) and enter the “Pearly Gate” (</a:t>
            </a:r>
            <a:r>
              <a:rPr lang="en-US" b="1" u="sng" dirty="0">
                <a:solidFill>
                  <a:srgbClr val="000000"/>
                </a:solidFill>
              </a:rPr>
              <a:t>38</a:t>
            </a:r>
            <a:r>
              <a:rPr lang="en-US" sz="2800" dirty="0">
                <a:solidFill>
                  <a:srgbClr val="000000"/>
                </a:solidFill>
              </a:rPr>
              <a:t>).</a:t>
            </a:r>
          </a:p>
        </p:txBody>
      </p:sp>
    </p:spTree>
    <p:extLst>
      <p:ext uri="{BB962C8B-B14F-4D97-AF65-F5344CB8AC3E}">
        <p14:creationId xmlns:p14="http://schemas.microsoft.com/office/powerpoint/2010/main" val="1737194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Your friend is wondering about what is the big deal about watching General Conference. </a:t>
            </a:r>
          </a:p>
          <a:p>
            <a:r>
              <a:rPr lang="en-US" dirty="0"/>
              <a:t>How could this scripture help in this discussion?</a:t>
            </a:r>
          </a:p>
          <a:p>
            <a:r>
              <a:rPr lang="en-US" dirty="0"/>
              <a:t>Roleplay the situation.  </a:t>
            </a:r>
          </a:p>
        </p:txBody>
      </p:sp>
    </p:spTree>
    <p:extLst>
      <p:ext uri="{BB962C8B-B14F-4D97-AF65-F5344CB8AC3E}">
        <p14:creationId xmlns:p14="http://schemas.microsoft.com/office/powerpoint/2010/main" val="311556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6:36</a:t>
            </a:r>
          </a:p>
        </p:txBody>
      </p:sp>
      <p:sp>
        <p:nvSpPr>
          <p:cNvPr id="8" name="Content Placeholder 7"/>
          <p:cNvSpPr>
            <a:spLocks noGrp="1"/>
          </p:cNvSpPr>
          <p:nvPr>
            <p:ph idx="1"/>
          </p:nvPr>
        </p:nvSpPr>
        <p:spPr>
          <a:xfrm>
            <a:off x="1317172" y="1597446"/>
            <a:ext cx="9590315" cy="4868668"/>
          </a:xfrm>
        </p:spPr>
        <p:txBody>
          <a:bodyPr>
            <a:normAutofit/>
          </a:bodyPr>
          <a:lstStyle/>
          <a:p>
            <a:pPr marL="0" indent="0">
              <a:buNone/>
            </a:pPr>
            <a:r>
              <a:rPr lang="en-US" sz="4800" dirty="0">
                <a:latin typeface="Times New Roman" panose="02020603050405020304" pitchFamily="18" charset="0"/>
                <a:cs typeface="Times New Roman" panose="02020603050405020304" pitchFamily="18" charset="0"/>
              </a:rPr>
              <a:t> 36 Look unto me in every thought; doubt not, fear not.</a:t>
            </a:r>
            <a:endParaRPr lang="en-US" sz="48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420300" y="234753"/>
            <a:ext cx="548718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Acquiring Spiritual Knowledge</a:t>
            </a:r>
          </a:p>
        </p:txBody>
      </p:sp>
      <p:cxnSp>
        <p:nvCxnSpPr>
          <p:cNvPr id="5" name="Straight Connector 4">
            <a:extLst>
              <a:ext uri="{FF2B5EF4-FFF2-40B4-BE49-F238E27FC236}">
                <a16:creationId xmlns:a16="http://schemas.microsoft.com/office/drawing/2014/main" id="{BF68C0D6-1321-499D-985E-0A95042EAF81}"/>
              </a:ext>
            </a:extLst>
          </p:cNvPr>
          <p:cNvCxnSpPr>
            <a:cxnSpLocks/>
          </p:cNvCxnSpPr>
          <p:nvPr/>
        </p:nvCxnSpPr>
        <p:spPr bwMode="auto">
          <a:xfrm>
            <a:off x="2282332" y="2319409"/>
            <a:ext cx="7600207"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726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2.bp.blogspot.com/-_GHqqnNZvX0/T9TRl6WmGzI/AAAAAAAADsI/L_bKGsZZtPQ/s1600/the-very-best-of-the-overly-attached-girlfriend-mem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2400" y="2782888"/>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94"/>
          <p:cNvSpPr>
            <a:spLocks noChangeArrowheads="1"/>
          </p:cNvSpPr>
          <p:nvPr/>
        </p:nvSpPr>
        <p:spPr bwMode="auto">
          <a:xfrm>
            <a:off x="2905125" y="123826"/>
            <a:ext cx="63833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a:solidFill>
                  <a:srgbClr val="000000"/>
                </a:solidFill>
              </a:rPr>
              <a:t>Look Unto Christ In </a:t>
            </a:r>
            <a:r>
              <a:rPr lang="en-US" b="1" i="1" u="sng">
                <a:solidFill>
                  <a:srgbClr val="000000"/>
                </a:solidFill>
              </a:rPr>
              <a:t>Every Thought</a:t>
            </a:r>
          </a:p>
        </p:txBody>
      </p:sp>
      <p:sp>
        <p:nvSpPr>
          <p:cNvPr id="6" name="AutoShape 4">
            <a:extLst>
              <a:ext uri="{FF2B5EF4-FFF2-40B4-BE49-F238E27FC236}">
                <a16:creationId xmlns:a16="http://schemas.microsoft.com/office/drawing/2014/main" id="{2DBA2BD2-BBD0-41AC-8F5E-16B49E83E281}"/>
              </a:ext>
            </a:extLst>
          </p:cNvPr>
          <p:cNvSpPr>
            <a:spLocks noChangeArrowheads="1"/>
          </p:cNvSpPr>
          <p:nvPr/>
        </p:nvSpPr>
        <p:spPr bwMode="auto">
          <a:xfrm>
            <a:off x="6979833" y="1616792"/>
            <a:ext cx="4617259" cy="2142430"/>
          </a:xfrm>
          <a:prstGeom prst="wedgeRoundRectCallout">
            <a:avLst>
              <a:gd name="adj1" fmla="val -51835"/>
              <a:gd name="adj2" fmla="val 100548"/>
              <a:gd name="adj3" fmla="val 16667"/>
            </a:avLst>
          </a:prstGeom>
          <a:solidFill>
            <a:schemeClr val="bg1"/>
          </a:solidFill>
          <a:ln w="12700">
            <a:solidFill>
              <a:schemeClr val="tx1"/>
            </a:solidFill>
            <a:miter lim="800000"/>
            <a:headEnd/>
            <a:tailEnd/>
          </a:ln>
        </p:spPr>
        <p:txBody>
          <a:bodyPr wrap="square" lIns="90488" tIns="44450" rIns="90488" bIns="44450"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I also had another </a:t>
            </a:r>
            <a:r>
              <a:rPr lang="en-US" sz="2800" b="1" dirty="0">
                <a:solidFill>
                  <a:srgbClr val="000000"/>
                </a:solidFill>
              </a:rPr>
              <a:t>Thought</a:t>
            </a:r>
            <a:r>
              <a:rPr lang="en-US" sz="2800" dirty="0">
                <a:solidFill>
                  <a:srgbClr val="000000"/>
                </a:solidFill>
              </a:rPr>
              <a:t>: </a:t>
            </a:r>
            <a:r>
              <a:rPr lang="en-US" b="1" u="sng" dirty="0">
                <a:solidFill>
                  <a:srgbClr val="000000"/>
                </a:solidFill>
              </a:rPr>
              <a:t>6</a:t>
            </a:r>
            <a:r>
              <a:rPr lang="en-US" sz="2800" dirty="0">
                <a:solidFill>
                  <a:srgbClr val="000000"/>
                </a:solidFill>
              </a:rPr>
              <a:t> squared equals </a:t>
            </a:r>
            <a:r>
              <a:rPr lang="en-US" b="1" u="sng" dirty="0">
                <a:solidFill>
                  <a:srgbClr val="000000"/>
                </a:solidFill>
              </a:rPr>
              <a:t>36</a:t>
            </a:r>
            <a:r>
              <a:rPr lang="en-US" sz="2800" dirty="0">
                <a:solidFill>
                  <a:srgbClr val="000000"/>
                </a:solidFill>
              </a:rPr>
              <a:t>. </a:t>
            </a:r>
          </a:p>
          <a:p>
            <a:pPr algn="ctr" eaLnBrk="0" fontAlgn="base" hangingPunct="0">
              <a:spcBef>
                <a:spcPct val="0"/>
              </a:spcBef>
              <a:spcAft>
                <a:spcPct val="0"/>
              </a:spcAft>
              <a:buSzTx/>
              <a:buNone/>
            </a:pPr>
            <a:r>
              <a:rPr lang="en-US" sz="2800" dirty="0">
                <a:solidFill>
                  <a:srgbClr val="000000"/>
                </a:solidFill>
              </a:rPr>
              <a:t>I have no </a:t>
            </a:r>
            <a:r>
              <a:rPr lang="en-US" sz="2800" b="1" dirty="0">
                <a:solidFill>
                  <a:srgbClr val="000000"/>
                </a:solidFill>
              </a:rPr>
              <a:t>Doubt</a:t>
            </a:r>
            <a:r>
              <a:rPr lang="en-US" sz="2800" dirty="0">
                <a:solidFill>
                  <a:srgbClr val="000000"/>
                </a:solidFill>
              </a:rPr>
              <a:t> or </a:t>
            </a:r>
            <a:r>
              <a:rPr lang="en-US" sz="2800" b="1" dirty="0">
                <a:solidFill>
                  <a:srgbClr val="000000"/>
                </a:solidFill>
              </a:rPr>
              <a:t>Fear </a:t>
            </a:r>
            <a:r>
              <a:rPr lang="en-US" sz="2800" dirty="0">
                <a:solidFill>
                  <a:srgbClr val="000000"/>
                </a:solidFill>
              </a:rPr>
              <a:t>about that truth. </a:t>
            </a:r>
          </a:p>
        </p:txBody>
      </p:sp>
      <p:sp>
        <p:nvSpPr>
          <p:cNvPr id="7" name="AutoShape 4">
            <a:extLst>
              <a:ext uri="{FF2B5EF4-FFF2-40B4-BE49-F238E27FC236}">
                <a16:creationId xmlns:a16="http://schemas.microsoft.com/office/drawing/2014/main" id="{A26E1B2E-FFB9-4510-93E5-85AE31C0BF69}"/>
              </a:ext>
            </a:extLst>
          </p:cNvPr>
          <p:cNvSpPr>
            <a:spLocks noChangeArrowheads="1"/>
          </p:cNvSpPr>
          <p:nvPr/>
        </p:nvSpPr>
        <p:spPr bwMode="auto">
          <a:xfrm>
            <a:off x="596495" y="1251742"/>
            <a:ext cx="4617259" cy="2074327"/>
          </a:xfrm>
          <a:prstGeom prst="wedgeRoundRectCallout">
            <a:avLst>
              <a:gd name="adj1" fmla="val 47441"/>
              <a:gd name="adj2" fmla="val 106364"/>
              <a:gd name="adj3" fmla="val 16667"/>
            </a:avLst>
          </a:prstGeom>
          <a:solidFill>
            <a:schemeClr val="bg1"/>
          </a:solidFill>
          <a:ln w="12700">
            <a:solidFill>
              <a:schemeClr val="tx1"/>
            </a:solidFill>
            <a:miter lim="800000"/>
            <a:headEnd/>
            <a:tailEnd/>
          </a:ln>
        </p:spPr>
        <p:txBody>
          <a:bodyPr wrap="square" lIns="90488" tIns="44450" rIns="90488" bIns="44450"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I wish I could have </a:t>
            </a:r>
            <a:r>
              <a:rPr lang="en-US" sz="2800" b="1" dirty="0">
                <a:solidFill>
                  <a:srgbClr val="000000"/>
                </a:solidFill>
              </a:rPr>
              <a:t>Every Thought</a:t>
            </a:r>
            <a:r>
              <a:rPr lang="en-US" sz="2800" dirty="0">
                <a:solidFill>
                  <a:srgbClr val="000000"/>
                </a:solidFill>
              </a:rPr>
              <a:t> be about </a:t>
            </a:r>
            <a:r>
              <a:rPr lang="en-US" sz="2800" b="1" dirty="0">
                <a:solidFill>
                  <a:srgbClr val="000000"/>
                </a:solidFill>
              </a:rPr>
              <a:t>Christ</a:t>
            </a:r>
            <a:r>
              <a:rPr lang="en-US" sz="2800" dirty="0">
                <a:solidFill>
                  <a:srgbClr val="000000"/>
                </a:solidFill>
              </a:rPr>
              <a:t>. </a:t>
            </a:r>
          </a:p>
          <a:p>
            <a:pPr algn="ctr" eaLnBrk="0" fontAlgn="base" hangingPunct="0">
              <a:spcBef>
                <a:spcPct val="0"/>
              </a:spcBef>
              <a:spcAft>
                <a:spcPct val="0"/>
              </a:spcAft>
              <a:buSzTx/>
              <a:buNone/>
            </a:pPr>
            <a:r>
              <a:rPr lang="en-US" sz="2800" dirty="0">
                <a:solidFill>
                  <a:srgbClr val="000000"/>
                </a:solidFill>
              </a:rPr>
              <a:t>I only get between </a:t>
            </a:r>
            <a:r>
              <a:rPr lang="en-US" b="1" u="sng" dirty="0">
                <a:solidFill>
                  <a:srgbClr val="000000"/>
                </a:solidFill>
              </a:rPr>
              <a:t>6</a:t>
            </a:r>
            <a:r>
              <a:rPr lang="en-US" sz="2800" dirty="0">
                <a:solidFill>
                  <a:srgbClr val="000000"/>
                </a:solidFill>
              </a:rPr>
              <a:t> to </a:t>
            </a:r>
            <a:r>
              <a:rPr lang="en-US" b="1" u="sng" dirty="0">
                <a:solidFill>
                  <a:srgbClr val="000000"/>
                </a:solidFill>
              </a:rPr>
              <a:t>36</a:t>
            </a:r>
            <a:r>
              <a:rPr lang="en-US" sz="2800" dirty="0">
                <a:solidFill>
                  <a:srgbClr val="000000"/>
                </a:solidFill>
              </a:rPr>
              <a:t> thoughts in an hour. </a:t>
            </a:r>
          </a:p>
        </p:txBody>
      </p:sp>
    </p:spTree>
    <p:extLst>
      <p:ext uri="{BB962C8B-B14F-4D97-AF65-F5344CB8AC3E}">
        <p14:creationId xmlns:p14="http://schemas.microsoft.com/office/powerpoint/2010/main" val="2233819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Have you memorized and can quote the verse?</a:t>
            </a:r>
          </a:p>
          <a:p>
            <a:r>
              <a:rPr lang="pt-BR" i="1" dirty="0"/>
              <a:t>Does this help? L U M I E T; D N, F N.</a:t>
            </a:r>
            <a:r>
              <a:rPr lang="en-US" dirty="0"/>
              <a:t> </a:t>
            </a:r>
          </a:p>
          <a:p>
            <a:r>
              <a:rPr lang="en-US" dirty="0"/>
              <a:t>What is the difference between asking questions and doubting? </a:t>
            </a:r>
          </a:p>
        </p:txBody>
      </p:sp>
    </p:spTree>
    <p:extLst>
      <p:ext uri="{BB962C8B-B14F-4D97-AF65-F5344CB8AC3E}">
        <p14:creationId xmlns:p14="http://schemas.microsoft.com/office/powerpoint/2010/main" val="21919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8:2-3</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 Yea, behold, I will tell you in your mind and in your heart, by the Holy Ghost, which shall come upon you and which shall dwell in your heart.</a:t>
            </a:r>
          </a:p>
          <a:p>
            <a:pPr marL="0" indent="0">
              <a:buNone/>
            </a:pPr>
            <a:r>
              <a:rPr lang="en-US" sz="4000" dirty="0">
                <a:latin typeface="Times New Roman" panose="02020603050405020304" pitchFamily="18" charset="0"/>
                <a:cs typeface="Times New Roman" panose="02020603050405020304" pitchFamily="18" charset="0"/>
              </a:rPr>
              <a:t> 3 Now, behold, this is the spirit of revelation; behold, this is the spirit by which Moses brought the children of Israel through the Red Sea on dry ground.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409282" y="234753"/>
            <a:ext cx="5498205"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Acquiring Spiritual Knowledge</a:t>
            </a:r>
          </a:p>
        </p:txBody>
      </p:sp>
      <p:cxnSp>
        <p:nvCxnSpPr>
          <p:cNvPr id="5" name="Straight Connector 4">
            <a:extLst>
              <a:ext uri="{FF2B5EF4-FFF2-40B4-BE49-F238E27FC236}">
                <a16:creationId xmlns:a16="http://schemas.microsoft.com/office/drawing/2014/main" id="{5BC0D738-7858-4B07-A035-823B5FA19470}"/>
              </a:ext>
            </a:extLst>
          </p:cNvPr>
          <p:cNvCxnSpPr>
            <a:cxnSpLocks/>
          </p:cNvCxnSpPr>
          <p:nvPr/>
        </p:nvCxnSpPr>
        <p:spPr bwMode="auto">
          <a:xfrm>
            <a:off x="1401288" y="2378785"/>
            <a:ext cx="744582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66BF386C-13AB-4A99-A15F-4A9708272016}"/>
              </a:ext>
            </a:extLst>
          </p:cNvPr>
          <p:cNvCxnSpPr>
            <a:cxnSpLocks/>
          </p:cNvCxnSpPr>
          <p:nvPr/>
        </p:nvCxnSpPr>
        <p:spPr bwMode="auto">
          <a:xfrm>
            <a:off x="7512503" y="1725642"/>
            <a:ext cx="262902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1011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78A3807-2AAB-45F3-8C4A-D989CC7C78E5}"/>
              </a:ext>
            </a:extLst>
          </p:cNvPr>
          <p:cNvSpPr/>
          <p:nvPr/>
        </p:nvSpPr>
        <p:spPr bwMode="auto">
          <a:xfrm>
            <a:off x="712518" y="1493846"/>
            <a:ext cx="4642201" cy="4120277"/>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fontAlgn="base" hangingPunct="0">
              <a:spcBef>
                <a:spcPct val="0"/>
              </a:spcBef>
              <a:spcAft>
                <a:spcPct val="0"/>
              </a:spcAft>
              <a:buSzTx/>
              <a:buNone/>
            </a:pPr>
            <a:r>
              <a:rPr lang="en-US" sz="2800" dirty="0">
                <a:solidFill>
                  <a:srgbClr val="000000"/>
                </a:solidFill>
              </a:rPr>
              <a:t>After you are baptized and </a:t>
            </a:r>
          </a:p>
          <a:p>
            <a:pPr eaLnBrk="0" fontAlgn="base" hangingPunct="0">
              <a:spcBef>
                <a:spcPct val="0"/>
              </a:spcBef>
              <a:spcAft>
                <a:spcPct val="0"/>
              </a:spcAft>
              <a:buSzTx/>
              <a:buNone/>
            </a:pPr>
            <a:r>
              <a:rPr lang="en-US" sz="2800" dirty="0" err="1">
                <a:solidFill>
                  <a:srgbClr val="000000"/>
                </a:solidFill>
              </a:rPr>
              <a:t>recieve</a:t>
            </a:r>
            <a:r>
              <a:rPr lang="en-US" sz="2800" dirty="0">
                <a:solidFill>
                  <a:srgbClr val="000000"/>
                </a:solidFill>
              </a:rPr>
              <a:t> the Gift of the </a:t>
            </a:r>
            <a:r>
              <a:rPr lang="en-US" sz="2800" b="1" dirty="0">
                <a:solidFill>
                  <a:srgbClr val="000000"/>
                </a:solidFill>
              </a:rPr>
              <a:t>Holy</a:t>
            </a:r>
            <a:r>
              <a:rPr lang="en-US" sz="2800" dirty="0">
                <a:solidFill>
                  <a:srgbClr val="000000"/>
                </a:solidFill>
              </a:rPr>
              <a:t> </a:t>
            </a:r>
          </a:p>
          <a:p>
            <a:pPr eaLnBrk="0" fontAlgn="base" hangingPunct="0">
              <a:spcBef>
                <a:spcPct val="0"/>
              </a:spcBef>
              <a:spcAft>
                <a:spcPct val="0"/>
              </a:spcAft>
              <a:buSzTx/>
              <a:buNone/>
            </a:pPr>
            <a:r>
              <a:rPr lang="en-US" sz="2800" b="1" dirty="0">
                <a:solidFill>
                  <a:srgbClr val="000000"/>
                </a:solidFill>
              </a:rPr>
              <a:t>Ghost</a:t>
            </a:r>
            <a:r>
              <a:rPr lang="en-US" sz="2800" dirty="0">
                <a:solidFill>
                  <a:srgbClr val="000000"/>
                </a:solidFill>
              </a:rPr>
              <a:t> at age </a:t>
            </a:r>
            <a:r>
              <a:rPr lang="en-US" sz="3200" b="1" u="sng" dirty="0">
                <a:solidFill>
                  <a:srgbClr val="000000"/>
                </a:solidFill>
              </a:rPr>
              <a:t>8</a:t>
            </a:r>
            <a:r>
              <a:rPr lang="en-US" sz="2800" dirty="0">
                <a:solidFill>
                  <a:srgbClr val="000000"/>
                </a:solidFill>
              </a:rPr>
              <a:t> </a:t>
            </a:r>
            <a:r>
              <a:rPr lang="en-US" sz="2800" b="1" dirty="0">
                <a:solidFill>
                  <a:srgbClr val="000000"/>
                </a:solidFill>
              </a:rPr>
              <a:t>,</a:t>
            </a:r>
            <a:r>
              <a:rPr lang="en-US" sz="2800" dirty="0">
                <a:solidFill>
                  <a:srgbClr val="000000"/>
                </a:solidFill>
              </a:rPr>
              <a:t> </a:t>
            </a:r>
            <a:r>
              <a:rPr lang="en-US" sz="2800" b="1" dirty="0">
                <a:solidFill>
                  <a:srgbClr val="000000"/>
                </a:solidFill>
              </a:rPr>
              <a:t>Revelation</a:t>
            </a:r>
            <a:r>
              <a:rPr lang="en-US" sz="2800" dirty="0">
                <a:solidFill>
                  <a:srgbClr val="000000"/>
                </a:solidFill>
              </a:rPr>
              <a:t> </a:t>
            </a:r>
          </a:p>
          <a:p>
            <a:pPr eaLnBrk="0" fontAlgn="base" hangingPunct="0">
              <a:spcBef>
                <a:spcPct val="0"/>
              </a:spcBef>
              <a:spcAft>
                <a:spcPct val="0"/>
              </a:spcAft>
              <a:buSzTx/>
              <a:buNone/>
            </a:pPr>
            <a:r>
              <a:rPr lang="en-US" sz="2800" dirty="0">
                <a:solidFill>
                  <a:srgbClr val="000000"/>
                </a:solidFill>
              </a:rPr>
              <a:t>comes to you in </a:t>
            </a:r>
            <a:r>
              <a:rPr lang="en-US" sz="3200" b="1" u="sng" dirty="0">
                <a:solidFill>
                  <a:srgbClr val="000000"/>
                </a:solidFill>
              </a:rPr>
              <a:t>2</a:t>
            </a:r>
            <a:r>
              <a:rPr lang="en-US" sz="2800" dirty="0">
                <a:solidFill>
                  <a:srgbClr val="000000"/>
                </a:solidFill>
              </a:rPr>
              <a:t> ways:</a:t>
            </a:r>
          </a:p>
          <a:p>
            <a:pPr eaLnBrk="0" fontAlgn="base" hangingPunct="0">
              <a:spcBef>
                <a:spcPct val="0"/>
              </a:spcBef>
              <a:spcAft>
                <a:spcPct val="0"/>
              </a:spcAft>
              <a:buSzTx/>
              <a:buNone/>
            </a:pPr>
            <a:r>
              <a:rPr lang="en-US" sz="2800" dirty="0">
                <a:solidFill>
                  <a:srgbClr val="000000"/>
                </a:solidFill>
              </a:rPr>
              <a:t>	</a:t>
            </a:r>
            <a:r>
              <a:rPr lang="en-US" sz="2800" b="1" dirty="0">
                <a:solidFill>
                  <a:srgbClr val="000000"/>
                </a:solidFill>
              </a:rPr>
              <a:t>-Your Mind</a:t>
            </a:r>
          </a:p>
          <a:p>
            <a:pPr eaLnBrk="0" fontAlgn="base" hangingPunct="0">
              <a:spcBef>
                <a:spcPct val="0"/>
              </a:spcBef>
              <a:spcAft>
                <a:spcPct val="0"/>
              </a:spcAft>
              <a:buSzTx/>
              <a:buNone/>
            </a:pPr>
            <a:r>
              <a:rPr lang="en-US" sz="2800" b="1" dirty="0">
                <a:solidFill>
                  <a:srgbClr val="000000"/>
                </a:solidFill>
              </a:rPr>
              <a:t>	-Your Heart</a:t>
            </a:r>
          </a:p>
          <a:p>
            <a:pPr eaLnBrk="0" fontAlgn="base" hangingPunct="0">
              <a:spcBef>
                <a:spcPct val="0"/>
              </a:spcBef>
              <a:spcAft>
                <a:spcPct val="0"/>
              </a:spcAft>
              <a:buSzTx/>
              <a:buNone/>
            </a:pPr>
            <a:r>
              <a:rPr lang="en-US" sz="2800" dirty="0">
                <a:solidFill>
                  <a:srgbClr val="000000"/>
                </a:solidFill>
              </a:rPr>
              <a:t>Through the</a:t>
            </a:r>
            <a:r>
              <a:rPr lang="en-US" sz="2800" b="1" dirty="0">
                <a:solidFill>
                  <a:srgbClr val="000000"/>
                </a:solidFill>
              </a:rPr>
              <a:t> </a:t>
            </a:r>
            <a:r>
              <a:rPr lang="en-US" sz="3200" b="1" u="sng" dirty="0">
                <a:solidFill>
                  <a:srgbClr val="000000"/>
                </a:solidFill>
              </a:rPr>
              <a:t>3</a:t>
            </a:r>
            <a:r>
              <a:rPr lang="en-US" sz="2800" b="1" baseline="30000" dirty="0">
                <a:solidFill>
                  <a:srgbClr val="000000"/>
                </a:solidFill>
              </a:rPr>
              <a:t>rd</a:t>
            </a:r>
            <a:r>
              <a:rPr lang="en-US" sz="2800" b="1" dirty="0">
                <a:solidFill>
                  <a:srgbClr val="000000"/>
                </a:solidFill>
              </a:rPr>
              <a:t> </a:t>
            </a:r>
            <a:r>
              <a:rPr lang="en-US" sz="2800" dirty="0">
                <a:solidFill>
                  <a:srgbClr val="000000"/>
                </a:solidFill>
              </a:rPr>
              <a:t>Member </a:t>
            </a:r>
          </a:p>
          <a:p>
            <a:pPr eaLnBrk="0" fontAlgn="base" hangingPunct="0">
              <a:spcBef>
                <a:spcPct val="0"/>
              </a:spcBef>
              <a:spcAft>
                <a:spcPct val="0"/>
              </a:spcAft>
              <a:buSzTx/>
              <a:buNone/>
            </a:pPr>
            <a:r>
              <a:rPr lang="en-US" sz="2800" dirty="0">
                <a:solidFill>
                  <a:srgbClr val="000000"/>
                </a:solidFill>
              </a:rPr>
              <a:t>of the Godhead.</a:t>
            </a:r>
          </a:p>
        </p:txBody>
      </p:sp>
      <p:sp>
        <p:nvSpPr>
          <p:cNvPr id="8194" name="Rectangle 2"/>
          <p:cNvSpPr>
            <a:spLocks noChangeArrowheads="1"/>
          </p:cNvSpPr>
          <p:nvPr/>
        </p:nvSpPr>
        <p:spPr bwMode="auto">
          <a:xfrm>
            <a:off x="1755899" y="123826"/>
            <a:ext cx="868180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The Holy Ghost Speaks</a:t>
            </a:r>
            <a:r>
              <a:rPr lang="en-US" b="1" i="1" dirty="0">
                <a:solidFill>
                  <a:srgbClr val="000000"/>
                </a:solidFill>
              </a:rPr>
              <a:t> To Our </a:t>
            </a:r>
            <a:r>
              <a:rPr lang="en-US" b="1" i="1" u="sng" dirty="0">
                <a:solidFill>
                  <a:srgbClr val="000000"/>
                </a:solidFill>
              </a:rPr>
              <a:t>Minds</a:t>
            </a:r>
            <a:r>
              <a:rPr lang="en-US" b="1" i="1" dirty="0">
                <a:solidFill>
                  <a:srgbClr val="000000"/>
                </a:solidFill>
              </a:rPr>
              <a:t> And </a:t>
            </a:r>
            <a:r>
              <a:rPr lang="en-US" b="1" i="1" u="sng" dirty="0">
                <a:solidFill>
                  <a:srgbClr val="000000"/>
                </a:solidFill>
              </a:rPr>
              <a:t>Hearts</a:t>
            </a:r>
          </a:p>
        </p:txBody>
      </p:sp>
      <p:pic>
        <p:nvPicPr>
          <p:cNvPr id="1028" name="Picture 4" descr="Image result for lds baptism">
            <a:extLst>
              <a:ext uri="{FF2B5EF4-FFF2-40B4-BE49-F238E27FC236}">
                <a16:creationId xmlns:a16="http://schemas.microsoft.com/office/drawing/2014/main" id="{79C66DAD-1483-44A1-975C-E6398DCD29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0494" y="1041565"/>
            <a:ext cx="5292687" cy="5816435"/>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61B0E173-BB6A-46BA-B172-E219676790B1}"/>
              </a:ext>
            </a:extLst>
          </p:cNvPr>
          <p:cNvSpPr/>
          <p:nvPr/>
        </p:nvSpPr>
        <p:spPr bwMode="auto">
          <a:xfrm rot="21118403">
            <a:off x="3841481" y="3436775"/>
            <a:ext cx="3026478" cy="264741"/>
          </a:xfrm>
          <a:prstGeom prst="rightArrow">
            <a:avLst>
              <a:gd name="adj1" fmla="val 50000"/>
              <a:gd name="adj2" fmla="val 97606"/>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6" name="Arrow: Right 145">
            <a:extLst>
              <a:ext uri="{FF2B5EF4-FFF2-40B4-BE49-F238E27FC236}">
                <a16:creationId xmlns:a16="http://schemas.microsoft.com/office/drawing/2014/main" id="{EFD3F798-E261-4A6E-A90F-C52119121966}"/>
              </a:ext>
            </a:extLst>
          </p:cNvPr>
          <p:cNvSpPr/>
          <p:nvPr/>
        </p:nvSpPr>
        <p:spPr bwMode="auto">
          <a:xfrm rot="764245">
            <a:off x="3948786" y="4489651"/>
            <a:ext cx="3341725" cy="257166"/>
          </a:xfrm>
          <a:prstGeom prst="rightArrow">
            <a:avLst>
              <a:gd name="adj1" fmla="val 50000"/>
              <a:gd name="adj2" fmla="val 97606"/>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67869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8250" y="8008"/>
            <a:ext cx="9715500" cy="1143000"/>
          </a:xfrm>
        </p:spPr>
        <p:txBody>
          <a:bodyPr/>
          <a:lstStyle/>
          <a:p>
            <a:r>
              <a:rPr lang="en-US" dirty="0"/>
              <a:t>A Little Explanation</a:t>
            </a:r>
          </a:p>
        </p:txBody>
      </p:sp>
      <p:sp>
        <p:nvSpPr>
          <p:cNvPr id="6" name="Content Placeholder 5"/>
          <p:cNvSpPr>
            <a:spLocks noGrp="1"/>
          </p:cNvSpPr>
          <p:nvPr>
            <p:ph idx="1"/>
          </p:nvPr>
        </p:nvSpPr>
        <p:spPr>
          <a:xfrm>
            <a:off x="809898" y="1151009"/>
            <a:ext cx="10593976" cy="4343400"/>
          </a:xfrm>
        </p:spPr>
        <p:txBody>
          <a:bodyPr/>
          <a:lstStyle/>
          <a:p>
            <a:r>
              <a:rPr lang="en-US" sz="2000" dirty="0"/>
              <a:t>With Doctrinal Mastery, although memorization is not emphasized as it was, we are still to help our students know the passages, understand them, and help them be able to know the references to the passages. By studying the Doctrinal Mastery Materials, you will see that they give time to each topic according to how many Doctrinal Mastery Passages there are for that topic.  In other words, you can take a week to spotlight each passage and help your students get to know that passage better.</a:t>
            </a:r>
          </a:p>
          <a:p>
            <a:r>
              <a:rPr lang="en-US" sz="2000" dirty="0"/>
              <a:t> To spotlight a scripture for the week, it takes about 5 minutes each day. It is good to have the class recite the verse in unison each day (first slide). Then do one of the following on different days.</a:t>
            </a:r>
          </a:p>
          <a:p>
            <a:pPr lvl="1"/>
            <a:r>
              <a:rPr lang="en-US" sz="1800" dirty="0"/>
              <a:t>Ask the class why that verse is important and why it was chosen. How does it support the Doctrinal Mastery Topic? Have them highlight the verse(s) in their scriptures, and underline key words</a:t>
            </a:r>
          </a:p>
          <a:p>
            <a:pPr lvl="1"/>
            <a:r>
              <a:rPr lang="en-US" sz="1800" dirty="0"/>
              <a:t>Share the mnemonic (second slide). </a:t>
            </a:r>
            <a:r>
              <a:rPr lang="en-US" sz="1800" i="1" dirty="0"/>
              <a:t>See helps to sharing a mnemonic on the next slide.</a:t>
            </a:r>
          </a:p>
          <a:p>
            <a:pPr lvl="1"/>
            <a:r>
              <a:rPr lang="en-US" sz="1800" dirty="0"/>
              <a:t>Share a scenario, questions, or some activity to help them explain and apply the doctrine.  With this they can discuss or roleplay with their partner (third slide). </a:t>
            </a:r>
          </a:p>
          <a:p>
            <a:r>
              <a:rPr lang="en-US" sz="2000" dirty="0"/>
              <a:t>There are about 36 weeks in a school year and 25 Doctrinal Mastery Passages, so you can review and quiz with the students to help them on weeks without a passage, or spend extra time on some passages. We might also look at Doctrinal Mastery Passages from other years.  I have also included as quiz and review after ever 6 or 7 passages learned.  </a:t>
            </a:r>
          </a:p>
        </p:txBody>
      </p:sp>
    </p:spTree>
    <p:extLst>
      <p:ext uri="{BB962C8B-B14F-4D97-AF65-F5344CB8AC3E}">
        <p14:creationId xmlns:p14="http://schemas.microsoft.com/office/powerpoint/2010/main" val="317052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Explain to a partner how the Holy Ghost might feel as your mind is touched? Share an experience if you feel comfortable. </a:t>
            </a:r>
          </a:p>
          <a:p>
            <a:r>
              <a:rPr lang="en-US" dirty="0"/>
              <a:t>Explain to a partner how the Holy Ghost might feel as your heart is touched? Share an experience if you feel comfortable. </a:t>
            </a:r>
          </a:p>
          <a:p>
            <a:endParaRPr lang="en-US" dirty="0"/>
          </a:p>
        </p:txBody>
      </p:sp>
    </p:spTree>
    <p:extLst>
      <p:ext uri="{BB962C8B-B14F-4D97-AF65-F5344CB8AC3E}">
        <p14:creationId xmlns:p14="http://schemas.microsoft.com/office/powerpoint/2010/main" val="427899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13:1</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 Upon you my fellow servants, in the name of Messiah I confer the Priesthood of Aaron, which holds the keys of the ministering of angels, and of the gospel of repentance, and of baptism by immersion for the remission of sins; and this shall never be taken again from the earth, until the sons of Levi do offer again an offering unto the Lord in righteousness.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629620" y="234753"/>
            <a:ext cx="527786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Priesthood &amp; Priesthood Keys</a:t>
            </a:r>
          </a:p>
        </p:txBody>
      </p:sp>
      <p:cxnSp>
        <p:nvCxnSpPr>
          <p:cNvPr id="5" name="Straight Connector 4">
            <a:extLst>
              <a:ext uri="{FF2B5EF4-FFF2-40B4-BE49-F238E27FC236}">
                <a16:creationId xmlns:a16="http://schemas.microsoft.com/office/drawing/2014/main" id="{AA622924-F41C-4D56-9D4A-33C2EC0607C2}"/>
              </a:ext>
            </a:extLst>
          </p:cNvPr>
          <p:cNvCxnSpPr>
            <a:cxnSpLocks/>
          </p:cNvCxnSpPr>
          <p:nvPr/>
        </p:nvCxnSpPr>
        <p:spPr bwMode="auto">
          <a:xfrm>
            <a:off x="6270171" y="2366910"/>
            <a:ext cx="4108863"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3DB631B-151C-4825-B00A-A48A13474EF2}"/>
              </a:ext>
            </a:extLst>
          </p:cNvPr>
          <p:cNvCxnSpPr>
            <a:cxnSpLocks/>
          </p:cNvCxnSpPr>
          <p:nvPr/>
        </p:nvCxnSpPr>
        <p:spPr bwMode="auto">
          <a:xfrm>
            <a:off x="4726737" y="2948800"/>
            <a:ext cx="902883"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3090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327221" y="123826"/>
            <a:ext cx="553914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Keys of the </a:t>
            </a:r>
            <a:r>
              <a:rPr lang="en-US" b="1" i="1" u="sng" dirty="0">
                <a:solidFill>
                  <a:srgbClr val="000000"/>
                </a:solidFill>
              </a:rPr>
              <a:t>Aaronic Priesthood </a:t>
            </a:r>
          </a:p>
        </p:txBody>
      </p:sp>
      <p:pic>
        <p:nvPicPr>
          <p:cNvPr id="10243" name="Picture 43" descr="http://thisweekinmormons.com/wp-content/uploads/2013/02/aaronic-priesthood-given-to-joseph-82831-wallpap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459" y="3598223"/>
            <a:ext cx="4710804" cy="31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descr="http://www.clipartheaven.com/clipart/people/teenagers/boy_in_sui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0578" y="1351836"/>
            <a:ext cx="2590217" cy="538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BF76782F-B0C8-4B0E-8C5C-A22FAB3984D1}"/>
              </a:ext>
            </a:extLst>
          </p:cNvPr>
          <p:cNvSpPr/>
          <p:nvPr/>
        </p:nvSpPr>
        <p:spPr bwMode="auto">
          <a:xfrm>
            <a:off x="1665795" y="1351836"/>
            <a:ext cx="5655755" cy="2145268"/>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A worthy young man cannot receive the </a:t>
            </a:r>
            <a:r>
              <a:rPr lang="en-US" sz="2800" b="1" dirty="0">
                <a:solidFill>
                  <a:srgbClr val="000000"/>
                </a:solidFill>
              </a:rPr>
              <a:t>Aaronic Priesthood </a:t>
            </a:r>
            <a:r>
              <a:rPr lang="en-US" sz="2800" dirty="0">
                <a:solidFill>
                  <a:srgbClr val="000000"/>
                </a:solidFill>
              </a:rPr>
              <a:t>till his </a:t>
            </a:r>
            <a:r>
              <a:rPr lang="en-US" sz="3200" b="1" u="sng" dirty="0">
                <a:solidFill>
                  <a:srgbClr val="000000"/>
                </a:solidFill>
              </a:rPr>
              <a:t>13</a:t>
            </a:r>
            <a:r>
              <a:rPr lang="en-US" sz="2800" baseline="30000" dirty="0">
                <a:solidFill>
                  <a:srgbClr val="000000"/>
                </a:solidFill>
              </a:rPr>
              <a:t>th</a:t>
            </a:r>
            <a:r>
              <a:rPr lang="en-US" sz="2800" dirty="0">
                <a:solidFill>
                  <a:srgbClr val="000000"/>
                </a:solidFill>
              </a:rPr>
              <a:t> year of life begins. That should be a #</a:t>
            </a:r>
            <a:r>
              <a:rPr lang="en-US" sz="3200" b="1" u="sng" dirty="0">
                <a:solidFill>
                  <a:srgbClr val="000000"/>
                </a:solidFill>
              </a:rPr>
              <a:t>1</a:t>
            </a:r>
            <a:r>
              <a:rPr lang="en-US" sz="2800" dirty="0">
                <a:solidFill>
                  <a:srgbClr val="000000"/>
                </a:solidFill>
              </a:rPr>
              <a:t> priority for a young man.</a:t>
            </a:r>
          </a:p>
        </p:txBody>
      </p:sp>
    </p:spTree>
    <p:extLst>
      <p:ext uri="{BB962C8B-B14F-4D97-AF65-F5344CB8AC3E}">
        <p14:creationId xmlns:p14="http://schemas.microsoft.com/office/powerpoint/2010/main" val="3880579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In pairs, write down as many questions you can come up with, that relate to the verse.</a:t>
            </a:r>
          </a:p>
          <a:p>
            <a:r>
              <a:rPr lang="en-US" dirty="0"/>
              <a:t>Share with the class any questions you were not able to answer. </a:t>
            </a:r>
          </a:p>
        </p:txBody>
      </p:sp>
    </p:spTree>
    <p:extLst>
      <p:ext uri="{BB962C8B-B14F-4D97-AF65-F5344CB8AC3E}">
        <p14:creationId xmlns:p14="http://schemas.microsoft.com/office/powerpoint/2010/main" val="36480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18:10-11</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10 Remember the worth of souls is great in the sight of God;</a:t>
            </a:r>
          </a:p>
          <a:p>
            <a:pPr marL="0" indent="0">
              <a:buNone/>
            </a:pPr>
            <a:r>
              <a:rPr lang="en-US" sz="4000" dirty="0">
                <a:latin typeface="Times New Roman" panose="02020603050405020304" pitchFamily="18" charset="0"/>
                <a:cs typeface="Times New Roman" panose="02020603050405020304" pitchFamily="18" charset="0"/>
              </a:rPr>
              <a:t> 11 For, behold, the Lord your Redeemer suffered death in the flesh; wherefore he suffered the pain of all men, that all men might repent and come unto him.</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486400" y="234753"/>
            <a:ext cx="542108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Atonement of Jesus Christ</a:t>
            </a:r>
          </a:p>
        </p:txBody>
      </p:sp>
      <p:cxnSp>
        <p:nvCxnSpPr>
          <p:cNvPr id="5" name="Straight Connector 4">
            <a:extLst>
              <a:ext uri="{FF2B5EF4-FFF2-40B4-BE49-F238E27FC236}">
                <a16:creationId xmlns:a16="http://schemas.microsoft.com/office/drawing/2014/main" id="{A19E7F9D-E819-40FF-AAC5-25BEF4AAE5DE}"/>
              </a:ext>
            </a:extLst>
          </p:cNvPr>
          <p:cNvCxnSpPr>
            <a:cxnSpLocks/>
          </p:cNvCxnSpPr>
          <p:nvPr/>
        </p:nvCxnSpPr>
        <p:spPr bwMode="auto">
          <a:xfrm>
            <a:off x="4524498" y="1749393"/>
            <a:ext cx="5260770"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5311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78187" y="123826"/>
            <a:ext cx="503721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Worth Of Souls</a:t>
            </a:r>
            <a:r>
              <a:rPr lang="en-US" b="1" i="1" dirty="0">
                <a:solidFill>
                  <a:srgbClr val="000000"/>
                </a:solidFill>
              </a:rPr>
              <a:t> Is Great</a:t>
            </a:r>
          </a:p>
        </p:txBody>
      </p:sp>
      <p:pic>
        <p:nvPicPr>
          <p:cNvPr id="11267" name="Picture 50" descr="http://cache2.asset-cache.net/gc/skd182125sdc-portrait-of-businessman-smiling-gettyimages.jpg?v=1&amp;c=IWSAsset&amp;k=2&amp;d=QkQeqS8P20NGXBF2KqLK%2Bz%2F8e8Zo1s7UfTrayomx5Bk%3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5884" y="2597769"/>
            <a:ext cx="4260231" cy="42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4260F162-1BF2-4103-8618-EB38714C9B80}"/>
              </a:ext>
            </a:extLst>
          </p:cNvPr>
          <p:cNvSpPr/>
          <p:nvPr/>
        </p:nvSpPr>
        <p:spPr bwMode="auto">
          <a:xfrm>
            <a:off x="1375987" y="1175917"/>
            <a:ext cx="9440026"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An </a:t>
            </a:r>
            <a:r>
              <a:rPr lang="en-US" sz="3200" b="1" u="sng" dirty="0">
                <a:solidFill>
                  <a:srgbClr val="000000"/>
                </a:solidFill>
              </a:rPr>
              <a:t>18</a:t>
            </a:r>
            <a:r>
              <a:rPr lang="en-US" sz="2800" dirty="0">
                <a:solidFill>
                  <a:srgbClr val="000000"/>
                </a:solidFill>
              </a:rPr>
              <a:t> year old young man can see the </a:t>
            </a:r>
            <a:r>
              <a:rPr lang="en-US" sz="2800" b="1" dirty="0">
                <a:solidFill>
                  <a:srgbClr val="000000"/>
                </a:solidFill>
              </a:rPr>
              <a:t>Worth of Souls </a:t>
            </a:r>
            <a:r>
              <a:rPr lang="en-US" sz="2800" dirty="0">
                <a:solidFill>
                  <a:srgbClr val="000000"/>
                </a:solidFill>
              </a:rPr>
              <a:t>to God as a full-time missionary. That is </a:t>
            </a:r>
            <a:r>
              <a:rPr lang="en-US" sz="3200" b="1" u="sng" dirty="0">
                <a:solidFill>
                  <a:srgbClr val="000000"/>
                </a:solidFill>
              </a:rPr>
              <a:t>10</a:t>
            </a:r>
            <a:r>
              <a:rPr lang="en-US" sz="2800" dirty="0">
                <a:solidFill>
                  <a:srgbClr val="000000"/>
                </a:solidFill>
              </a:rPr>
              <a:t> times (even </a:t>
            </a:r>
            <a:r>
              <a:rPr lang="en-US" sz="3200" b="1" u="sng" dirty="0">
                <a:solidFill>
                  <a:srgbClr val="000000"/>
                </a:solidFill>
              </a:rPr>
              <a:t>11</a:t>
            </a:r>
            <a:r>
              <a:rPr lang="en-US" sz="2800" dirty="0">
                <a:solidFill>
                  <a:srgbClr val="000000"/>
                </a:solidFill>
              </a:rPr>
              <a:t> times) better than anything else he can do at that age.</a:t>
            </a:r>
          </a:p>
        </p:txBody>
      </p:sp>
    </p:spTree>
    <p:extLst>
      <p:ext uri="{BB962C8B-B14F-4D97-AF65-F5344CB8AC3E}">
        <p14:creationId xmlns:p14="http://schemas.microsoft.com/office/powerpoint/2010/main" val="1898802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371600"/>
            <a:ext cx="10580914" cy="4114800"/>
          </a:xfrm>
        </p:spPr>
        <p:txBody>
          <a:bodyPr/>
          <a:lstStyle/>
          <a:p>
            <a:r>
              <a:rPr lang="en-US" sz="2600" dirty="0"/>
              <a:t>You have a friend who has been feeling discouraged lately. When you ask if something is wrong, she is reluctant to tell you, but she eventually admits that she has begun to doubt that God loves her.</a:t>
            </a:r>
          </a:p>
          <a:p>
            <a:r>
              <a:rPr lang="en-US" sz="2600" dirty="0"/>
              <a:t>In what ways might you encourage your friend to act in faith to resolve her concern?</a:t>
            </a:r>
          </a:p>
          <a:p>
            <a:r>
              <a:rPr lang="en-US" sz="2600" dirty="0"/>
              <a:t>How could you help your friend examine her concern with an eternal perspective?</a:t>
            </a:r>
          </a:p>
          <a:p>
            <a:r>
              <a:rPr lang="en-US" sz="2600" dirty="0"/>
              <a:t>How could you use Doctrine and Covenants 18:10–11 to help your friend?</a:t>
            </a:r>
          </a:p>
          <a:p>
            <a:r>
              <a:rPr lang="en-US" sz="2600" dirty="0"/>
              <a:t>What other scriptures or statements by prophets and apostles could you encourage your friend to read in order to seek further understanding of her worth to God? (Take a few minutes now to find some scriptures or statements that you might use.) </a:t>
            </a:r>
          </a:p>
        </p:txBody>
      </p:sp>
    </p:spTree>
    <p:extLst>
      <p:ext uri="{BB962C8B-B14F-4D97-AF65-F5344CB8AC3E}">
        <p14:creationId xmlns:p14="http://schemas.microsoft.com/office/powerpoint/2010/main" val="295669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18:15-16</a:t>
            </a:r>
          </a:p>
        </p:txBody>
      </p:sp>
      <p:sp>
        <p:nvSpPr>
          <p:cNvPr id="8" name="Content Placeholder 7"/>
          <p:cNvSpPr>
            <a:spLocks noGrp="1"/>
          </p:cNvSpPr>
          <p:nvPr>
            <p:ph idx="1"/>
          </p:nvPr>
        </p:nvSpPr>
        <p:spPr>
          <a:xfrm>
            <a:off x="1317172" y="1132114"/>
            <a:ext cx="9590315" cy="5334000"/>
          </a:xfrm>
        </p:spPr>
        <p:txBody>
          <a:bodyP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 15 And if it so be that you should labor all your days in crying repentance unto this people, and bring, save it be one soul unto me, how great shall be your joy with him in the kingdom of my Father!</a:t>
            </a:r>
          </a:p>
          <a:p>
            <a:pPr marL="0" indent="0">
              <a:buNone/>
            </a:pPr>
            <a:r>
              <a:rPr lang="en-US" sz="4000" dirty="0">
                <a:latin typeface="Times New Roman" panose="02020603050405020304" pitchFamily="18" charset="0"/>
                <a:cs typeface="Times New Roman" panose="02020603050405020304" pitchFamily="18" charset="0"/>
              </a:rPr>
              <a:t> 16 And now, if your joy will be great with one soul that you have brought unto me into the kingdom of my Father, how great will be your joy if you should bring many souls unto me!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Commandments</a:t>
            </a:r>
          </a:p>
        </p:txBody>
      </p:sp>
      <p:cxnSp>
        <p:nvCxnSpPr>
          <p:cNvPr id="5" name="Straight Connector 4">
            <a:extLst>
              <a:ext uri="{FF2B5EF4-FFF2-40B4-BE49-F238E27FC236}">
                <a16:creationId xmlns:a16="http://schemas.microsoft.com/office/drawing/2014/main" id="{1DC6465C-4C7E-4FCE-86D1-AE7C327BC10E}"/>
              </a:ext>
            </a:extLst>
          </p:cNvPr>
          <p:cNvCxnSpPr>
            <a:cxnSpLocks/>
          </p:cNvCxnSpPr>
          <p:nvPr/>
        </p:nvCxnSpPr>
        <p:spPr bwMode="auto">
          <a:xfrm>
            <a:off x="3883231" y="3417876"/>
            <a:ext cx="661455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960B9B3-031D-4A0F-A83C-DA0562735FBE}"/>
              </a:ext>
            </a:extLst>
          </p:cNvPr>
          <p:cNvCxnSpPr>
            <a:cxnSpLocks/>
          </p:cNvCxnSpPr>
          <p:nvPr/>
        </p:nvCxnSpPr>
        <p:spPr bwMode="auto">
          <a:xfrm>
            <a:off x="1317172" y="3970078"/>
            <a:ext cx="142602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2FF4FF6-5CF1-4387-9F35-BAD47B3865B0}"/>
              </a:ext>
            </a:extLst>
          </p:cNvPr>
          <p:cNvCxnSpPr>
            <a:cxnSpLocks/>
          </p:cNvCxnSpPr>
          <p:nvPr/>
        </p:nvCxnSpPr>
        <p:spPr bwMode="auto">
          <a:xfrm>
            <a:off x="4488873" y="2830047"/>
            <a:ext cx="326571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584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2" descr="http://media.ldscdn.org/images/media-library/missionary/elder-reading-book-mormon-lds-934059-galle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7564" y="3067291"/>
            <a:ext cx="2527777" cy="379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AA458294-EDDC-493D-B636-9F28B2209B24}"/>
              </a:ext>
            </a:extLst>
          </p:cNvPr>
          <p:cNvSpPr/>
          <p:nvPr/>
        </p:nvSpPr>
        <p:spPr bwMode="auto">
          <a:xfrm>
            <a:off x="1199408" y="967927"/>
            <a:ext cx="9726439" cy="221337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An </a:t>
            </a:r>
            <a:r>
              <a:rPr lang="en-US" sz="3200" b="1" u="sng" dirty="0">
                <a:solidFill>
                  <a:srgbClr val="000000"/>
                </a:solidFill>
              </a:rPr>
              <a:t>18</a:t>
            </a:r>
            <a:r>
              <a:rPr lang="en-US" sz="2800" dirty="0">
                <a:solidFill>
                  <a:srgbClr val="000000"/>
                </a:solidFill>
              </a:rPr>
              <a:t> year old young man can see the </a:t>
            </a:r>
            <a:r>
              <a:rPr lang="en-US" sz="2800" b="1" dirty="0">
                <a:solidFill>
                  <a:srgbClr val="000000"/>
                </a:solidFill>
              </a:rPr>
              <a:t>Great Joy </a:t>
            </a:r>
            <a:r>
              <a:rPr lang="en-US" sz="2800" dirty="0">
                <a:solidFill>
                  <a:srgbClr val="000000"/>
                </a:solidFill>
              </a:rPr>
              <a:t>that comes from </a:t>
            </a:r>
            <a:r>
              <a:rPr lang="en-US" sz="2800" b="1" dirty="0">
                <a:solidFill>
                  <a:srgbClr val="000000"/>
                </a:solidFill>
              </a:rPr>
              <a:t>Bringing Souls Unto Jesus </a:t>
            </a:r>
            <a:r>
              <a:rPr lang="en-US" sz="2800" dirty="0">
                <a:solidFill>
                  <a:srgbClr val="000000"/>
                </a:solidFill>
              </a:rPr>
              <a:t>as a full-time missionary. There is also </a:t>
            </a:r>
            <a:r>
              <a:rPr lang="en-US" sz="2800" b="1" dirty="0">
                <a:solidFill>
                  <a:srgbClr val="000000"/>
                </a:solidFill>
              </a:rPr>
              <a:t>Great Joy </a:t>
            </a:r>
            <a:r>
              <a:rPr lang="en-US" sz="2800" dirty="0">
                <a:solidFill>
                  <a:srgbClr val="000000"/>
                </a:solidFill>
              </a:rPr>
              <a:t>when a </a:t>
            </a:r>
            <a:r>
              <a:rPr lang="en-US" sz="3200" b="1" u="sng" dirty="0">
                <a:solidFill>
                  <a:srgbClr val="000000"/>
                </a:solidFill>
              </a:rPr>
              <a:t>15</a:t>
            </a:r>
            <a:r>
              <a:rPr lang="en-US" sz="2800" dirty="0">
                <a:solidFill>
                  <a:srgbClr val="000000"/>
                </a:solidFill>
              </a:rPr>
              <a:t> year old can take Drivers-Ed, so that when he is </a:t>
            </a:r>
            <a:r>
              <a:rPr lang="en-US" sz="3200" b="1" u="sng" dirty="0">
                <a:solidFill>
                  <a:srgbClr val="000000"/>
                </a:solidFill>
              </a:rPr>
              <a:t>16</a:t>
            </a:r>
            <a:r>
              <a:rPr lang="en-US" sz="2800" dirty="0">
                <a:solidFill>
                  <a:srgbClr val="000000"/>
                </a:solidFill>
              </a:rPr>
              <a:t>, he can help </a:t>
            </a:r>
            <a:r>
              <a:rPr lang="en-US" sz="2800" b="1" dirty="0">
                <a:solidFill>
                  <a:srgbClr val="000000"/>
                </a:solidFill>
              </a:rPr>
              <a:t>Bring Souls </a:t>
            </a:r>
            <a:r>
              <a:rPr lang="en-US" sz="2800" dirty="0">
                <a:solidFill>
                  <a:srgbClr val="000000"/>
                </a:solidFill>
              </a:rPr>
              <a:t>to Church. </a:t>
            </a:r>
          </a:p>
        </p:txBody>
      </p:sp>
      <p:sp>
        <p:nvSpPr>
          <p:cNvPr id="8" name="Rectangle 2">
            <a:extLst>
              <a:ext uri="{FF2B5EF4-FFF2-40B4-BE49-F238E27FC236}">
                <a16:creationId xmlns:a16="http://schemas.microsoft.com/office/drawing/2014/main" id="{888756FC-B2E5-42E7-A3FF-F8F6951C826B}"/>
              </a:ext>
            </a:extLst>
          </p:cNvPr>
          <p:cNvSpPr>
            <a:spLocks noChangeArrowheads="1"/>
          </p:cNvSpPr>
          <p:nvPr/>
        </p:nvSpPr>
        <p:spPr bwMode="auto">
          <a:xfrm>
            <a:off x="2774193" y="123826"/>
            <a:ext cx="664521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Joy In Bringing Souls</a:t>
            </a:r>
            <a:r>
              <a:rPr lang="en-US" b="1" i="1" dirty="0">
                <a:solidFill>
                  <a:srgbClr val="000000"/>
                </a:solidFill>
              </a:rPr>
              <a:t> To Jesus Christ</a:t>
            </a:r>
          </a:p>
        </p:txBody>
      </p:sp>
      <p:pic>
        <p:nvPicPr>
          <p:cNvPr id="8196" name="Picture 4" descr="Related image">
            <a:extLst>
              <a:ext uri="{FF2B5EF4-FFF2-40B4-BE49-F238E27FC236}">
                <a16:creationId xmlns:a16="http://schemas.microsoft.com/office/drawing/2014/main" id="{1389490C-8F93-47E0-809E-9E2B6D24D0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6000" y="3363484"/>
            <a:ext cx="4965139" cy="330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455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 What is the blessing of teaching the gospel that is described in Doctrine and Covenants 18:15–16?</a:t>
            </a:r>
          </a:p>
          <a:p>
            <a:r>
              <a:rPr lang="en-US" dirty="0"/>
              <a:t>Have you ever experienced joy from sharing gospel teachings with someone else? Why do you think you felt this way?</a:t>
            </a:r>
          </a:p>
          <a:p>
            <a:r>
              <a:rPr lang="en-US" dirty="0"/>
              <a:t>What opportunities do you think you will have to teach the gospel to others in the future?</a:t>
            </a:r>
          </a:p>
        </p:txBody>
      </p:sp>
    </p:spTree>
    <p:extLst>
      <p:ext uri="{BB962C8B-B14F-4D97-AF65-F5344CB8AC3E}">
        <p14:creationId xmlns:p14="http://schemas.microsoft.com/office/powerpoint/2010/main" val="52606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Using The Doctrine &amp; Covenants</a:t>
            </a:r>
            <a:br>
              <a:rPr lang="en-US" dirty="0"/>
            </a:br>
            <a:r>
              <a:rPr lang="en-US" dirty="0"/>
              <a:t>Doctrinal Mastery Mnemonics</a:t>
            </a:r>
          </a:p>
        </p:txBody>
      </p:sp>
      <p:sp>
        <p:nvSpPr>
          <p:cNvPr id="3" name="Content Placeholder 2"/>
          <p:cNvSpPr>
            <a:spLocks noGrp="1"/>
          </p:cNvSpPr>
          <p:nvPr>
            <p:ph idx="1"/>
          </p:nvPr>
        </p:nvSpPr>
        <p:spPr>
          <a:xfrm>
            <a:off x="1054769" y="2053393"/>
            <a:ext cx="6340643" cy="4094745"/>
          </a:xfrm>
        </p:spPr>
        <p:txBody>
          <a:bodyPr/>
          <a:lstStyle/>
          <a:p>
            <a:pPr marL="742950" indent="-514350">
              <a:buFont typeface="+mj-lt"/>
              <a:buAutoNum type="arabicPeriod"/>
              <a:defRPr/>
            </a:pPr>
            <a:r>
              <a:rPr lang="en-US" sz="2400" dirty="0"/>
              <a:t>Keep the key words of the scripture in mind (especially the </a:t>
            </a:r>
            <a:r>
              <a:rPr lang="en-US" sz="2400" u="sng" dirty="0"/>
              <a:t>underlined</a:t>
            </a:r>
            <a:r>
              <a:rPr lang="en-US" sz="2400" dirty="0"/>
              <a:t> words).</a:t>
            </a:r>
          </a:p>
          <a:p>
            <a:pPr marL="742950" indent="-514350">
              <a:buFont typeface="+mj-lt"/>
              <a:buAutoNum type="arabicPeriod"/>
              <a:defRPr/>
            </a:pPr>
            <a:r>
              <a:rPr lang="en-US" sz="2400" dirty="0"/>
              <a:t>Link the key words to an idea or image in the cartoon mnemonic.</a:t>
            </a:r>
          </a:p>
          <a:p>
            <a:pPr marL="742950" indent="-514350">
              <a:buFont typeface="+mj-lt"/>
              <a:buAutoNum type="arabicPeriod"/>
              <a:defRPr/>
            </a:pPr>
            <a:r>
              <a:rPr lang="en-US" sz="2400" dirty="0"/>
              <a:t>Link the idea to the reference embedded in the cartoon mnemonic.</a:t>
            </a:r>
          </a:p>
          <a:p>
            <a:pPr marL="742950" indent="-514350">
              <a:buFont typeface="+mj-lt"/>
              <a:buAutoNum type="arabicPeriod"/>
              <a:defRPr/>
            </a:pPr>
            <a:r>
              <a:rPr lang="en-US" sz="2400" dirty="0"/>
              <a:t>Practice with a friend, with them saying the key words, and you giving the reference.</a:t>
            </a:r>
          </a:p>
          <a:p>
            <a:pPr marL="742950" indent="-514350">
              <a:buFont typeface="+mj-lt"/>
              <a:buAutoNum type="arabicPeriod"/>
              <a:defRPr/>
            </a:pPr>
            <a:r>
              <a:rPr lang="en-US" sz="2400" dirty="0"/>
              <a:t>Give hints from the mnemonic.  </a:t>
            </a:r>
          </a:p>
          <a:p>
            <a:endParaRPr lang="en-US" sz="2400" dirty="0"/>
          </a:p>
        </p:txBody>
      </p:sp>
      <p:pic>
        <p:nvPicPr>
          <p:cNvPr id="5" name="Picture 4">
            <a:extLst>
              <a:ext uri="{FF2B5EF4-FFF2-40B4-BE49-F238E27FC236}">
                <a16:creationId xmlns:a16="http://schemas.microsoft.com/office/drawing/2014/main" id="{70B838AC-7822-4F35-A0CB-52CC045CC3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5412" y="2170216"/>
            <a:ext cx="4040512" cy="2272788"/>
          </a:xfrm>
          <a:prstGeom prst="rect">
            <a:avLst/>
          </a:prstGeom>
          <a:ln>
            <a:solidFill>
              <a:schemeClr val="tx1"/>
            </a:solidFill>
          </a:ln>
        </p:spPr>
      </p:pic>
    </p:spTree>
    <p:extLst>
      <p:ext uri="{BB962C8B-B14F-4D97-AF65-F5344CB8AC3E}">
        <p14:creationId xmlns:p14="http://schemas.microsoft.com/office/powerpoint/2010/main" val="300256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19:16-19</a:t>
            </a:r>
          </a:p>
        </p:txBody>
      </p:sp>
      <p:sp>
        <p:nvSpPr>
          <p:cNvPr id="8" name="Content Placeholder 7"/>
          <p:cNvSpPr>
            <a:spLocks noGrp="1"/>
          </p:cNvSpPr>
          <p:nvPr>
            <p:ph idx="1"/>
          </p:nvPr>
        </p:nvSpPr>
        <p:spPr>
          <a:xfrm>
            <a:off x="1317172" y="1132114"/>
            <a:ext cx="9798132" cy="53340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16 For behold, I, God, have suffered these things for all, that they might not suffer if they would repent;</a:t>
            </a:r>
          </a:p>
          <a:p>
            <a:pPr marL="0" indent="0">
              <a:buNone/>
            </a:pPr>
            <a:r>
              <a:rPr lang="en-US" dirty="0">
                <a:latin typeface="Times New Roman" panose="02020603050405020304" pitchFamily="18" charset="0"/>
                <a:cs typeface="Times New Roman" panose="02020603050405020304" pitchFamily="18" charset="0"/>
              </a:rPr>
              <a:t> 17 But if they would not repent they must suffer even as I;</a:t>
            </a:r>
          </a:p>
          <a:p>
            <a:pPr marL="0" indent="0">
              <a:buNone/>
            </a:pPr>
            <a:r>
              <a:rPr lang="en-US" dirty="0">
                <a:latin typeface="Times New Roman" panose="02020603050405020304" pitchFamily="18" charset="0"/>
                <a:cs typeface="Times New Roman" panose="02020603050405020304" pitchFamily="18" charset="0"/>
              </a:rPr>
              <a:t> 18 Which suffering caused myself, even God, the greatest of all, to tremble because of pain, and to bleed at every pore, and to suffer both body and spirit—and would that I might not drink the bitter cup, and shrink—</a:t>
            </a:r>
          </a:p>
          <a:p>
            <a:pPr marL="0" indent="0">
              <a:buNone/>
            </a:pPr>
            <a:r>
              <a:rPr lang="en-US" dirty="0">
                <a:latin typeface="Times New Roman" panose="02020603050405020304" pitchFamily="18" charset="0"/>
                <a:cs typeface="Times New Roman" panose="02020603050405020304" pitchFamily="18" charset="0"/>
              </a:rPr>
              <a:t> 19 Nevertheless, glory be to the Father, and I partook and finished my preparations unto the children of men.</a:t>
            </a:r>
            <a:endParaRPr lang="en-US"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563518" y="234753"/>
            <a:ext cx="5343969"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Atonement of Jesus Christ</a:t>
            </a:r>
          </a:p>
        </p:txBody>
      </p:sp>
      <p:cxnSp>
        <p:nvCxnSpPr>
          <p:cNvPr id="5" name="Straight Connector 4">
            <a:extLst>
              <a:ext uri="{FF2B5EF4-FFF2-40B4-BE49-F238E27FC236}">
                <a16:creationId xmlns:a16="http://schemas.microsoft.com/office/drawing/2014/main" id="{10CE5D7F-E171-4DBE-A285-D7F28B5B8994}"/>
              </a:ext>
            </a:extLst>
          </p:cNvPr>
          <p:cNvCxnSpPr>
            <a:cxnSpLocks/>
          </p:cNvCxnSpPr>
          <p:nvPr/>
        </p:nvCxnSpPr>
        <p:spPr bwMode="auto">
          <a:xfrm>
            <a:off x="6096000" y="1630639"/>
            <a:ext cx="4437413"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A70FE45-F4EB-479F-94F8-3AC26826064E}"/>
              </a:ext>
            </a:extLst>
          </p:cNvPr>
          <p:cNvCxnSpPr>
            <a:cxnSpLocks/>
          </p:cNvCxnSpPr>
          <p:nvPr/>
        </p:nvCxnSpPr>
        <p:spPr bwMode="auto">
          <a:xfrm>
            <a:off x="2909454" y="2129403"/>
            <a:ext cx="6056416"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8425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335315" y="123825"/>
            <a:ext cx="952139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Savior Suffered</a:t>
            </a:r>
            <a:r>
              <a:rPr lang="en-US" b="1" i="1" dirty="0">
                <a:solidFill>
                  <a:srgbClr val="000000"/>
                </a:solidFill>
              </a:rPr>
              <a:t> For Our Sins So We Could Repent</a:t>
            </a:r>
          </a:p>
        </p:txBody>
      </p:sp>
      <p:pic>
        <p:nvPicPr>
          <p:cNvPr id="42044" name="Picture 60" descr="gethscl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4114801"/>
            <a:ext cx="2057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46" descr="http://media.ldscdn.org/images/media-library/missionary/mormon-sister-missionary-portrait-762995-galler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1326119"/>
            <a:ext cx="3581400" cy="539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25" name="AutoShape 241"/>
          <p:cNvSpPr>
            <a:spLocks noChangeArrowheads="1"/>
          </p:cNvSpPr>
          <p:nvPr/>
        </p:nvSpPr>
        <p:spPr bwMode="auto">
          <a:xfrm>
            <a:off x="4343400" y="1326119"/>
            <a:ext cx="6248400" cy="2590800"/>
          </a:xfrm>
          <a:prstGeom prst="wedgeRoundRectCallout">
            <a:avLst>
              <a:gd name="adj1" fmla="val -55745"/>
              <a:gd name="adj2" fmla="val 18245"/>
              <a:gd name="adj3" fmla="val 16667"/>
            </a:avLst>
          </a:prstGeom>
          <a:solidFill>
            <a:schemeClr val="bg1"/>
          </a:solidFill>
          <a:ln w="12700">
            <a:solidFill>
              <a:schemeClr val="tx1"/>
            </a:solidFill>
            <a:miter lim="800000"/>
            <a:headEnd/>
            <a:tailEnd/>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dirty="0">
                <a:solidFill>
                  <a:srgbClr val="000000"/>
                </a:solidFill>
              </a:rPr>
              <a:t>Christ Suffered</a:t>
            </a:r>
            <a:r>
              <a:rPr lang="en-US" sz="2800" dirty="0">
                <a:solidFill>
                  <a:srgbClr val="000000"/>
                </a:solidFill>
              </a:rPr>
              <a:t> more than anyone. Here on my mission (age </a:t>
            </a:r>
            <a:r>
              <a:rPr lang="en-US" b="1" u="sng" dirty="0">
                <a:solidFill>
                  <a:srgbClr val="000000"/>
                </a:solidFill>
              </a:rPr>
              <a:t>19</a:t>
            </a:r>
            <a:r>
              <a:rPr lang="en-US" sz="2800" dirty="0">
                <a:solidFill>
                  <a:srgbClr val="000000"/>
                </a:solidFill>
              </a:rPr>
              <a:t>), I help people repent. I see that missionary work is</a:t>
            </a:r>
            <a:r>
              <a:rPr lang="en-US" sz="2800" b="1" dirty="0">
                <a:solidFill>
                  <a:srgbClr val="000000"/>
                </a:solidFill>
              </a:rPr>
              <a:t> not suffering</a:t>
            </a:r>
            <a:r>
              <a:rPr lang="en-US" sz="2800" dirty="0">
                <a:solidFill>
                  <a:srgbClr val="000000"/>
                </a:solidFill>
              </a:rPr>
              <a:t>; the real </a:t>
            </a:r>
            <a:r>
              <a:rPr lang="en-US" sz="2800" b="1" dirty="0">
                <a:solidFill>
                  <a:srgbClr val="000000"/>
                </a:solidFill>
              </a:rPr>
              <a:t>suffering</a:t>
            </a:r>
            <a:r>
              <a:rPr lang="en-US" sz="2800" dirty="0">
                <a:solidFill>
                  <a:srgbClr val="000000"/>
                </a:solidFill>
              </a:rPr>
              <a:t> can be those dating years (</a:t>
            </a:r>
            <a:r>
              <a:rPr lang="en-US" b="1" u="sng" dirty="0">
                <a:solidFill>
                  <a:srgbClr val="000000"/>
                </a:solidFill>
              </a:rPr>
              <a:t>16-19</a:t>
            </a:r>
            <a:r>
              <a:rPr lang="en-US" sz="2800" dirty="0">
                <a:solidFill>
                  <a:srgbClr val="000000"/>
                </a:solidFill>
              </a:rPr>
              <a:t>). </a:t>
            </a:r>
          </a:p>
        </p:txBody>
      </p:sp>
      <p:pic>
        <p:nvPicPr>
          <p:cNvPr id="13318" name="Picture 7" descr="http://2.bp.blogspot.com/-6wn5bvOfvn0/UurSu6Ew01I/AAAAAAAALjg/1XBe9SiGzZ4/s1600/first_date.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1000" y="4176714"/>
            <a:ext cx="26289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55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What consequence of sin can we be spared from because of the Savior’s sufferings? </a:t>
            </a:r>
          </a:p>
          <a:p>
            <a:pPr lvl="1"/>
            <a:r>
              <a:rPr lang="en-US" dirty="0"/>
              <a:t>(The kind of suffering the Savior experienced when He paid the price of our sins.)</a:t>
            </a:r>
          </a:p>
          <a:p>
            <a:endParaRPr lang="en-US" dirty="0"/>
          </a:p>
          <a:p>
            <a:r>
              <a:rPr lang="en-US" dirty="0"/>
              <a:t>According to verse 16, what must we do in order to be spared the kind of suffering the Savior experienced? </a:t>
            </a:r>
          </a:p>
        </p:txBody>
      </p:sp>
    </p:spTree>
    <p:extLst>
      <p:ext uri="{BB962C8B-B14F-4D97-AF65-F5344CB8AC3E}">
        <p14:creationId xmlns:p14="http://schemas.microsoft.com/office/powerpoint/2010/main" val="303656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21:4-6</a:t>
            </a:r>
          </a:p>
        </p:txBody>
      </p:sp>
      <p:sp>
        <p:nvSpPr>
          <p:cNvPr id="8" name="Content Placeholder 7"/>
          <p:cNvSpPr>
            <a:spLocks noGrp="1"/>
          </p:cNvSpPr>
          <p:nvPr>
            <p:ph idx="1"/>
          </p:nvPr>
        </p:nvSpPr>
        <p:spPr>
          <a:xfrm>
            <a:off x="1317172" y="1132113"/>
            <a:ext cx="9590315" cy="5458733"/>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4 Wherefore, meaning the church, thou shalt give heed unto all his words and commandments which he shall give unto you as he receiveth them, walking in all holiness before me;</a:t>
            </a:r>
          </a:p>
          <a:p>
            <a:pPr marL="0" indent="0">
              <a:buNone/>
            </a:pPr>
            <a:r>
              <a:rPr lang="en-US" sz="4000" dirty="0">
                <a:latin typeface="Times New Roman" panose="02020603050405020304" pitchFamily="18" charset="0"/>
                <a:cs typeface="Times New Roman" panose="02020603050405020304" pitchFamily="18" charset="0"/>
              </a:rPr>
              <a:t> 5 For his word ye shall receive, as if from mine own mouth, in all patience and faith.</a:t>
            </a:r>
          </a:p>
          <a:p>
            <a:pPr marL="0" indent="0">
              <a:buNone/>
            </a:pPr>
            <a:r>
              <a:rPr lang="en-US" sz="4000" dirty="0">
                <a:latin typeface="Times New Roman" panose="02020603050405020304" pitchFamily="18" charset="0"/>
                <a:cs typeface="Times New Roman" panose="02020603050405020304" pitchFamily="18" charset="0"/>
              </a:rPr>
              <a:t> 6 For by doing these things the gates of hell shall not prevail against you; yea, and the Lord God will disperse the powers of darkness from before you, and cause the heavens to shake for your good, and his name’s glory.</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Prophets and Revelation</a:t>
            </a:r>
          </a:p>
        </p:txBody>
      </p:sp>
      <p:cxnSp>
        <p:nvCxnSpPr>
          <p:cNvPr id="5" name="Straight Connector 4">
            <a:extLst>
              <a:ext uri="{FF2B5EF4-FFF2-40B4-BE49-F238E27FC236}">
                <a16:creationId xmlns:a16="http://schemas.microsoft.com/office/drawing/2014/main" id="{CCCB6316-E2A0-4438-A0A2-B5B90921D635}"/>
              </a:ext>
            </a:extLst>
          </p:cNvPr>
          <p:cNvCxnSpPr>
            <a:cxnSpLocks/>
          </p:cNvCxnSpPr>
          <p:nvPr/>
        </p:nvCxnSpPr>
        <p:spPr bwMode="auto">
          <a:xfrm>
            <a:off x="1425039" y="5418868"/>
            <a:ext cx="6792687"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638DC09F-1447-4F0D-BB6B-5FB30DC4DD03}"/>
              </a:ext>
            </a:extLst>
          </p:cNvPr>
          <p:cNvCxnSpPr>
            <a:cxnSpLocks/>
          </p:cNvCxnSpPr>
          <p:nvPr/>
        </p:nvCxnSpPr>
        <p:spPr bwMode="auto">
          <a:xfrm>
            <a:off x="9381506" y="4955731"/>
            <a:ext cx="81939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54007F5-53C9-4FEB-949A-71B852CE26B3}"/>
              </a:ext>
            </a:extLst>
          </p:cNvPr>
          <p:cNvCxnSpPr>
            <a:cxnSpLocks/>
          </p:cNvCxnSpPr>
          <p:nvPr/>
        </p:nvCxnSpPr>
        <p:spPr bwMode="auto">
          <a:xfrm>
            <a:off x="2660771" y="3495066"/>
            <a:ext cx="7785513"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247D1043-AE18-4117-9571-D396D1ACC8A3}"/>
              </a:ext>
            </a:extLst>
          </p:cNvPr>
          <p:cNvCxnSpPr>
            <a:cxnSpLocks/>
          </p:cNvCxnSpPr>
          <p:nvPr/>
        </p:nvCxnSpPr>
        <p:spPr bwMode="auto">
          <a:xfrm>
            <a:off x="1413164" y="3934452"/>
            <a:ext cx="6792687"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39720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par>
                                <p:cTn id="22" presetID="3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3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5904" y="123826"/>
            <a:ext cx="10200229"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As We </a:t>
            </a:r>
            <a:r>
              <a:rPr lang="en-US" b="1" i="1" u="sng" dirty="0">
                <a:solidFill>
                  <a:srgbClr val="000000"/>
                </a:solidFill>
              </a:rPr>
              <a:t>Receive The Prophet’s Word</a:t>
            </a:r>
            <a:r>
              <a:rPr lang="en-US" b="1" i="1" dirty="0">
                <a:solidFill>
                  <a:srgbClr val="000000"/>
                </a:solidFill>
              </a:rPr>
              <a:t> In Patience And Faith, </a:t>
            </a:r>
          </a:p>
          <a:p>
            <a:pPr algn="ctr" eaLnBrk="0" fontAlgn="base" hangingPunct="0">
              <a:spcBef>
                <a:spcPct val="0"/>
              </a:spcBef>
              <a:spcAft>
                <a:spcPct val="0"/>
              </a:spcAft>
              <a:buSzTx/>
              <a:buNone/>
            </a:pPr>
            <a:r>
              <a:rPr lang="en-US" b="1" i="1" dirty="0">
                <a:solidFill>
                  <a:srgbClr val="000000"/>
                </a:solidFill>
              </a:rPr>
              <a:t>God Will </a:t>
            </a:r>
            <a:r>
              <a:rPr lang="en-US" b="1" i="1" u="sng" dirty="0">
                <a:solidFill>
                  <a:srgbClr val="000000"/>
                </a:solidFill>
              </a:rPr>
              <a:t>Disperse</a:t>
            </a:r>
            <a:r>
              <a:rPr lang="en-US" b="1" i="1" dirty="0">
                <a:solidFill>
                  <a:srgbClr val="000000"/>
                </a:solidFill>
              </a:rPr>
              <a:t> The Powers Of </a:t>
            </a:r>
            <a:r>
              <a:rPr lang="en-US" b="1" i="1" u="sng" dirty="0">
                <a:solidFill>
                  <a:srgbClr val="000000"/>
                </a:solidFill>
              </a:rPr>
              <a:t>Darkness</a:t>
            </a:r>
          </a:p>
        </p:txBody>
      </p:sp>
      <p:pic>
        <p:nvPicPr>
          <p:cNvPr id="1034" name="Picture 10" descr="Related image">
            <a:extLst>
              <a:ext uri="{FF2B5EF4-FFF2-40B4-BE49-F238E27FC236}">
                <a16:creationId xmlns:a16="http://schemas.microsoft.com/office/drawing/2014/main" id="{FD73F81E-0C92-41B3-B10D-671342AEB9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87771" y="3026550"/>
            <a:ext cx="2941506" cy="38452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B13E5DF-B96B-4EFA-AED4-0DDDB8ECDC80}"/>
              </a:ext>
            </a:extLst>
          </p:cNvPr>
          <p:cNvGrpSpPr/>
          <p:nvPr/>
        </p:nvGrpSpPr>
        <p:grpSpPr>
          <a:xfrm>
            <a:off x="446680" y="3170635"/>
            <a:ext cx="3941091" cy="3120530"/>
            <a:chOff x="446680" y="3170635"/>
            <a:chExt cx="3941091" cy="3120530"/>
          </a:xfrm>
        </p:grpSpPr>
        <p:pic>
          <p:nvPicPr>
            <p:cNvPr id="1030" name="Picture 6" descr="Image result for drinking gambling">
              <a:extLst>
                <a:ext uri="{FF2B5EF4-FFF2-40B4-BE49-F238E27FC236}">
                  <a16:creationId xmlns:a16="http://schemas.microsoft.com/office/drawing/2014/main" id="{F455897A-F058-4989-9CF9-A40AC178F5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680" y="3170635"/>
              <a:ext cx="3941091" cy="2463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4DAB7B-20B8-4CA1-B3B9-9E8E6C67EC0A}"/>
                </a:ext>
              </a:extLst>
            </p:cNvPr>
            <p:cNvSpPr txBox="1"/>
            <p:nvPr/>
          </p:nvSpPr>
          <p:spPr>
            <a:xfrm>
              <a:off x="1797278" y="5644834"/>
              <a:ext cx="1156771" cy="646331"/>
            </a:xfrm>
            <a:prstGeom prst="rect">
              <a:avLst/>
            </a:prstGeom>
            <a:noFill/>
          </p:spPr>
          <p:txBody>
            <a:bodyPr wrap="square" rtlCol="0">
              <a:spAutoFit/>
            </a:bodyPr>
            <a:lstStyle/>
            <a:p>
              <a:r>
                <a:rPr lang="en-US" sz="3600" dirty="0">
                  <a:latin typeface="Arial Black" panose="020B0A04020102020204" pitchFamily="34" charset="0"/>
                </a:rPr>
                <a:t>21:</a:t>
              </a:r>
            </a:p>
          </p:txBody>
        </p:sp>
      </p:grpSp>
      <p:grpSp>
        <p:nvGrpSpPr>
          <p:cNvPr id="6" name="Group 5">
            <a:extLst>
              <a:ext uri="{FF2B5EF4-FFF2-40B4-BE49-F238E27FC236}">
                <a16:creationId xmlns:a16="http://schemas.microsoft.com/office/drawing/2014/main" id="{CD9F42B0-E013-4831-B0B4-4E5E54D961AE}"/>
              </a:ext>
            </a:extLst>
          </p:cNvPr>
          <p:cNvGrpSpPr/>
          <p:nvPr/>
        </p:nvGrpSpPr>
        <p:grpSpPr>
          <a:xfrm>
            <a:off x="7318264" y="3170635"/>
            <a:ext cx="4378990" cy="3120530"/>
            <a:chOff x="7318264" y="3170635"/>
            <a:chExt cx="4378990" cy="3120530"/>
          </a:xfrm>
        </p:grpSpPr>
        <p:pic>
          <p:nvPicPr>
            <p:cNvPr id="1032" name="Picture 8" descr="Related image">
              <a:extLst>
                <a:ext uri="{FF2B5EF4-FFF2-40B4-BE49-F238E27FC236}">
                  <a16:creationId xmlns:a16="http://schemas.microsoft.com/office/drawing/2014/main" id="{FC2A11AD-D700-4119-93F7-CD45A450DC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8264" y="3170635"/>
              <a:ext cx="4378990" cy="24631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47BDBEB-CBCC-4779-AB33-FE97EBE63582}"/>
                </a:ext>
              </a:extLst>
            </p:cNvPr>
            <p:cNvSpPr txBox="1"/>
            <p:nvPr/>
          </p:nvSpPr>
          <p:spPr>
            <a:xfrm>
              <a:off x="8625900" y="5644834"/>
              <a:ext cx="1156771" cy="646331"/>
            </a:xfrm>
            <a:prstGeom prst="rect">
              <a:avLst/>
            </a:prstGeom>
            <a:noFill/>
          </p:spPr>
          <p:txBody>
            <a:bodyPr wrap="square" rtlCol="0">
              <a:spAutoFit/>
            </a:bodyPr>
            <a:lstStyle/>
            <a:p>
              <a:r>
                <a:rPr lang="en-US" sz="3600" dirty="0">
                  <a:latin typeface="Arial Black" panose="020B0A04020102020204" pitchFamily="34" charset="0"/>
                </a:rPr>
                <a:t>4-6</a:t>
              </a:r>
            </a:p>
          </p:txBody>
        </p:sp>
      </p:grpSp>
      <p:sp>
        <p:nvSpPr>
          <p:cNvPr id="9" name="Rectangle: Rounded Corners 8">
            <a:extLst>
              <a:ext uri="{FF2B5EF4-FFF2-40B4-BE49-F238E27FC236}">
                <a16:creationId xmlns:a16="http://schemas.microsoft.com/office/drawing/2014/main" id="{CF285DAB-B42F-4B86-B209-22BEAF8EF66D}"/>
              </a:ext>
            </a:extLst>
          </p:cNvPr>
          <p:cNvSpPr/>
          <p:nvPr/>
        </p:nvSpPr>
        <p:spPr bwMode="auto">
          <a:xfrm>
            <a:off x="2055455" y="1502093"/>
            <a:ext cx="8081089"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b="1" dirty="0">
                <a:solidFill>
                  <a:srgbClr val="000000"/>
                </a:solidFill>
              </a:rPr>
              <a:t>Receiving the Prophet’s Word </a:t>
            </a:r>
            <a:r>
              <a:rPr lang="en-US" sz="2800" dirty="0">
                <a:solidFill>
                  <a:srgbClr val="000000"/>
                </a:solidFill>
              </a:rPr>
              <a:t>about not drinking, or playing Black Jack (</a:t>
            </a:r>
            <a:r>
              <a:rPr lang="en-US" sz="3200" b="1" u="sng" dirty="0">
                <a:solidFill>
                  <a:srgbClr val="000000"/>
                </a:solidFill>
              </a:rPr>
              <a:t>21</a:t>
            </a:r>
            <a:r>
              <a:rPr lang="en-US" sz="2800" dirty="0">
                <a:solidFill>
                  <a:srgbClr val="000000"/>
                </a:solidFill>
              </a:rPr>
              <a:t>) </a:t>
            </a:r>
            <a:r>
              <a:rPr lang="en-US" sz="2800" b="1" dirty="0">
                <a:solidFill>
                  <a:srgbClr val="000000"/>
                </a:solidFill>
              </a:rPr>
              <a:t>in Patience and Faith</a:t>
            </a:r>
            <a:r>
              <a:rPr lang="en-US" sz="2800" dirty="0">
                <a:solidFill>
                  <a:srgbClr val="000000"/>
                </a:solidFill>
              </a:rPr>
              <a:t> will help make your life </a:t>
            </a:r>
            <a:r>
              <a:rPr lang="en-US" sz="3200" b="1" u="sng" dirty="0">
                <a:solidFill>
                  <a:srgbClr val="000000"/>
                </a:solidFill>
              </a:rPr>
              <a:t>4-6</a:t>
            </a:r>
            <a:r>
              <a:rPr lang="en-US" sz="2800" dirty="0">
                <a:solidFill>
                  <a:srgbClr val="000000"/>
                </a:solidFill>
              </a:rPr>
              <a:t> times brighter </a:t>
            </a:r>
          </a:p>
        </p:txBody>
      </p:sp>
    </p:spTree>
    <p:extLst>
      <p:ext uri="{BB962C8B-B14F-4D97-AF65-F5344CB8AC3E}">
        <p14:creationId xmlns:p14="http://schemas.microsoft.com/office/powerpoint/2010/main" val="2114747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Your friend is wondering about what real benefits come from watching General Conference.</a:t>
            </a:r>
          </a:p>
          <a:p>
            <a:r>
              <a:rPr lang="en-US" dirty="0"/>
              <a:t>How could this scripture help their understanding?</a:t>
            </a:r>
          </a:p>
          <a:p>
            <a:r>
              <a:rPr lang="en-US" dirty="0"/>
              <a:t>Role play this situation with your partner.  </a:t>
            </a:r>
          </a:p>
        </p:txBody>
      </p:sp>
    </p:spTree>
    <p:extLst>
      <p:ext uri="{BB962C8B-B14F-4D97-AF65-F5344CB8AC3E}">
        <p14:creationId xmlns:p14="http://schemas.microsoft.com/office/powerpoint/2010/main" val="6209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29:10-11</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10 For the hour is nigh, and that which was spoken by mine apostles must be fulfilled; for as they spoke so shall it come to pass;</a:t>
            </a:r>
          </a:p>
          <a:p>
            <a:pPr marL="0" indent="0">
              <a:buNone/>
            </a:pPr>
            <a:r>
              <a:rPr lang="en-US" sz="4000" dirty="0">
                <a:latin typeface="Times New Roman" panose="02020603050405020304" pitchFamily="18" charset="0"/>
                <a:cs typeface="Times New Roman" panose="02020603050405020304" pitchFamily="18" charset="0"/>
              </a:rPr>
              <a:t> 11 For I will reveal myself from heaven with power and great glory, with all the hosts thereof, and dwell in righteousness with men on earth a thousand years, and the wicked shall not stand.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Godhead</a:t>
            </a:r>
          </a:p>
        </p:txBody>
      </p:sp>
      <p:cxnSp>
        <p:nvCxnSpPr>
          <p:cNvPr id="5" name="Straight Connector 4">
            <a:extLst>
              <a:ext uri="{FF2B5EF4-FFF2-40B4-BE49-F238E27FC236}">
                <a16:creationId xmlns:a16="http://schemas.microsoft.com/office/drawing/2014/main" id="{F01612E8-36DB-415E-BF43-E98DAD2DA8EA}"/>
              </a:ext>
            </a:extLst>
          </p:cNvPr>
          <p:cNvCxnSpPr>
            <a:cxnSpLocks/>
          </p:cNvCxnSpPr>
          <p:nvPr/>
        </p:nvCxnSpPr>
        <p:spPr bwMode="auto">
          <a:xfrm>
            <a:off x="2892879" y="3696946"/>
            <a:ext cx="7818664"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F91B206-FF71-4970-A8FB-AB39FECAF276}"/>
              </a:ext>
            </a:extLst>
          </p:cNvPr>
          <p:cNvCxnSpPr>
            <a:cxnSpLocks/>
          </p:cNvCxnSpPr>
          <p:nvPr/>
        </p:nvCxnSpPr>
        <p:spPr bwMode="auto">
          <a:xfrm>
            <a:off x="1364672" y="4361964"/>
            <a:ext cx="446611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570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023854" y="123826"/>
            <a:ext cx="814748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Christ Will Come Again</a:t>
            </a:r>
            <a:r>
              <a:rPr lang="en-US" b="1" i="1" dirty="0">
                <a:solidFill>
                  <a:srgbClr val="000000"/>
                </a:solidFill>
              </a:rPr>
              <a:t> With Power And Glory</a:t>
            </a:r>
          </a:p>
        </p:txBody>
      </p:sp>
      <p:sp>
        <p:nvSpPr>
          <p:cNvPr id="4" name="Rectangle: Rounded Corners 3">
            <a:extLst>
              <a:ext uri="{FF2B5EF4-FFF2-40B4-BE49-F238E27FC236}">
                <a16:creationId xmlns:a16="http://schemas.microsoft.com/office/drawing/2014/main" id="{F322736B-00E2-4AFC-ACCB-4267C162CBC6}"/>
              </a:ext>
            </a:extLst>
          </p:cNvPr>
          <p:cNvSpPr/>
          <p:nvPr/>
        </p:nvSpPr>
        <p:spPr bwMode="auto">
          <a:xfrm>
            <a:off x="2251572" y="1168187"/>
            <a:ext cx="7688856"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When </a:t>
            </a:r>
            <a:r>
              <a:rPr lang="en-US" sz="2800" b="1" dirty="0">
                <a:solidFill>
                  <a:srgbClr val="000000"/>
                </a:solidFill>
              </a:rPr>
              <a:t>Christ Comes Again</a:t>
            </a:r>
            <a:r>
              <a:rPr lang="en-US" sz="2800" dirty="0">
                <a:solidFill>
                  <a:srgbClr val="000000"/>
                </a:solidFill>
              </a:rPr>
              <a:t>, it might be on a Leap Year (</a:t>
            </a:r>
            <a:r>
              <a:rPr lang="en-US" sz="3200" b="1" u="sng" dirty="0">
                <a:solidFill>
                  <a:srgbClr val="000000"/>
                </a:solidFill>
              </a:rPr>
              <a:t>29</a:t>
            </a:r>
            <a:r>
              <a:rPr lang="en-US" sz="2800" dirty="0">
                <a:solidFill>
                  <a:srgbClr val="000000"/>
                </a:solidFill>
              </a:rPr>
              <a:t> days in February). To prepare for Christ’s return, we are to help gather the Lost </a:t>
            </a:r>
            <a:r>
              <a:rPr lang="en-US" sz="3200" b="1" u="sng" dirty="0">
                <a:solidFill>
                  <a:srgbClr val="000000"/>
                </a:solidFill>
              </a:rPr>
              <a:t>10-11</a:t>
            </a:r>
            <a:r>
              <a:rPr lang="en-US" sz="2800" dirty="0">
                <a:solidFill>
                  <a:srgbClr val="000000"/>
                </a:solidFill>
              </a:rPr>
              <a:t> tribes.</a:t>
            </a:r>
          </a:p>
        </p:txBody>
      </p:sp>
      <p:pic>
        <p:nvPicPr>
          <p:cNvPr id="4100" name="Picture 4" descr="Related image">
            <a:extLst>
              <a:ext uri="{FF2B5EF4-FFF2-40B4-BE49-F238E27FC236}">
                <a16:creationId xmlns:a16="http://schemas.microsoft.com/office/drawing/2014/main" id="{CCFD0FFE-E58A-4942-98BA-E25AE4A2E1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147" y="2968933"/>
            <a:ext cx="4693529" cy="351724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0CEE6E07-E920-4462-9C23-3D0E7B177136}"/>
              </a:ext>
            </a:extLst>
          </p:cNvPr>
          <p:cNvGrpSpPr/>
          <p:nvPr/>
        </p:nvGrpSpPr>
        <p:grpSpPr>
          <a:xfrm>
            <a:off x="5820175" y="3179086"/>
            <a:ext cx="5505678" cy="3096942"/>
            <a:chOff x="5831192" y="3429000"/>
            <a:chExt cx="5505678" cy="3096942"/>
          </a:xfrm>
        </p:grpSpPr>
        <p:pic>
          <p:nvPicPr>
            <p:cNvPr id="4098" name="Picture 2" descr="Related image">
              <a:extLst>
                <a:ext uri="{FF2B5EF4-FFF2-40B4-BE49-F238E27FC236}">
                  <a16:creationId xmlns:a16="http://schemas.microsoft.com/office/drawing/2014/main" id="{027A07E9-B388-403D-B916-AAADC074C3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1192" y="3429000"/>
              <a:ext cx="5505678" cy="3096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84067B-81E6-4620-8485-3AA62109709B}"/>
                </a:ext>
              </a:extLst>
            </p:cNvPr>
            <p:cNvSpPr txBox="1"/>
            <p:nvPr/>
          </p:nvSpPr>
          <p:spPr>
            <a:xfrm rot="1086409">
              <a:off x="8922744" y="4887414"/>
              <a:ext cx="1938968" cy="1107996"/>
            </a:xfrm>
            <a:prstGeom prst="rect">
              <a:avLst/>
            </a:prstGeom>
            <a:noFill/>
          </p:spPr>
          <p:txBody>
            <a:bodyPr wrap="square" rtlCol="0">
              <a:spAutoFit/>
            </a:bodyPr>
            <a:lstStyle/>
            <a:p>
              <a:r>
                <a:rPr lang="en-US" sz="6600" b="1" dirty="0">
                  <a:solidFill>
                    <a:schemeClr val="bg1"/>
                  </a:solidFill>
                  <a:latin typeface="Arial Narrow" panose="020B0606020202030204" pitchFamily="34" charset="0"/>
                  <a:cs typeface="Aharoni" panose="02010803020104030203" pitchFamily="2" charset="-79"/>
                </a:rPr>
                <a:t>-11</a:t>
              </a:r>
            </a:p>
          </p:txBody>
        </p:sp>
      </p:grpSp>
    </p:spTree>
    <p:extLst>
      <p:ext uri="{BB962C8B-B14F-4D97-AF65-F5344CB8AC3E}">
        <p14:creationId xmlns:p14="http://schemas.microsoft.com/office/powerpoint/2010/main" val="1741967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With your partner, write down questions a youth might have related to this verse.  Try to have at least one question for each verse.  Be ready to share </a:t>
            </a:r>
          </a:p>
        </p:txBody>
      </p:sp>
    </p:spTree>
    <p:extLst>
      <p:ext uri="{BB962C8B-B14F-4D97-AF65-F5344CB8AC3E}">
        <p14:creationId xmlns:p14="http://schemas.microsoft.com/office/powerpoint/2010/main" val="1911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42:11</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11 Again I say unto you, that it shall not be given to any one to go forth to preach my gospel, or to build up my church, except he be ordained by some one who has authority, and it is known to the church that he has authority and has been regularly ordained by the heads of the church.</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651654" y="234753"/>
            <a:ext cx="5255834"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Priesthood &amp; Priesthood Keys</a:t>
            </a:r>
          </a:p>
        </p:txBody>
      </p:sp>
      <p:cxnSp>
        <p:nvCxnSpPr>
          <p:cNvPr id="5" name="Straight Connector 4">
            <a:extLst>
              <a:ext uri="{FF2B5EF4-FFF2-40B4-BE49-F238E27FC236}">
                <a16:creationId xmlns:a16="http://schemas.microsoft.com/office/drawing/2014/main" id="{CBB8FC25-3A9C-408E-928B-A91CE7CA3128}"/>
              </a:ext>
            </a:extLst>
          </p:cNvPr>
          <p:cNvCxnSpPr>
            <a:cxnSpLocks/>
          </p:cNvCxnSpPr>
          <p:nvPr/>
        </p:nvCxnSpPr>
        <p:spPr bwMode="auto">
          <a:xfrm>
            <a:off x="3954483" y="3554442"/>
            <a:ext cx="629392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7397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JS-H 1:15-20</a:t>
            </a:r>
          </a:p>
        </p:txBody>
      </p:sp>
      <p:sp>
        <p:nvSpPr>
          <p:cNvPr id="8" name="Content Placeholder 7"/>
          <p:cNvSpPr>
            <a:spLocks noGrp="1"/>
          </p:cNvSpPr>
          <p:nvPr>
            <p:ph idx="1"/>
          </p:nvPr>
        </p:nvSpPr>
        <p:spPr>
          <a:xfrm>
            <a:off x="857085" y="1132114"/>
            <a:ext cx="10477829" cy="5334000"/>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 15 After I had retired to the place where I had previously designed to go, having looked around me, and finding myself alone, I kneeled down and began to offer up the desires of my heart to God. I had scarcely done so, when immediately I was seized upon by some power which entirely overcame me, and had such an astonishing influence over me as to bind my tongue so that I could not speak. Thick darkness gathered around me, and it seemed to me for a time as if I were doomed to sudden destruction.</a:t>
            </a:r>
          </a:p>
          <a:p>
            <a:pPr marL="0" indent="0">
              <a:buNone/>
            </a:pPr>
            <a:r>
              <a:rPr lang="en-US" sz="2000" dirty="0">
                <a:latin typeface="Times New Roman" panose="02020603050405020304" pitchFamily="18" charset="0"/>
                <a:cs typeface="Times New Roman" panose="02020603050405020304" pitchFamily="18" charset="0"/>
              </a:rPr>
              <a:t> 16 But, exerting all my powers to call upon God to deliver me out of the power of this enemy which had seized upon me, and at the very moment when I was ready to sink into despair and abandon myself to destruction—not to an imaginary ruin, but to the power of some actual being from the unseen world, who had such marvelous power as I had never before felt in any being—just at this moment of great alarm, I saw a pillar of light exactly over my head, above the brightness of the sun, which descended gradually until it fell upon me.</a:t>
            </a:r>
          </a:p>
          <a:p>
            <a:pPr marL="0" indent="0">
              <a:buNone/>
            </a:pPr>
            <a:r>
              <a:rPr lang="en-US" sz="2000" dirty="0">
                <a:latin typeface="Times New Roman" panose="02020603050405020304" pitchFamily="18" charset="0"/>
                <a:cs typeface="Times New Roman" panose="02020603050405020304" pitchFamily="18" charset="0"/>
              </a:rPr>
              <a:t> 17 It no sooner appeared than I found myself delivered from the enemy which held me bound. When the light rested upon me I saw two Personages, whose brightness and glory defy all description, standing above me in the air. One of them </a:t>
            </a:r>
            <a:r>
              <a:rPr lang="en-US" sz="2000" dirty="0" err="1">
                <a:latin typeface="Times New Roman" panose="02020603050405020304" pitchFamily="18" charset="0"/>
                <a:cs typeface="Times New Roman" panose="02020603050405020304" pitchFamily="18" charset="0"/>
              </a:rPr>
              <a:t>spake</a:t>
            </a:r>
            <a:r>
              <a:rPr lang="en-US" sz="2000" dirty="0">
                <a:latin typeface="Times New Roman" panose="02020603050405020304" pitchFamily="18" charset="0"/>
                <a:cs typeface="Times New Roman" panose="02020603050405020304" pitchFamily="18" charset="0"/>
              </a:rPr>
              <a:t> unto me, calling me by name and said, pointing to the other—This is My Beloved Son. Hear Him!</a:t>
            </a: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Restoration </a:t>
            </a:r>
          </a:p>
        </p:txBody>
      </p:sp>
    </p:spTree>
    <p:extLst>
      <p:ext uri="{BB962C8B-B14F-4D97-AF65-F5344CB8AC3E}">
        <p14:creationId xmlns:p14="http://schemas.microsoft.com/office/powerpoint/2010/main" val="276366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61901" y="123826"/>
            <a:ext cx="10248405"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Lord’s Representatives Must Be </a:t>
            </a:r>
          </a:p>
          <a:p>
            <a:pPr algn="ctr" eaLnBrk="0" fontAlgn="base" hangingPunct="0">
              <a:spcBef>
                <a:spcPct val="0"/>
              </a:spcBef>
              <a:spcAft>
                <a:spcPct val="0"/>
              </a:spcAft>
              <a:buSzTx/>
              <a:buNone/>
            </a:pPr>
            <a:r>
              <a:rPr lang="en-US" b="1" i="1" dirty="0">
                <a:solidFill>
                  <a:srgbClr val="000000"/>
                </a:solidFill>
              </a:rPr>
              <a:t>Called By One Who Has </a:t>
            </a:r>
            <a:r>
              <a:rPr lang="en-US" b="1" i="1" u="sng" dirty="0">
                <a:solidFill>
                  <a:srgbClr val="000000"/>
                </a:solidFill>
              </a:rPr>
              <a:t>Authority</a:t>
            </a:r>
          </a:p>
        </p:txBody>
      </p:sp>
      <p:pic>
        <p:nvPicPr>
          <p:cNvPr id="13314" name="Picture 2" descr="Related image">
            <a:extLst>
              <a:ext uri="{FF2B5EF4-FFF2-40B4-BE49-F238E27FC236}">
                <a16:creationId xmlns:a16="http://schemas.microsoft.com/office/drawing/2014/main" id="{8DE98C5D-C73D-46B6-A3EC-D9D51003082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234" y="3548234"/>
            <a:ext cx="3172479" cy="330976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pollo 11">
            <a:extLst>
              <a:ext uri="{FF2B5EF4-FFF2-40B4-BE49-F238E27FC236}">
                <a16:creationId xmlns:a16="http://schemas.microsoft.com/office/drawing/2014/main" id="{6BFA3394-BCC3-4EA1-BB92-56829F1B6B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6408" y="3548234"/>
            <a:ext cx="5884029" cy="33097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B32BAF1-C7DA-4ABD-B256-8D7ABED0C285}"/>
              </a:ext>
            </a:extLst>
          </p:cNvPr>
          <p:cNvSpPr/>
          <p:nvPr/>
        </p:nvSpPr>
        <p:spPr bwMode="auto">
          <a:xfrm>
            <a:off x="875840" y="1471070"/>
            <a:ext cx="10440319" cy="2077164"/>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00"/>
                </a:solidFill>
              </a:rPr>
              <a:t>So that members do not get deceived, those who teach and lead will be </a:t>
            </a:r>
            <a:r>
              <a:rPr lang="en-US" sz="2800" b="1" dirty="0">
                <a:solidFill>
                  <a:srgbClr val="000000"/>
                </a:solidFill>
              </a:rPr>
              <a:t>Called</a:t>
            </a:r>
            <a:r>
              <a:rPr lang="en-US" sz="2800" dirty="0">
                <a:solidFill>
                  <a:srgbClr val="000000"/>
                </a:solidFill>
              </a:rPr>
              <a:t> and known to the Church to have Authority. They won’t preach strange ideas like the answer to life, the universe, and everything is </a:t>
            </a:r>
            <a:r>
              <a:rPr lang="en-US" sz="3200" b="1" u="sng" dirty="0">
                <a:solidFill>
                  <a:srgbClr val="000000"/>
                </a:solidFill>
              </a:rPr>
              <a:t>42</a:t>
            </a:r>
            <a:r>
              <a:rPr lang="en-US" sz="2800" dirty="0">
                <a:solidFill>
                  <a:srgbClr val="000000"/>
                </a:solidFill>
              </a:rPr>
              <a:t>. They also won’t believe that Apollo </a:t>
            </a:r>
            <a:r>
              <a:rPr lang="en-US" sz="3200" b="1" u="sng" dirty="0">
                <a:solidFill>
                  <a:srgbClr val="000000"/>
                </a:solidFill>
              </a:rPr>
              <a:t>11</a:t>
            </a:r>
            <a:r>
              <a:rPr lang="en-US" sz="2800" dirty="0">
                <a:solidFill>
                  <a:srgbClr val="000000"/>
                </a:solidFill>
              </a:rPr>
              <a:t> was faked. </a:t>
            </a:r>
          </a:p>
        </p:txBody>
      </p:sp>
    </p:spTree>
    <p:extLst>
      <p:ext uri="{BB962C8B-B14F-4D97-AF65-F5344CB8AC3E}">
        <p14:creationId xmlns:p14="http://schemas.microsoft.com/office/powerpoint/2010/main" val="3891807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Why is it helpful to know that revelation for you will only come from someone who has authority to give that? </a:t>
            </a:r>
          </a:p>
          <a:p>
            <a:r>
              <a:rPr lang="en-US" dirty="0"/>
              <a:t>Why is it helpful to know that Church callings come from revelation? </a:t>
            </a:r>
          </a:p>
          <a:p>
            <a:r>
              <a:rPr lang="en-US" dirty="0"/>
              <a:t>Name the people in a ward or branch who hold priesthood keys.</a:t>
            </a:r>
          </a:p>
          <a:p>
            <a:r>
              <a:rPr lang="en-US" dirty="0"/>
              <a:t> (Bishop or branch president, elders quorum president, teachers quorum president, and deacons quorum president). </a:t>
            </a:r>
          </a:p>
        </p:txBody>
      </p:sp>
    </p:spTree>
    <p:extLst>
      <p:ext uri="{BB962C8B-B14F-4D97-AF65-F5344CB8AC3E}">
        <p14:creationId xmlns:p14="http://schemas.microsoft.com/office/powerpoint/2010/main" val="18822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49:15-17</a:t>
            </a:r>
          </a:p>
        </p:txBody>
      </p:sp>
      <p:sp>
        <p:nvSpPr>
          <p:cNvPr id="8" name="Content Placeholder 7"/>
          <p:cNvSpPr>
            <a:spLocks noGrp="1"/>
          </p:cNvSpPr>
          <p:nvPr>
            <p:ph idx="1"/>
          </p:nvPr>
        </p:nvSpPr>
        <p:spPr>
          <a:xfrm>
            <a:off x="1317172" y="1132114"/>
            <a:ext cx="9590315"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15 And again, verily I say unto you, that whoso forbiddeth to marry is not ordained of God, for marriage is ordained of God unto man.</a:t>
            </a:r>
          </a:p>
          <a:p>
            <a:pPr marL="0" indent="0">
              <a:buNone/>
            </a:pPr>
            <a:r>
              <a:rPr lang="en-US" sz="4000" dirty="0">
                <a:latin typeface="Times New Roman" panose="02020603050405020304" pitchFamily="18" charset="0"/>
                <a:cs typeface="Times New Roman" panose="02020603050405020304" pitchFamily="18" charset="0"/>
              </a:rPr>
              <a:t> 16 Wherefore, it is lawful that he should have one wife, and they twain shall be one flesh, and all this that the earth might answer the end of its creation;</a:t>
            </a:r>
          </a:p>
          <a:p>
            <a:pPr marL="0" indent="0">
              <a:buNone/>
            </a:pPr>
            <a:r>
              <a:rPr lang="en-US" sz="4000" dirty="0">
                <a:latin typeface="Times New Roman" panose="02020603050405020304" pitchFamily="18" charset="0"/>
                <a:cs typeface="Times New Roman" panose="02020603050405020304" pitchFamily="18" charset="0"/>
              </a:rPr>
              <a:t> 17 And that it might be filled with the measure of man, according to his creation before the world was made.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Marriage and Family</a:t>
            </a:r>
          </a:p>
        </p:txBody>
      </p:sp>
      <p:cxnSp>
        <p:nvCxnSpPr>
          <p:cNvPr id="5" name="Straight Connector 4">
            <a:extLst>
              <a:ext uri="{FF2B5EF4-FFF2-40B4-BE49-F238E27FC236}">
                <a16:creationId xmlns:a16="http://schemas.microsoft.com/office/drawing/2014/main" id="{E0B8DF06-CE33-4557-BDA8-7E81F4E3AE78}"/>
              </a:ext>
            </a:extLst>
          </p:cNvPr>
          <p:cNvCxnSpPr>
            <a:cxnSpLocks/>
          </p:cNvCxnSpPr>
          <p:nvPr/>
        </p:nvCxnSpPr>
        <p:spPr bwMode="auto">
          <a:xfrm>
            <a:off x="1317172" y="2497539"/>
            <a:ext cx="540426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736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21472" y="123826"/>
            <a:ext cx="1075384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Marriage</a:t>
            </a:r>
            <a:r>
              <a:rPr lang="en-US" b="1" i="1" dirty="0">
                <a:solidFill>
                  <a:srgbClr val="000000"/>
                </a:solidFill>
              </a:rPr>
              <a:t> Between A Man And A Woman Is Ordained Of God</a:t>
            </a:r>
          </a:p>
        </p:txBody>
      </p:sp>
      <p:pic>
        <p:nvPicPr>
          <p:cNvPr id="4104" name="Picture 8" descr="Image result for gold rush">
            <a:extLst>
              <a:ext uri="{FF2B5EF4-FFF2-40B4-BE49-F238E27FC236}">
                <a16:creationId xmlns:a16="http://schemas.microsoft.com/office/drawing/2014/main" id="{55006E47-638A-477E-A057-00D7F75504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01045" y="3321224"/>
            <a:ext cx="3536775" cy="35367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lated image">
            <a:extLst>
              <a:ext uri="{FF2B5EF4-FFF2-40B4-BE49-F238E27FC236}">
                <a16:creationId xmlns:a16="http://schemas.microsoft.com/office/drawing/2014/main" id="{BD919A5B-84AC-4777-8873-9EED2BC708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19557" y="3350039"/>
            <a:ext cx="2575748" cy="257574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EA6EFDF3-9F24-4953-A7E3-BCEDA92FC258}"/>
              </a:ext>
            </a:extLst>
          </p:cNvPr>
          <p:cNvSpPr/>
          <p:nvPr/>
        </p:nvSpPr>
        <p:spPr bwMode="auto">
          <a:xfrm>
            <a:off x="4797628" y="1042740"/>
            <a:ext cx="7144741" cy="2145268"/>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00"/>
                </a:solidFill>
              </a:rPr>
              <a:t>Mormon Pioneers were some of the first ‘</a:t>
            </a:r>
            <a:r>
              <a:rPr lang="en-US" sz="3200" b="1" u="sng" dirty="0">
                <a:solidFill>
                  <a:srgbClr val="000000"/>
                </a:solidFill>
              </a:rPr>
              <a:t>49</a:t>
            </a:r>
            <a:r>
              <a:rPr lang="en-US" sz="2800" dirty="0">
                <a:solidFill>
                  <a:srgbClr val="000000"/>
                </a:solidFill>
              </a:rPr>
              <a:t>ers that found Gold in California. As young as </a:t>
            </a:r>
            <a:r>
              <a:rPr lang="en-US" sz="3200" b="1" u="sng" dirty="0">
                <a:solidFill>
                  <a:srgbClr val="000000"/>
                </a:solidFill>
              </a:rPr>
              <a:t>15-17</a:t>
            </a:r>
            <a:r>
              <a:rPr lang="en-US" sz="2800" dirty="0">
                <a:solidFill>
                  <a:srgbClr val="000000"/>
                </a:solidFill>
              </a:rPr>
              <a:t> years old, some made their gold into wedding rings and </a:t>
            </a:r>
            <a:r>
              <a:rPr lang="en-US" sz="2800" b="1" dirty="0">
                <a:solidFill>
                  <a:srgbClr val="000000"/>
                </a:solidFill>
              </a:rPr>
              <a:t>Married</a:t>
            </a:r>
            <a:r>
              <a:rPr lang="en-US" sz="2800" dirty="0">
                <a:solidFill>
                  <a:srgbClr val="000000"/>
                </a:solidFill>
              </a:rPr>
              <a:t> their sweethearts. </a:t>
            </a:r>
          </a:p>
        </p:txBody>
      </p:sp>
      <p:pic>
        <p:nvPicPr>
          <p:cNvPr id="4110" name="Picture 14" descr="Related image">
            <a:extLst>
              <a:ext uri="{FF2B5EF4-FFF2-40B4-BE49-F238E27FC236}">
                <a16:creationId xmlns:a16="http://schemas.microsoft.com/office/drawing/2014/main" id="{07DEEA0B-8247-47CE-BA80-7A7249ED9D2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21471" y="1042740"/>
            <a:ext cx="4004907" cy="580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79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6271"/>
            <a:ext cx="10363200" cy="1143000"/>
          </a:xfrm>
        </p:spPr>
        <p:txBody>
          <a:bodyPr/>
          <a:lstStyle/>
          <a:p>
            <a:r>
              <a:rPr lang="en-US" dirty="0"/>
              <a:t>Explain and Apply Doctrine: </a:t>
            </a:r>
          </a:p>
        </p:txBody>
      </p:sp>
      <p:sp>
        <p:nvSpPr>
          <p:cNvPr id="3" name="Content Placeholder 2"/>
          <p:cNvSpPr>
            <a:spLocks noGrp="1"/>
          </p:cNvSpPr>
          <p:nvPr>
            <p:ph sz="half" idx="1"/>
          </p:nvPr>
        </p:nvSpPr>
        <p:spPr>
          <a:xfrm>
            <a:off x="914400" y="1497871"/>
            <a:ext cx="5080000" cy="4114800"/>
          </a:xfrm>
        </p:spPr>
        <p:txBody>
          <a:bodyPr/>
          <a:lstStyle/>
          <a:p>
            <a:pPr marL="0" indent="0">
              <a:buNone/>
            </a:pPr>
            <a:r>
              <a:rPr lang="en-US" dirty="0"/>
              <a:t>Some worldly thoughts on marriage </a:t>
            </a:r>
          </a:p>
          <a:p>
            <a:r>
              <a:rPr lang="en-US" dirty="0"/>
              <a:t>Marriage is not necessary.</a:t>
            </a:r>
          </a:p>
          <a:p>
            <a:r>
              <a:rPr lang="en-US" dirty="0"/>
              <a:t>Having children is a burden.</a:t>
            </a:r>
          </a:p>
          <a:p>
            <a:r>
              <a:rPr lang="en-US" dirty="0"/>
              <a:t>Marriage does not need to be between a man and a woman. </a:t>
            </a:r>
          </a:p>
          <a:p>
            <a:r>
              <a:rPr lang="en-US" dirty="0"/>
              <a:t>Marriage is for personal satisfaction or convenience.</a:t>
            </a:r>
          </a:p>
          <a:p>
            <a:r>
              <a:rPr lang="en-US" dirty="0"/>
              <a:t>If you get tired of your spouse, you should get divorced.</a:t>
            </a:r>
          </a:p>
        </p:txBody>
      </p:sp>
      <p:sp>
        <p:nvSpPr>
          <p:cNvPr id="4" name="Content Placeholder 3">
            <a:extLst>
              <a:ext uri="{FF2B5EF4-FFF2-40B4-BE49-F238E27FC236}">
                <a16:creationId xmlns:a16="http://schemas.microsoft.com/office/drawing/2014/main" id="{01E24EB8-E41A-4EB7-AF8F-480A914AE949}"/>
              </a:ext>
            </a:extLst>
          </p:cNvPr>
          <p:cNvSpPr>
            <a:spLocks noGrp="1"/>
          </p:cNvSpPr>
          <p:nvPr>
            <p:ph sz="half" idx="2"/>
          </p:nvPr>
        </p:nvSpPr>
        <p:spPr>
          <a:xfrm>
            <a:off x="6197600" y="1497871"/>
            <a:ext cx="5080000" cy="4114800"/>
          </a:xfrm>
        </p:spPr>
        <p:txBody>
          <a:bodyPr/>
          <a:lstStyle/>
          <a:p>
            <a:endParaRPr lang="en-US" dirty="0"/>
          </a:p>
          <a:p>
            <a:endParaRPr lang="en-US" dirty="0"/>
          </a:p>
          <a:p>
            <a:pPr marL="0" indent="0">
              <a:buNone/>
            </a:pPr>
            <a:r>
              <a:rPr lang="en-US" sz="3600" b="1" dirty="0"/>
              <a:t>How does D&amp;C 49:15-17 give a different point of view to those ideas?</a:t>
            </a:r>
          </a:p>
        </p:txBody>
      </p:sp>
    </p:spTree>
    <p:extLst>
      <p:ext uri="{BB962C8B-B14F-4D97-AF65-F5344CB8AC3E}">
        <p14:creationId xmlns:p14="http://schemas.microsoft.com/office/powerpoint/2010/main" val="2016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58:42-43</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42 Behold, he who has repented of his sins, the same is forgiven, and I, the Lord, remember them no more.</a:t>
            </a:r>
          </a:p>
          <a:p>
            <a:pPr marL="0" indent="0">
              <a:buNone/>
            </a:pPr>
            <a:r>
              <a:rPr lang="en-US" sz="4000" dirty="0">
                <a:latin typeface="Times New Roman" panose="02020603050405020304" pitchFamily="18" charset="0"/>
                <a:cs typeface="Times New Roman" panose="02020603050405020304" pitchFamily="18" charset="0"/>
              </a:rPr>
              <a:t> 43 By this ye may know if a man </a:t>
            </a:r>
            <a:r>
              <a:rPr lang="en-US" sz="4000" dirty="0" err="1">
                <a:latin typeface="Times New Roman" panose="02020603050405020304" pitchFamily="18" charset="0"/>
                <a:cs typeface="Times New Roman" panose="02020603050405020304" pitchFamily="18" charset="0"/>
              </a:rPr>
              <a:t>repenteth</a:t>
            </a:r>
            <a:r>
              <a:rPr lang="en-US" sz="4000" dirty="0">
                <a:latin typeface="Times New Roman" panose="02020603050405020304" pitchFamily="18" charset="0"/>
                <a:cs typeface="Times New Roman" panose="02020603050405020304" pitchFamily="18" charset="0"/>
              </a:rPr>
              <a:t> of his sins—behold, he will confess them and forsake them.</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530468" y="234753"/>
            <a:ext cx="5377020"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Atonement of Jesus Christ</a:t>
            </a:r>
          </a:p>
        </p:txBody>
      </p:sp>
      <p:cxnSp>
        <p:nvCxnSpPr>
          <p:cNvPr id="5" name="Straight Connector 4">
            <a:extLst>
              <a:ext uri="{FF2B5EF4-FFF2-40B4-BE49-F238E27FC236}">
                <a16:creationId xmlns:a16="http://schemas.microsoft.com/office/drawing/2014/main" id="{B8531742-0B1C-4237-B098-001E845F6732}"/>
              </a:ext>
            </a:extLst>
          </p:cNvPr>
          <p:cNvCxnSpPr>
            <a:cxnSpLocks/>
          </p:cNvCxnSpPr>
          <p:nvPr/>
        </p:nvCxnSpPr>
        <p:spPr bwMode="auto">
          <a:xfrm>
            <a:off x="6578930" y="3696946"/>
            <a:ext cx="376447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132FD9E-BA25-4085-BC4F-188C75C16BAC}"/>
              </a:ext>
            </a:extLst>
          </p:cNvPr>
          <p:cNvCxnSpPr>
            <a:cxnSpLocks/>
          </p:cNvCxnSpPr>
          <p:nvPr/>
        </p:nvCxnSpPr>
        <p:spPr bwMode="auto">
          <a:xfrm>
            <a:off x="1420339" y="4290712"/>
            <a:ext cx="9303080"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F34A1EB0-38B1-4310-87DD-24A64FBB5A9F}"/>
              </a:ext>
            </a:extLst>
          </p:cNvPr>
          <p:cNvCxnSpPr>
            <a:cxnSpLocks/>
          </p:cNvCxnSpPr>
          <p:nvPr/>
        </p:nvCxnSpPr>
        <p:spPr bwMode="auto">
          <a:xfrm>
            <a:off x="1420339" y="4920105"/>
            <a:ext cx="2605396"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17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48204" y="123826"/>
            <a:ext cx="769877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To Repent We Must </a:t>
            </a:r>
            <a:r>
              <a:rPr lang="en-US" b="1" i="1" u="sng" dirty="0">
                <a:solidFill>
                  <a:srgbClr val="000000"/>
                </a:solidFill>
              </a:rPr>
              <a:t>Confess</a:t>
            </a:r>
            <a:r>
              <a:rPr lang="en-US" b="1" i="1" dirty="0">
                <a:solidFill>
                  <a:srgbClr val="000000"/>
                </a:solidFill>
              </a:rPr>
              <a:t> &amp; Forsake Sin</a:t>
            </a:r>
          </a:p>
        </p:txBody>
      </p:sp>
      <p:pic>
        <p:nvPicPr>
          <p:cNvPr id="46083" name="Picture 3" descr="hairclr"/>
          <p:cNvPicPr>
            <a:picLocks noChangeAspect="1" noChangeArrowheads="1"/>
          </p:cNvPicPr>
          <p:nvPr/>
        </p:nvPicPr>
        <p:blipFill>
          <a:blip r:embed="rId3" cstate="email">
            <a:extLst>
              <a:ext uri="{28A0092B-C50C-407E-A947-70E740481C1C}">
                <a14:useLocalDpi xmlns:a14="http://schemas.microsoft.com/office/drawing/2010/main"/>
              </a:ext>
            </a:extLst>
          </a:blip>
          <a:srcRect b="9227"/>
          <a:stretch>
            <a:fillRect/>
          </a:stretch>
        </p:blipFill>
        <p:spPr bwMode="auto">
          <a:xfrm>
            <a:off x="118750" y="1320792"/>
            <a:ext cx="7698776" cy="528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peech Bubble: Rectangle with Corners Rounded 4">
            <a:extLst>
              <a:ext uri="{FF2B5EF4-FFF2-40B4-BE49-F238E27FC236}">
                <a16:creationId xmlns:a16="http://schemas.microsoft.com/office/drawing/2014/main" id="{E5C4FCE6-2CC0-42BE-92F3-B29C8A22BCC0}"/>
              </a:ext>
            </a:extLst>
          </p:cNvPr>
          <p:cNvSpPr/>
          <p:nvPr/>
        </p:nvSpPr>
        <p:spPr bwMode="auto">
          <a:xfrm>
            <a:off x="7647706" y="1284934"/>
            <a:ext cx="3955159" cy="4354294"/>
          </a:xfrm>
          <a:prstGeom prst="wedgeRoundRectCallout">
            <a:avLst>
              <a:gd name="adj1" fmla="val -68107"/>
              <a:gd name="adj2" fmla="val -13618"/>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00"/>
                </a:solidFill>
              </a:rPr>
              <a:t>Bishop, even though you’re </a:t>
            </a:r>
            <a:r>
              <a:rPr lang="en-US" sz="2800" b="1" u="sng" dirty="0">
                <a:solidFill>
                  <a:srgbClr val="000000"/>
                </a:solidFill>
              </a:rPr>
              <a:t>58</a:t>
            </a:r>
            <a:r>
              <a:rPr lang="en-US" sz="2800" dirty="0">
                <a:solidFill>
                  <a:srgbClr val="000000"/>
                </a:solidFill>
              </a:rPr>
              <a:t> years old, I must come to you so I can </a:t>
            </a:r>
            <a:r>
              <a:rPr lang="en-US" sz="2800" b="1" dirty="0">
                <a:solidFill>
                  <a:srgbClr val="000000"/>
                </a:solidFill>
              </a:rPr>
              <a:t>Confess and Forsake</a:t>
            </a:r>
            <a:r>
              <a:rPr lang="en-US" sz="2800" dirty="0">
                <a:solidFill>
                  <a:srgbClr val="000000"/>
                </a:solidFill>
              </a:rPr>
              <a:t> my sins. But I can’t </a:t>
            </a:r>
            <a:r>
              <a:rPr lang="en-US" sz="2800" b="1" dirty="0">
                <a:solidFill>
                  <a:srgbClr val="000000"/>
                </a:solidFill>
              </a:rPr>
              <a:t>Remember No More</a:t>
            </a:r>
            <a:r>
              <a:rPr lang="en-US" sz="2800" dirty="0">
                <a:solidFill>
                  <a:srgbClr val="000000"/>
                </a:solidFill>
              </a:rPr>
              <a:t> if I need to confess </a:t>
            </a:r>
            <a:r>
              <a:rPr lang="en-US" sz="2800" b="1" dirty="0">
                <a:solidFill>
                  <a:srgbClr val="000000"/>
                </a:solidFill>
              </a:rPr>
              <a:t>For Two</a:t>
            </a:r>
            <a:r>
              <a:rPr lang="en-US" sz="2800" dirty="0">
                <a:solidFill>
                  <a:srgbClr val="000000"/>
                </a:solidFill>
              </a:rPr>
              <a:t> (</a:t>
            </a:r>
            <a:r>
              <a:rPr lang="en-US" sz="2800" b="1" u="sng" dirty="0">
                <a:solidFill>
                  <a:srgbClr val="000000"/>
                </a:solidFill>
              </a:rPr>
              <a:t>42</a:t>
            </a:r>
            <a:r>
              <a:rPr lang="en-US" sz="2800" dirty="0">
                <a:solidFill>
                  <a:srgbClr val="000000"/>
                </a:solidFill>
              </a:rPr>
              <a:t>) or </a:t>
            </a:r>
            <a:r>
              <a:rPr lang="en-US" sz="2800" b="1" dirty="0">
                <a:solidFill>
                  <a:srgbClr val="000000"/>
                </a:solidFill>
              </a:rPr>
              <a:t>For Three</a:t>
            </a:r>
            <a:r>
              <a:rPr lang="en-US" sz="2800" dirty="0">
                <a:solidFill>
                  <a:srgbClr val="000000"/>
                </a:solidFill>
              </a:rPr>
              <a:t> (</a:t>
            </a:r>
            <a:r>
              <a:rPr lang="en-US" sz="2800" b="1" u="sng" dirty="0">
                <a:solidFill>
                  <a:srgbClr val="000000"/>
                </a:solidFill>
              </a:rPr>
              <a:t>43</a:t>
            </a:r>
            <a:r>
              <a:rPr lang="en-US" sz="2800" dirty="0">
                <a:solidFill>
                  <a:srgbClr val="000000"/>
                </a:solidFill>
              </a:rPr>
              <a:t>) sins.</a:t>
            </a:r>
          </a:p>
        </p:txBody>
      </p:sp>
    </p:spTree>
    <p:extLst>
      <p:ext uri="{BB962C8B-B14F-4D97-AF65-F5344CB8AC3E}">
        <p14:creationId xmlns:p14="http://schemas.microsoft.com/office/powerpoint/2010/main" val="2965129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829"/>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406429"/>
            <a:ext cx="10363200" cy="4114800"/>
          </a:xfrm>
        </p:spPr>
        <p:txBody>
          <a:bodyPr/>
          <a:lstStyle/>
          <a:p>
            <a:pPr marL="0" indent="0">
              <a:buNone/>
            </a:pPr>
            <a:r>
              <a:rPr lang="en-US" dirty="0"/>
              <a:t>Sofia has decided that she would like to serve a full-time mission. She has committed some serious sins, and she knows she should confess them to her bishop. However, she decides not to confess her sins because she is afraid of what her bishop may think of her. She tells herself that if she goes on a mission and works extra hard, the Lord will forgive her even if she does not confess her sins.</a:t>
            </a:r>
          </a:p>
          <a:p>
            <a:r>
              <a:rPr lang="en-US" dirty="0"/>
              <a:t>Do you think Sofia is acting in faith? Why or why not?</a:t>
            </a:r>
          </a:p>
          <a:p>
            <a:r>
              <a:rPr lang="en-US" dirty="0"/>
              <a:t>How do her choices and behavior demonstrate that she is not examining her situation with an eternal perspective?</a:t>
            </a:r>
          </a:p>
        </p:txBody>
      </p:sp>
    </p:spTree>
    <p:extLst>
      <p:ext uri="{BB962C8B-B14F-4D97-AF65-F5344CB8AC3E}">
        <p14:creationId xmlns:p14="http://schemas.microsoft.com/office/powerpoint/2010/main" val="3724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64:9-11</a:t>
            </a:r>
          </a:p>
        </p:txBody>
      </p:sp>
      <p:sp>
        <p:nvSpPr>
          <p:cNvPr id="8" name="Content Placeholder 7"/>
          <p:cNvSpPr>
            <a:spLocks noGrp="1"/>
          </p:cNvSpPr>
          <p:nvPr>
            <p:ph idx="1"/>
          </p:nvPr>
        </p:nvSpPr>
        <p:spPr>
          <a:xfrm>
            <a:off x="1317172" y="1132114"/>
            <a:ext cx="9590315"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9 Wherefore, I say unto you, that ye ought to forgive one another; for he that </a:t>
            </a:r>
            <a:r>
              <a:rPr lang="en-US" sz="4000" dirty="0" err="1">
                <a:latin typeface="Times New Roman" panose="02020603050405020304" pitchFamily="18" charset="0"/>
                <a:cs typeface="Times New Roman" panose="02020603050405020304" pitchFamily="18" charset="0"/>
              </a:rPr>
              <a:t>forgiveth</a:t>
            </a:r>
            <a:r>
              <a:rPr lang="en-US" sz="4000" dirty="0">
                <a:latin typeface="Times New Roman" panose="02020603050405020304" pitchFamily="18" charset="0"/>
                <a:cs typeface="Times New Roman" panose="02020603050405020304" pitchFamily="18" charset="0"/>
              </a:rPr>
              <a:t> not his brother his trespasses </a:t>
            </a:r>
            <a:r>
              <a:rPr lang="en-US" sz="4000" dirty="0" err="1">
                <a:latin typeface="Times New Roman" panose="02020603050405020304" pitchFamily="18" charset="0"/>
                <a:cs typeface="Times New Roman" panose="02020603050405020304" pitchFamily="18" charset="0"/>
              </a:rPr>
              <a:t>standeth</a:t>
            </a:r>
            <a:r>
              <a:rPr lang="en-US" sz="4000" dirty="0">
                <a:latin typeface="Times New Roman" panose="02020603050405020304" pitchFamily="18" charset="0"/>
                <a:cs typeface="Times New Roman" panose="02020603050405020304" pitchFamily="18" charset="0"/>
              </a:rPr>
              <a:t> condemned before the Lord; for there </a:t>
            </a:r>
            <a:r>
              <a:rPr lang="en-US" sz="4000" dirty="0" err="1">
                <a:latin typeface="Times New Roman" panose="02020603050405020304" pitchFamily="18" charset="0"/>
                <a:cs typeface="Times New Roman" panose="02020603050405020304" pitchFamily="18" charset="0"/>
              </a:rPr>
              <a:t>remaineth</a:t>
            </a:r>
            <a:r>
              <a:rPr lang="en-US" sz="4000" dirty="0">
                <a:latin typeface="Times New Roman" panose="02020603050405020304" pitchFamily="18" charset="0"/>
                <a:cs typeface="Times New Roman" panose="02020603050405020304" pitchFamily="18" charset="0"/>
              </a:rPr>
              <a:t> in him the greater sin.</a:t>
            </a:r>
          </a:p>
          <a:p>
            <a:pPr marL="0" indent="0">
              <a:buNone/>
            </a:pPr>
            <a:r>
              <a:rPr lang="en-US" sz="4000" dirty="0">
                <a:latin typeface="Times New Roman" panose="02020603050405020304" pitchFamily="18" charset="0"/>
                <a:cs typeface="Times New Roman" panose="02020603050405020304" pitchFamily="18" charset="0"/>
              </a:rPr>
              <a:t> 10 I, the Lord, will forgive whom I will forgive, but of you it is required to forgive all men.</a:t>
            </a:r>
          </a:p>
          <a:p>
            <a:pPr marL="0" indent="0">
              <a:buNone/>
            </a:pPr>
            <a:r>
              <a:rPr lang="en-US" sz="4000" dirty="0">
                <a:latin typeface="Times New Roman" panose="02020603050405020304" pitchFamily="18" charset="0"/>
                <a:cs typeface="Times New Roman" panose="02020603050405020304" pitchFamily="18" charset="0"/>
              </a:rPr>
              <a:t> 11 And ye ought to say in your hearts—let God judge between me and thee, and reward thee according to thy deeds.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Commandments </a:t>
            </a:r>
          </a:p>
        </p:txBody>
      </p:sp>
      <p:cxnSp>
        <p:nvCxnSpPr>
          <p:cNvPr id="5" name="Straight Connector 4">
            <a:extLst>
              <a:ext uri="{FF2B5EF4-FFF2-40B4-BE49-F238E27FC236}">
                <a16:creationId xmlns:a16="http://schemas.microsoft.com/office/drawing/2014/main" id="{8D950AC1-111F-42C7-A85B-E8D3D42923D1}"/>
              </a:ext>
            </a:extLst>
          </p:cNvPr>
          <p:cNvCxnSpPr>
            <a:cxnSpLocks/>
          </p:cNvCxnSpPr>
          <p:nvPr/>
        </p:nvCxnSpPr>
        <p:spPr bwMode="auto">
          <a:xfrm>
            <a:off x="1413164" y="4397590"/>
            <a:ext cx="7897091"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977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678042" y="123826"/>
            <a:ext cx="683751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We Are Required To </a:t>
            </a:r>
            <a:r>
              <a:rPr lang="en-US" b="1" i="1" u="sng" dirty="0">
                <a:solidFill>
                  <a:srgbClr val="000000"/>
                </a:solidFill>
              </a:rPr>
              <a:t>Forgive</a:t>
            </a:r>
            <a:r>
              <a:rPr lang="en-US" b="1" i="1" dirty="0">
                <a:solidFill>
                  <a:srgbClr val="000000"/>
                </a:solidFill>
              </a:rPr>
              <a:t> All People</a:t>
            </a:r>
          </a:p>
        </p:txBody>
      </p:sp>
      <p:pic>
        <p:nvPicPr>
          <p:cNvPr id="19459" name="Picture 129" descr="http://www.techaddiction.ca/images/boyfriend-video-game-addic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77459" y="1558790"/>
            <a:ext cx="7423243" cy="492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Related image">
            <a:extLst>
              <a:ext uri="{FF2B5EF4-FFF2-40B4-BE49-F238E27FC236}">
                <a16:creationId xmlns:a16="http://schemas.microsoft.com/office/drawing/2014/main" id="{7521C461-E3A3-4BE4-8567-09E61D4877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8173" y="5175273"/>
            <a:ext cx="3862787" cy="1682068"/>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0D731572-1129-423C-9AF7-27EC9DA1136E}"/>
              </a:ext>
            </a:extLst>
          </p:cNvPr>
          <p:cNvSpPr/>
          <p:nvPr/>
        </p:nvSpPr>
        <p:spPr bwMode="auto">
          <a:xfrm>
            <a:off x="1058173" y="1278089"/>
            <a:ext cx="3506836" cy="3679210"/>
          </a:xfrm>
          <a:prstGeom prst="wedgeRoundRectCallout">
            <a:avLst>
              <a:gd name="adj1" fmla="val 72410"/>
              <a:gd name="adj2" fmla="val -10618"/>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00"/>
                </a:solidFill>
              </a:rPr>
              <a:t>We should </a:t>
            </a:r>
            <a:r>
              <a:rPr lang="en-US" sz="3200" b="1" dirty="0">
                <a:solidFill>
                  <a:srgbClr val="000000"/>
                </a:solidFill>
              </a:rPr>
              <a:t>Forgive All Men </a:t>
            </a:r>
            <a:r>
              <a:rPr lang="en-US" sz="2800" dirty="0">
                <a:solidFill>
                  <a:srgbClr val="000000"/>
                </a:solidFill>
              </a:rPr>
              <a:t>including </a:t>
            </a:r>
          </a:p>
          <a:p>
            <a:pPr algn="ctr" eaLnBrk="0" fontAlgn="base" hangingPunct="0">
              <a:spcBef>
                <a:spcPct val="0"/>
              </a:spcBef>
              <a:spcAft>
                <a:spcPct val="0"/>
              </a:spcAft>
            </a:pPr>
            <a:r>
              <a:rPr lang="en-US" sz="2800" dirty="0">
                <a:solidFill>
                  <a:srgbClr val="000000"/>
                </a:solidFill>
              </a:rPr>
              <a:t>those addicted to their Nintendo </a:t>
            </a:r>
            <a:r>
              <a:rPr lang="en-US" sz="3200" b="1" u="sng" dirty="0">
                <a:solidFill>
                  <a:srgbClr val="000000"/>
                </a:solidFill>
              </a:rPr>
              <a:t>64</a:t>
            </a:r>
            <a:r>
              <a:rPr lang="en-US" sz="2800" dirty="0">
                <a:solidFill>
                  <a:srgbClr val="000000"/>
                </a:solidFill>
              </a:rPr>
              <a:t>. </a:t>
            </a:r>
          </a:p>
          <a:p>
            <a:pPr algn="ctr" eaLnBrk="0" fontAlgn="base" hangingPunct="0">
              <a:spcBef>
                <a:spcPct val="0"/>
              </a:spcBef>
              <a:spcAft>
                <a:spcPct val="0"/>
              </a:spcAft>
            </a:pPr>
            <a:r>
              <a:rPr lang="en-US" sz="2800" dirty="0">
                <a:solidFill>
                  <a:srgbClr val="000000"/>
                </a:solidFill>
              </a:rPr>
              <a:t>If he can’t stop, I’m going to have to call </a:t>
            </a:r>
            <a:r>
              <a:rPr lang="en-US" sz="3200" b="1" u="sng" dirty="0">
                <a:solidFill>
                  <a:srgbClr val="000000"/>
                </a:solidFill>
              </a:rPr>
              <a:t>9-11</a:t>
            </a:r>
            <a:r>
              <a:rPr lang="en-US" sz="2800" dirty="0">
                <a:solidFill>
                  <a:srgbClr val="000000"/>
                </a:solidFill>
              </a:rPr>
              <a:t> and dump him.</a:t>
            </a:r>
          </a:p>
        </p:txBody>
      </p:sp>
    </p:spTree>
    <p:extLst>
      <p:ext uri="{BB962C8B-B14F-4D97-AF65-F5344CB8AC3E}">
        <p14:creationId xmlns:p14="http://schemas.microsoft.com/office/powerpoint/2010/main" val="1714653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JS-H 1:15-20</a:t>
            </a:r>
          </a:p>
        </p:txBody>
      </p:sp>
      <p:sp>
        <p:nvSpPr>
          <p:cNvPr id="8" name="Content Placeholder 7"/>
          <p:cNvSpPr>
            <a:spLocks noGrp="1"/>
          </p:cNvSpPr>
          <p:nvPr>
            <p:ph idx="1"/>
          </p:nvPr>
        </p:nvSpPr>
        <p:spPr>
          <a:xfrm>
            <a:off x="857085" y="1132113"/>
            <a:ext cx="10477829" cy="5632243"/>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 18 My object in going to inquire of the Lord was to know which of all the sects was right, that I might know which to join. No sooner, therefore, did I get possession of myself, so as to be able to speak, than I asked the Personages who stood above me in the light, which of all the sects was right (for at this time it had never entered into my heart that all were wrong)—and which I should join.</a:t>
            </a:r>
          </a:p>
          <a:p>
            <a:pPr marL="0" indent="0">
              <a:buNone/>
            </a:pPr>
            <a:r>
              <a:rPr lang="en-US" sz="2000" dirty="0">
                <a:latin typeface="Times New Roman" panose="02020603050405020304" pitchFamily="18" charset="0"/>
                <a:cs typeface="Times New Roman" panose="02020603050405020304" pitchFamily="18" charset="0"/>
              </a:rPr>
              <a:t> 19 I was answered that I must join none of them, for they were all wrong; and the Personage who addressed me said that all their creeds were an abomination in his sight; that those professors were all corrupt; that: “they draw near to me with their lips, but their hearts are far from me, they teach for doctrines the commandments of men, having a form of godliness, but they deny the power thereof.”</a:t>
            </a:r>
          </a:p>
          <a:p>
            <a:pPr marL="0" indent="0">
              <a:buNone/>
            </a:pPr>
            <a:r>
              <a:rPr lang="en-US" sz="2000" dirty="0">
                <a:latin typeface="Times New Roman" panose="02020603050405020304" pitchFamily="18" charset="0"/>
                <a:cs typeface="Times New Roman" panose="02020603050405020304" pitchFamily="18" charset="0"/>
              </a:rPr>
              <a:t> 20 He again forbade me to join with any of them; and many other things did he say unto me, which I cannot write at this time. When I came to myself again, I found myself lying on my back, looking up into heaven. When the light had departed, I had no strength; but soon recovering in some degree, I went home. And as I leaned up to the fireplace, mother inquired what the matter was. I replied, “Never mind, all is well—I am well enough off.” I then said to my mother, “I have learned for myself that Presbyterianism is not true.” It seems as though the adversary was aware, at a very early period of my life, that I was destined to prove a disturber and an annoyer of his kingdom; else why should the powers of darkness combine against me? Why the opposition and persecution that arose against me, almost in my infancy?</a:t>
            </a:r>
            <a:endParaRPr lang="en-US" sz="2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Restoration </a:t>
            </a:r>
          </a:p>
        </p:txBody>
      </p:sp>
    </p:spTree>
    <p:extLst>
      <p:ext uri="{BB962C8B-B14F-4D97-AF65-F5344CB8AC3E}">
        <p14:creationId xmlns:p14="http://schemas.microsoft.com/office/powerpoint/2010/main" val="89730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834"/>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319349"/>
            <a:ext cx="10363200" cy="4201885"/>
          </a:xfrm>
        </p:spPr>
        <p:txBody>
          <a:bodyPr/>
          <a:lstStyle/>
          <a:p>
            <a:pPr marL="0" indent="0">
              <a:buNone/>
            </a:pPr>
            <a:r>
              <a:rPr lang="en-US" sz="2400" dirty="0"/>
              <a:t>True (T) or False (F).</a:t>
            </a:r>
          </a:p>
          <a:p>
            <a:pPr marL="0" indent="0">
              <a:buNone/>
            </a:pPr>
            <a:r>
              <a:rPr lang="en-US" sz="2400" dirty="0"/>
              <a:t>____ 1. It is a commandment to forgive others, even when they are not sorry for what they have done.</a:t>
            </a:r>
          </a:p>
          <a:p>
            <a:pPr marL="0" indent="0">
              <a:buNone/>
            </a:pPr>
            <a:r>
              <a:rPr lang="en-US" sz="2400" dirty="0"/>
              <a:t>____ 2. If we refuse to forgive others, then we cannot be forgiven, and we will stand condemned before the Lord.</a:t>
            </a:r>
          </a:p>
          <a:p>
            <a:pPr marL="0" indent="0">
              <a:buNone/>
            </a:pPr>
            <a:r>
              <a:rPr lang="en-US" sz="2400" dirty="0"/>
              <a:t>____ 3. It is acceptable to withhold forgiveness until the offender has learned to change his or her behavior.</a:t>
            </a:r>
          </a:p>
          <a:p>
            <a:pPr marL="0" indent="0">
              <a:buNone/>
            </a:pPr>
            <a:r>
              <a:rPr lang="en-US" sz="2400" dirty="0"/>
              <a:t>____ 4. Doctrine and Covenants 64:9–11 helps teach the following key statement of doctrine: God’s commandments include forgiving others.</a:t>
            </a:r>
          </a:p>
          <a:p>
            <a:pPr marL="0" indent="0">
              <a:buNone/>
            </a:pPr>
            <a:r>
              <a:rPr lang="en-US" sz="2400" dirty="0"/>
              <a:t>____ 5. With the Lord’s help, we can leave the punishment of someone who has offended us in God’s hands, and we can move on in our lives without holding on to negative thoughts and feelings.</a:t>
            </a:r>
          </a:p>
          <a:p>
            <a:pPr marL="0" indent="0">
              <a:buNone/>
            </a:pPr>
            <a:r>
              <a:rPr lang="en-US" sz="2400" b="1" dirty="0"/>
              <a:t>Answers to the quiz: 1. True; 2. True; 3. False; 4. True; 5. True. </a:t>
            </a:r>
          </a:p>
        </p:txBody>
      </p:sp>
    </p:spTree>
    <p:extLst>
      <p:ext uri="{BB962C8B-B14F-4D97-AF65-F5344CB8AC3E}">
        <p14:creationId xmlns:p14="http://schemas.microsoft.com/office/powerpoint/2010/main" val="41505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76:22-24</a:t>
            </a:r>
          </a:p>
        </p:txBody>
      </p:sp>
      <p:sp>
        <p:nvSpPr>
          <p:cNvPr id="8" name="Content Placeholder 7"/>
          <p:cNvSpPr>
            <a:spLocks noGrp="1"/>
          </p:cNvSpPr>
          <p:nvPr>
            <p:ph idx="1"/>
          </p:nvPr>
        </p:nvSpPr>
        <p:spPr>
          <a:xfrm>
            <a:off x="1317172" y="1132114"/>
            <a:ext cx="9590315"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22 And now, after the many testimonies which have been given of him, this is the testimony, last of all, which we give of him: That he lives!</a:t>
            </a:r>
          </a:p>
          <a:p>
            <a:pPr marL="0" indent="0">
              <a:buNone/>
            </a:pPr>
            <a:r>
              <a:rPr lang="en-US" sz="4000" dirty="0">
                <a:latin typeface="Times New Roman" panose="02020603050405020304" pitchFamily="18" charset="0"/>
                <a:cs typeface="Times New Roman" panose="02020603050405020304" pitchFamily="18" charset="0"/>
              </a:rPr>
              <a:t> 23 For we saw him, even on the right hand of God; and we heard the voice bearing record that he is the Only Begotten of the Father—</a:t>
            </a:r>
          </a:p>
          <a:p>
            <a:pPr marL="0" indent="0">
              <a:buNone/>
            </a:pPr>
            <a:r>
              <a:rPr lang="en-US" sz="4000" dirty="0">
                <a:latin typeface="Times New Roman" panose="02020603050405020304" pitchFamily="18" charset="0"/>
                <a:cs typeface="Times New Roman" panose="02020603050405020304" pitchFamily="18" charset="0"/>
              </a:rPr>
              <a:t> 24 That by him, and through him, and of him, the worlds are and were created, and the inhabitants thereof are begotten sons and daughters unto God.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Plan of Salvation </a:t>
            </a:r>
          </a:p>
        </p:txBody>
      </p:sp>
      <p:cxnSp>
        <p:nvCxnSpPr>
          <p:cNvPr id="5" name="Straight Connector 4">
            <a:extLst>
              <a:ext uri="{FF2B5EF4-FFF2-40B4-BE49-F238E27FC236}">
                <a16:creationId xmlns:a16="http://schemas.microsoft.com/office/drawing/2014/main" id="{90B79792-4892-4B76-A4BC-1127B00DE75F}"/>
              </a:ext>
            </a:extLst>
          </p:cNvPr>
          <p:cNvCxnSpPr>
            <a:cxnSpLocks/>
          </p:cNvCxnSpPr>
          <p:nvPr/>
        </p:nvCxnSpPr>
        <p:spPr bwMode="auto">
          <a:xfrm>
            <a:off x="6958940" y="2485663"/>
            <a:ext cx="252944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4030295-3D09-4F34-822A-B9E8CCBEFBF7}"/>
              </a:ext>
            </a:extLst>
          </p:cNvPr>
          <p:cNvCxnSpPr>
            <a:cxnSpLocks/>
          </p:cNvCxnSpPr>
          <p:nvPr/>
        </p:nvCxnSpPr>
        <p:spPr bwMode="auto">
          <a:xfrm>
            <a:off x="2097232" y="4504468"/>
            <a:ext cx="235601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230224BC-0863-4D7E-A490-EA1580D93B0A}"/>
              </a:ext>
            </a:extLst>
          </p:cNvPr>
          <p:cNvCxnSpPr>
            <a:cxnSpLocks/>
          </p:cNvCxnSpPr>
          <p:nvPr/>
        </p:nvCxnSpPr>
        <p:spPr bwMode="auto">
          <a:xfrm>
            <a:off x="1352797" y="4955731"/>
            <a:ext cx="6021780"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010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868991" y="123826"/>
            <a:ext cx="845879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Jesus Christ</a:t>
            </a:r>
            <a:r>
              <a:rPr lang="en-US" b="1" i="1" dirty="0">
                <a:solidFill>
                  <a:srgbClr val="000000"/>
                </a:solidFill>
              </a:rPr>
              <a:t> Lives And Is The </a:t>
            </a:r>
            <a:r>
              <a:rPr lang="en-US" b="1" i="1" u="sng" dirty="0">
                <a:solidFill>
                  <a:srgbClr val="000000"/>
                </a:solidFill>
              </a:rPr>
              <a:t>Creator</a:t>
            </a:r>
            <a:r>
              <a:rPr lang="en-US" b="1" i="1" dirty="0">
                <a:solidFill>
                  <a:srgbClr val="000000"/>
                </a:solidFill>
              </a:rPr>
              <a:t> Of Worlds</a:t>
            </a:r>
          </a:p>
        </p:txBody>
      </p:sp>
      <p:grpSp>
        <p:nvGrpSpPr>
          <p:cNvPr id="3" name="Group 197"/>
          <p:cNvGrpSpPr>
            <a:grpSpLocks/>
          </p:cNvGrpSpPr>
          <p:nvPr/>
        </p:nvGrpSpPr>
        <p:grpSpPr bwMode="auto">
          <a:xfrm>
            <a:off x="8313885" y="2035974"/>
            <a:ext cx="1687513" cy="590551"/>
            <a:chOff x="4320" y="2980"/>
            <a:chExt cx="1063" cy="372"/>
          </a:xfrm>
        </p:grpSpPr>
        <p:sp>
          <p:nvSpPr>
            <p:cNvPr id="20492" name="Rectangle 188"/>
            <p:cNvSpPr>
              <a:spLocks noChangeArrowheads="1"/>
            </p:cNvSpPr>
            <p:nvPr/>
          </p:nvSpPr>
          <p:spPr bwMode="auto">
            <a:xfrm>
              <a:off x="4545" y="3063"/>
              <a:ext cx="83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SzTx/>
                <a:buNone/>
              </a:pPr>
              <a:r>
                <a:rPr lang="en-US" sz="2400">
                  <a:solidFill>
                    <a:srgbClr val="000000"/>
                  </a:solidFill>
                  <a:latin typeface="Arial" panose="020B0604020202020204" pitchFamily="34" charset="0"/>
                </a:rPr>
                <a:t>2 Hands</a:t>
              </a:r>
              <a:endParaRPr lang="en-US" sz="2400" b="1">
                <a:solidFill>
                  <a:srgbClr val="000000"/>
                </a:solidFill>
                <a:latin typeface="Arial" panose="020B0604020202020204" pitchFamily="34" charset="0"/>
              </a:endParaRPr>
            </a:p>
          </p:txBody>
        </p:sp>
        <p:sp>
          <p:nvSpPr>
            <p:cNvPr id="20493" name="Line 189"/>
            <p:cNvSpPr>
              <a:spLocks noChangeShapeType="1"/>
            </p:cNvSpPr>
            <p:nvPr/>
          </p:nvSpPr>
          <p:spPr bwMode="auto">
            <a:xfrm>
              <a:off x="4320" y="2980"/>
              <a:ext cx="578" cy="9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pic>
        <p:nvPicPr>
          <p:cNvPr id="49347" name="Picture 195" descr="sav6cl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5084" y="886619"/>
            <a:ext cx="175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8"/>
          <p:cNvGrpSpPr>
            <a:grpSpLocks/>
          </p:cNvGrpSpPr>
          <p:nvPr/>
        </p:nvGrpSpPr>
        <p:grpSpPr bwMode="auto">
          <a:xfrm>
            <a:off x="8237685" y="2561433"/>
            <a:ext cx="2132013" cy="992187"/>
            <a:chOff x="4272" y="3311"/>
            <a:chExt cx="1343" cy="625"/>
          </a:xfrm>
        </p:grpSpPr>
        <p:sp>
          <p:nvSpPr>
            <p:cNvPr id="20490" name="Line 190"/>
            <p:cNvSpPr>
              <a:spLocks noChangeShapeType="1"/>
            </p:cNvSpPr>
            <p:nvPr/>
          </p:nvSpPr>
          <p:spPr bwMode="auto">
            <a:xfrm flipV="1">
              <a:off x="4272" y="3596"/>
              <a:ext cx="692" cy="34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0491" name="Rectangle 196"/>
            <p:cNvSpPr>
              <a:spLocks noChangeArrowheads="1"/>
            </p:cNvSpPr>
            <p:nvPr/>
          </p:nvSpPr>
          <p:spPr bwMode="auto">
            <a:xfrm>
              <a:off x="4560" y="3311"/>
              <a:ext cx="10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400">
                  <a:solidFill>
                    <a:srgbClr val="000000"/>
                  </a:solidFill>
                  <a:latin typeface="Arial" panose="020B0604020202020204" pitchFamily="34" charset="0"/>
                </a:rPr>
                <a:t>2 Feet </a:t>
              </a:r>
              <a:r>
                <a:rPr lang="en-US" sz="2400" b="1">
                  <a:solidFill>
                    <a:srgbClr val="000000"/>
                  </a:solidFill>
                  <a:latin typeface="Arial" panose="020B0604020202020204" pitchFamily="34" charset="0"/>
                </a:rPr>
                <a:t>(</a:t>
              </a:r>
              <a:r>
                <a:rPr lang="en-US" sz="2400" b="1" u="sng">
                  <a:solidFill>
                    <a:srgbClr val="000000"/>
                  </a:solidFill>
                  <a:latin typeface="Arial" panose="020B0604020202020204" pitchFamily="34" charset="0"/>
                </a:rPr>
                <a:t>22</a:t>
              </a:r>
              <a:r>
                <a:rPr lang="en-US" sz="2400" b="1">
                  <a:solidFill>
                    <a:srgbClr val="000000"/>
                  </a:solidFill>
                  <a:latin typeface="Arial" panose="020B0604020202020204" pitchFamily="34" charset="0"/>
                </a:rPr>
                <a:t>)</a:t>
              </a:r>
            </a:p>
          </p:txBody>
        </p:sp>
      </p:grpSp>
      <p:pic>
        <p:nvPicPr>
          <p:cNvPr id="16" name="Picture 2" descr="http://sidneyrigdon.com/PICS2/Sid-Jo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6348" y="3570670"/>
            <a:ext cx="3750103" cy="290633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f/f1/Bennington_Flag.svg/1170px-Bennington_Flag.svg.png">
            <a:extLst>
              <a:ext uri="{FF2B5EF4-FFF2-40B4-BE49-F238E27FC236}">
                <a16:creationId xmlns:a16="http://schemas.microsoft.com/office/drawing/2014/main" id="{D518DF84-AC27-49EE-B922-43D0BAC7F8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0786" y="1281954"/>
            <a:ext cx="3614795" cy="20082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Speech Bubble: Rectangle with Corners Rounded 21">
            <a:extLst>
              <a:ext uri="{FF2B5EF4-FFF2-40B4-BE49-F238E27FC236}">
                <a16:creationId xmlns:a16="http://schemas.microsoft.com/office/drawing/2014/main" id="{A788821C-52CD-4984-8597-05AD6B785B0E}"/>
              </a:ext>
            </a:extLst>
          </p:cNvPr>
          <p:cNvSpPr/>
          <p:nvPr/>
        </p:nvSpPr>
        <p:spPr bwMode="auto">
          <a:xfrm>
            <a:off x="5138400" y="4163219"/>
            <a:ext cx="6322367" cy="2213372"/>
          </a:xfrm>
          <a:prstGeom prst="wedgeRoundRectCallout">
            <a:avLst>
              <a:gd name="adj1" fmla="val -57287"/>
              <a:gd name="adj2" fmla="val -25047"/>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00"/>
                </a:solidFill>
                <a:latin typeface="Times New Roman" panose="02020603050405020304" pitchFamily="18" charset="0"/>
              </a:rPr>
              <a:t>We know that </a:t>
            </a:r>
            <a:r>
              <a:rPr lang="en-US" sz="2800" b="1" dirty="0">
                <a:solidFill>
                  <a:srgbClr val="000000"/>
                </a:solidFill>
                <a:latin typeface="Times New Roman" panose="02020603050405020304" pitchFamily="18" charset="0"/>
              </a:rPr>
              <a:t>Jesus Created </a:t>
            </a:r>
            <a:r>
              <a:rPr lang="en-US" sz="2800" dirty="0">
                <a:solidFill>
                  <a:srgbClr val="000000"/>
                </a:solidFill>
                <a:latin typeface="Times New Roman" panose="02020603050405020304" pitchFamily="18" charset="0"/>
              </a:rPr>
              <a:t>this world and helped </a:t>
            </a:r>
            <a:r>
              <a:rPr lang="en-US" sz="2800" b="1" dirty="0">
                <a:solidFill>
                  <a:srgbClr val="000000"/>
                </a:solidFill>
                <a:latin typeface="Times New Roman" panose="02020603050405020304" pitchFamily="18" charset="0"/>
              </a:rPr>
              <a:t>Create</a:t>
            </a:r>
            <a:r>
              <a:rPr lang="en-US" sz="2800" dirty="0">
                <a:solidFill>
                  <a:srgbClr val="000000"/>
                </a:solidFill>
                <a:latin typeface="Times New Roman" panose="02020603050405020304" pitchFamily="18" charset="0"/>
              </a:rPr>
              <a:t> our Country in </a:t>
            </a:r>
            <a:r>
              <a:rPr lang="en-US" sz="3600" dirty="0">
                <a:solidFill>
                  <a:srgbClr val="000000"/>
                </a:solidFill>
                <a:latin typeface="Times New Roman" panose="02020603050405020304" pitchFamily="18" charset="0"/>
              </a:rPr>
              <a:t>’</a:t>
            </a:r>
            <a:r>
              <a:rPr lang="en-US" sz="3200" b="1" u="sng" dirty="0">
                <a:solidFill>
                  <a:srgbClr val="000000"/>
                </a:solidFill>
                <a:latin typeface="Times New Roman" panose="02020603050405020304" pitchFamily="18" charset="0"/>
              </a:rPr>
              <a:t>76</a:t>
            </a:r>
            <a:r>
              <a:rPr lang="en-US" sz="2800" dirty="0">
                <a:solidFill>
                  <a:srgbClr val="000000"/>
                </a:solidFill>
                <a:latin typeface="Times New Roman" panose="02020603050405020304" pitchFamily="18" charset="0"/>
              </a:rPr>
              <a:t>.  We know </a:t>
            </a:r>
            <a:r>
              <a:rPr lang="en-US" sz="2800" b="1" dirty="0">
                <a:solidFill>
                  <a:srgbClr val="000000"/>
                </a:solidFill>
                <a:latin typeface="Times New Roman" panose="02020603050405020304" pitchFamily="18" charset="0"/>
              </a:rPr>
              <a:t>He Lives! </a:t>
            </a:r>
            <a:r>
              <a:rPr lang="en-US" sz="2800" dirty="0">
                <a:solidFill>
                  <a:srgbClr val="000000"/>
                </a:solidFill>
                <a:latin typeface="Times New Roman" panose="02020603050405020304" pitchFamily="18" charset="0"/>
              </a:rPr>
              <a:t>We saw His 2 hands and 2 feet (</a:t>
            </a:r>
            <a:r>
              <a:rPr lang="en-US" sz="3200" b="1" u="sng" dirty="0">
                <a:solidFill>
                  <a:srgbClr val="000000"/>
                </a:solidFill>
                <a:latin typeface="Times New Roman" panose="02020603050405020304" pitchFamily="18" charset="0"/>
              </a:rPr>
              <a:t>22</a:t>
            </a:r>
            <a:r>
              <a:rPr lang="en-US" sz="2800" dirty="0">
                <a:solidFill>
                  <a:srgbClr val="000000"/>
                </a:solidFill>
                <a:latin typeface="Times New Roman" panose="02020603050405020304" pitchFamily="18" charset="0"/>
              </a:rPr>
              <a:t>) as plain as day (</a:t>
            </a:r>
            <a:r>
              <a:rPr lang="en-US" sz="3200" b="1" u="sng" dirty="0">
                <a:solidFill>
                  <a:srgbClr val="000000"/>
                </a:solidFill>
                <a:latin typeface="Times New Roman" panose="02020603050405020304" pitchFamily="18" charset="0"/>
              </a:rPr>
              <a:t>24</a:t>
            </a:r>
            <a:r>
              <a:rPr lang="en-US" sz="2800"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670594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Why is it helpful to know that Jesus Christ “Lives”?</a:t>
            </a:r>
          </a:p>
          <a:p>
            <a:r>
              <a:rPr lang="en-US" dirty="0"/>
              <a:t>Why is it helpful to know we are “</a:t>
            </a:r>
            <a:r>
              <a:rPr lang="en-US" dirty="0">
                <a:latin typeface="Times New Roman" panose="02020603050405020304" pitchFamily="18" charset="0"/>
                <a:cs typeface="Times New Roman" panose="02020603050405020304" pitchFamily="18" charset="0"/>
              </a:rPr>
              <a:t>begotten sons and daughters unto God”?</a:t>
            </a:r>
            <a:endParaRPr lang="en-US" dirty="0"/>
          </a:p>
        </p:txBody>
      </p:sp>
    </p:spTree>
    <p:extLst>
      <p:ext uri="{BB962C8B-B14F-4D97-AF65-F5344CB8AC3E}">
        <p14:creationId xmlns:p14="http://schemas.microsoft.com/office/powerpoint/2010/main" val="17074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82:10</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10 I, the Lord, am bound when ye do what I say; but when ye do not what I say, ye have no promise.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433852" y="234753"/>
            <a:ext cx="4473636"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Ordinances &amp; Covenants</a:t>
            </a:r>
          </a:p>
        </p:txBody>
      </p:sp>
      <p:cxnSp>
        <p:nvCxnSpPr>
          <p:cNvPr id="5" name="Straight Connector 4">
            <a:extLst>
              <a:ext uri="{FF2B5EF4-FFF2-40B4-BE49-F238E27FC236}">
                <a16:creationId xmlns:a16="http://schemas.microsoft.com/office/drawing/2014/main" id="{2968795D-5EE0-411F-8F1A-4EC74679D666}"/>
              </a:ext>
            </a:extLst>
          </p:cNvPr>
          <p:cNvCxnSpPr>
            <a:cxnSpLocks/>
          </p:cNvCxnSpPr>
          <p:nvPr/>
        </p:nvCxnSpPr>
        <p:spPr bwMode="auto">
          <a:xfrm>
            <a:off x="2085357" y="1749392"/>
            <a:ext cx="8412430"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8D52CB74-E0BD-4124-AD17-AAAAF9A5468C}"/>
              </a:ext>
            </a:extLst>
          </p:cNvPr>
          <p:cNvCxnSpPr>
            <a:cxnSpLocks/>
          </p:cNvCxnSpPr>
          <p:nvPr/>
        </p:nvCxnSpPr>
        <p:spPr bwMode="auto">
          <a:xfrm>
            <a:off x="1420339" y="2366909"/>
            <a:ext cx="665018"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5317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359329" y="123826"/>
            <a:ext cx="747493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Lord Is </a:t>
            </a:r>
            <a:r>
              <a:rPr lang="en-US" b="1" i="1" u="sng" dirty="0">
                <a:solidFill>
                  <a:srgbClr val="000000"/>
                </a:solidFill>
              </a:rPr>
              <a:t>Bound</a:t>
            </a:r>
            <a:r>
              <a:rPr lang="en-US" b="1" i="1" dirty="0">
                <a:solidFill>
                  <a:srgbClr val="000000"/>
                </a:solidFill>
              </a:rPr>
              <a:t> When We Do What He Says</a:t>
            </a:r>
          </a:p>
        </p:txBody>
      </p:sp>
      <p:grpSp>
        <p:nvGrpSpPr>
          <p:cNvPr id="2" name="Group 46"/>
          <p:cNvGrpSpPr>
            <a:grpSpLocks/>
          </p:cNvGrpSpPr>
          <p:nvPr/>
        </p:nvGrpSpPr>
        <p:grpSpPr bwMode="auto">
          <a:xfrm>
            <a:off x="1778000" y="2811464"/>
            <a:ext cx="1651000" cy="2352675"/>
            <a:chOff x="217" y="1771"/>
            <a:chExt cx="1040" cy="1482"/>
          </a:xfrm>
        </p:grpSpPr>
        <p:sp>
          <p:nvSpPr>
            <p:cNvPr id="23698" name="Freeform 26"/>
            <p:cNvSpPr>
              <a:spLocks/>
            </p:cNvSpPr>
            <p:nvPr/>
          </p:nvSpPr>
          <p:spPr bwMode="auto">
            <a:xfrm>
              <a:off x="217" y="1855"/>
              <a:ext cx="1040" cy="1398"/>
            </a:xfrm>
            <a:custGeom>
              <a:avLst/>
              <a:gdLst>
                <a:gd name="T0" fmla="*/ 573 w 1040"/>
                <a:gd name="T1" fmla="*/ 1079 h 1398"/>
                <a:gd name="T2" fmla="*/ 486 w 1040"/>
                <a:gd name="T3" fmla="*/ 1101 h 1398"/>
                <a:gd name="T4" fmla="*/ 417 w 1040"/>
                <a:gd name="T5" fmla="*/ 1079 h 1398"/>
                <a:gd name="T6" fmla="*/ 378 w 1040"/>
                <a:gd name="T7" fmla="*/ 1010 h 1398"/>
                <a:gd name="T8" fmla="*/ 408 w 1040"/>
                <a:gd name="T9" fmla="*/ 926 h 1398"/>
                <a:gd name="T10" fmla="*/ 478 w 1040"/>
                <a:gd name="T11" fmla="*/ 889 h 1398"/>
                <a:gd name="T12" fmla="*/ 558 w 1040"/>
                <a:gd name="T13" fmla="*/ 902 h 1398"/>
                <a:gd name="T14" fmla="*/ 615 w 1040"/>
                <a:gd name="T15" fmla="*/ 993 h 1398"/>
                <a:gd name="T16" fmla="*/ 936 w 1040"/>
                <a:gd name="T17" fmla="*/ 775 h 1398"/>
                <a:gd name="T18" fmla="*/ 780 w 1040"/>
                <a:gd name="T19" fmla="*/ 693 h 1398"/>
                <a:gd name="T20" fmla="*/ 814 w 1040"/>
                <a:gd name="T21" fmla="*/ 658 h 1398"/>
                <a:gd name="T22" fmla="*/ 888 w 1040"/>
                <a:gd name="T23" fmla="*/ 566 h 1398"/>
                <a:gd name="T24" fmla="*/ 920 w 1040"/>
                <a:gd name="T25" fmla="*/ 411 h 1398"/>
                <a:gd name="T26" fmla="*/ 893 w 1040"/>
                <a:gd name="T27" fmla="*/ 287 h 1398"/>
                <a:gd name="T28" fmla="*/ 878 w 1040"/>
                <a:gd name="T29" fmla="*/ 250 h 1398"/>
                <a:gd name="T30" fmla="*/ 851 w 1040"/>
                <a:gd name="T31" fmla="*/ 221 h 1398"/>
                <a:gd name="T32" fmla="*/ 776 w 1040"/>
                <a:gd name="T33" fmla="*/ 131 h 1398"/>
                <a:gd name="T34" fmla="*/ 693 w 1040"/>
                <a:gd name="T35" fmla="*/ 85 h 1398"/>
                <a:gd name="T36" fmla="*/ 653 w 1040"/>
                <a:gd name="T37" fmla="*/ 22 h 1398"/>
                <a:gd name="T38" fmla="*/ 607 w 1040"/>
                <a:gd name="T39" fmla="*/ 8 h 1398"/>
                <a:gd name="T40" fmla="*/ 532 w 1040"/>
                <a:gd name="T41" fmla="*/ 5 h 1398"/>
                <a:gd name="T42" fmla="*/ 500 w 1040"/>
                <a:gd name="T43" fmla="*/ 59 h 1398"/>
                <a:gd name="T44" fmla="*/ 420 w 1040"/>
                <a:gd name="T45" fmla="*/ 83 h 1398"/>
                <a:gd name="T46" fmla="*/ 273 w 1040"/>
                <a:gd name="T47" fmla="*/ 173 h 1398"/>
                <a:gd name="T48" fmla="*/ 220 w 1040"/>
                <a:gd name="T49" fmla="*/ 236 h 1398"/>
                <a:gd name="T50" fmla="*/ 212 w 1040"/>
                <a:gd name="T51" fmla="*/ 262 h 1398"/>
                <a:gd name="T52" fmla="*/ 181 w 1040"/>
                <a:gd name="T53" fmla="*/ 318 h 1398"/>
                <a:gd name="T54" fmla="*/ 161 w 1040"/>
                <a:gd name="T55" fmla="*/ 435 h 1398"/>
                <a:gd name="T56" fmla="*/ 454 w 1040"/>
                <a:gd name="T57" fmla="*/ 396 h 1398"/>
                <a:gd name="T58" fmla="*/ 524 w 1040"/>
                <a:gd name="T59" fmla="*/ 372 h 1398"/>
                <a:gd name="T60" fmla="*/ 593 w 1040"/>
                <a:gd name="T61" fmla="*/ 384 h 1398"/>
                <a:gd name="T62" fmla="*/ 632 w 1040"/>
                <a:gd name="T63" fmla="*/ 444 h 1398"/>
                <a:gd name="T64" fmla="*/ 622 w 1040"/>
                <a:gd name="T65" fmla="*/ 515 h 1398"/>
                <a:gd name="T66" fmla="*/ 553 w 1040"/>
                <a:gd name="T67" fmla="*/ 547 h 1398"/>
                <a:gd name="T68" fmla="*/ 458 w 1040"/>
                <a:gd name="T69" fmla="*/ 525 h 1398"/>
                <a:gd name="T70" fmla="*/ 431 w 1040"/>
                <a:gd name="T71" fmla="*/ 462 h 1398"/>
                <a:gd name="T72" fmla="*/ 181 w 1040"/>
                <a:gd name="T73" fmla="*/ 544 h 1398"/>
                <a:gd name="T74" fmla="*/ 242 w 1040"/>
                <a:gd name="T75" fmla="*/ 632 h 1398"/>
                <a:gd name="T76" fmla="*/ 269 w 1040"/>
                <a:gd name="T77" fmla="*/ 666 h 1398"/>
                <a:gd name="T78" fmla="*/ 227 w 1040"/>
                <a:gd name="T79" fmla="*/ 699 h 1398"/>
                <a:gd name="T80" fmla="*/ 37 w 1040"/>
                <a:gd name="T81" fmla="*/ 863 h 1398"/>
                <a:gd name="T82" fmla="*/ 0 w 1040"/>
                <a:gd name="T83" fmla="*/ 1066 h 1398"/>
                <a:gd name="T84" fmla="*/ 32 w 1040"/>
                <a:gd name="T85" fmla="*/ 1213 h 1398"/>
                <a:gd name="T86" fmla="*/ 80 w 1040"/>
                <a:gd name="T87" fmla="*/ 1273 h 1398"/>
                <a:gd name="T88" fmla="*/ 36 w 1040"/>
                <a:gd name="T89" fmla="*/ 1300 h 1398"/>
                <a:gd name="T90" fmla="*/ 34 w 1040"/>
                <a:gd name="T91" fmla="*/ 1346 h 1398"/>
                <a:gd name="T92" fmla="*/ 95 w 1040"/>
                <a:gd name="T93" fmla="*/ 1375 h 1398"/>
                <a:gd name="T94" fmla="*/ 175 w 1040"/>
                <a:gd name="T95" fmla="*/ 1383 h 1398"/>
                <a:gd name="T96" fmla="*/ 290 w 1040"/>
                <a:gd name="T97" fmla="*/ 1395 h 1398"/>
                <a:gd name="T98" fmla="*/ 497 w 1040"/>
                <a:gd name="T99" fmla="*/ 1392 h 1398"/>
                <a:gd name="T100" fmla="*/ 739 w 1040"/>
                <a:gd name="T101" fmla="*/ 1380 h 1398"/>
                <a:gd name="T102" fmla="*/ 893 w 1040"/>
                <a:gd name="T103" fmla="*/ 1361 h 1398"/>
                <a:gd name="T104" fmla="*/ 976 w 1040"/>
                <a:gd name="T105" fmla="*/ 1356 h 1398"/>
                <a:gd name="T106" fmla="*/ 1027 w 1040"/>
                <a:gd name="T107" fmla="*/ 1324 h 1398"/>
                <a:gd name="T108" fmla="*/ 1008 w 1040"/>
                <a:gd name="T109" fmla="*/ 1278 h 1398"/>
                <a:gd name="T110" fmla="*/ 980 w 1040"/>
                <a:gd name="T111" fmla="*/ 1241 h 1398"/>
                <a:gd name="T112" fmla="*/ 1037 w 1040"/>
                <a:gd name="T113" fmla="*/ 1108 h 1398"/>
                <a:gd name="T114" fmla="*/ 619 w 1040"/>
                <a:gd name="T115" fmla="*/ 1011 h 13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0"/>
                <a:gd name="T175" fmla="*/ 0 h 1398"/>
                <a:gd name="T176" fmla="*/ 1040 w 1040"/>
                <a:gd name="T177" fmla="*/ 1398 h 13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0" h="1398">
                  <a:moveTo>
                    <a:pt x="619" y="1011"/>
                  </a:moveTo>
                  <a:lnTo>
                    <a:pt x="615" y="1023"/>
                  </a:lnTo>
                  <a:lnTo>
                    <a:pt x="612" y="1037"/>
                  </a:lnTo>
                  <a:lnTo>
                    <a:pt x="607" y="1047"/>
                  </a:lnTo>
                  <a:lnTo>
                    <a:pt x="600" y="1057"/>
                  </a:lnTo>
                  <a:lnTo>
                    <a:pt x="592" y="1066"/>
                  </a:lnTo>
                  <a:lnTo>
                    <a:pt x="583" y="1074"/>
                  </a:lnTo>
                  <a:lnTo>
                    <a:pt x="573" y="1079"/>
                  </a:lnTo>
                  <a:lnTo>
                    <a:pt x="564" y="1086"/>
                  </a:lnTo>
                  <a:lnTo>
                    <a:pt x="553" y="1089"/>
                  </a:lnTo>
                  <a:lnTo>
                    <a:pt x="541" y="1094"/>
                  </a:lnTo>
                  <a:lnTo>
                    <a:pt x="529" y="1096"/>
                  </a:lnTo>
                  <a:lnTo>
                    <a:pt x="519" y="1100"/>
                  </a:lnTo>
                  <a:lnTo>
                    <a:pt x="507" y="1100"/>
                  </a:lnTo>
                  <a:lnTo>
                    <a:pt x="497" y="1101"/>
                  </a:lnTo>
                  <a:lnTo>
                    <a:pt x="486" y="1101"/>
                  </a:lnTo>
                  <a:lnTo>
                    <a:pt x="478" y="1103"/>
                  </a:lnTo>
                  <a:lnTo>
                    <a:pt x="469" y="1100"/>
                  </a:lnTo>
                  <a:lnTo>
                    <a:pt x="461" y="1100"/>
                  </a:lnTo>
                  <a:lnTo>
                    <a:pt x="453" y="1096"/>
                  </a:lnTo>
                  <a:lnTo>
                    <a:pt x="442" y="1094"/>
                  </a:lnTo>
                  <a:lnTo>
                    <a:pt x="434" y="1088"/>
                  </a:lnTo>
                  <a:lnTo>
                    <a:pt x="425" y="1086"/>
                  </a:lnTo>
                  <a:lnTo>
                    <a:pt x="417" y="1079"/>
                  </a:lnTo>
                  <a:lnTo>
                    <a:pt x="410" y="1074"/>
                  </a:lnTo>
                  <a:lnTo>
                    <a:pt x="402" y="1066"/>
                  </a:lnTo>
                  <a:lnTo>
                    <a:pt x="397" y="1059"/>
                  </a:lnTo>
                  <a:lnTo>
                    <a:pt x="390" y="1050"/>
                  </a:lnTo>
                  <a:lnTo>
                    <a:pt x="386" y="1042"/>
                  </a:lnTo>
                  <a:lnTo>
                    <a:pt x="381" y="1032"/>
                  </a:lnTo>
                  <a:lnTo>
                    <a:pt x="378" y="1021"/>
                  </a:lnTo>
                  <a:lnTo>
                    <a:pt x="378" y="1010"/>
                  </a:lnTo>
                  <a:lnTo>
                    <a:pt x="378" y="999"/>
                  </a:lnTo>
                  <a:lnTo>
                    <a:pt x="378" y="986"/>
                  </a:lnTo>
                  <a:lnTo>
                    <a:pt x="380" y="974"/>
                  </a:lnTo>
                  <a:lnTo>
                    <a:pt x="383" y="962"/>
                  </a:lnTo>
                  <a:lnTo>
                    <a:pt x="388" y="952"/>
                  </a:lnTo>
                  <a:lnTo>
                    <a:pt x="393" y="943"/>
                  </a:lnTo>
                  <a:lnTo>
                    <a:pt x="400" y="933"/>
                  </a:lnTo>
                  <a:lnTo>
                    <a:pt x="408" y="926"/>
                  </a:lnTo>
                  <a:lnTo>
                    <a:pt x="417" y="919"/>
                  </a:lnTo>
                  <a:lnTo>
                    <a:pt x="424" y="913"/>
                  </a:lnTo>
                  <a:lnTo>
                    <a:pt x="434" y="906"/>
                  </a:lnTo>
                  <a:lnTo>
                    <a:pt x="442" y="901"/>
                  </a:lnTo>
                  <a:lnTo>
                    <a:pt x="453" y="897"/>
                  </a:lnTo>
                  <a:lnTo>
                    <a:pt x="461" y="894"/>
                  </a:lnTo>
                  <a:lnTo>
                    <a:pt x="469" y="891"/>
                  </a:lnTo>
                  <a:lnTo>
                    <a:pt x="478" y="889"/>
                  </a:lnTo>
                  <a:lnTo>
                    <a:pt x="486" y="889"/>
                  </a:lnTo>
                  <a:lnTo>
                    <a:pt x="495" y="887"/>
                  </a:lnTo>
                  <a:lnTo>
                    <a:pt x="505" y="887"/>
                  </a:lnTo>
                  <a:lnTo>
                    <a:pt x="514" y="887"/>
                  </a:lnTo>
                  <a:lnTo>
                    <a:pt x="525" y="889"/>
                  </a:lnTo>
                  <a:lnTo>
                    <a:pt x="536" y="892"/>
                  </a:lnTo>
                  <a:lnTo>
                    <a:pt x="547" y="897"/>
                  </a:lnTo>
                  <a:lnTo>
                    <a:pt x="558" y="902"/>
                  </a:lnTo>
                  <a:lnTo>
                    <a:pt x="570" y="909"/>
                  </a:lnTo>
                  <a:lnTo>
                    <a:pt x="578" y="914"/>
                  </a:lnTo>
                  <a:lnTo>
                    <a:pt x="588" y="925"/>
                  </a:lnTo>
                  <a:lnTo>
                    <a:pt x="595" y="935"/>
                  </a:lnTo>
                  <a:lnTo>
                    <a:pt x="603" y="947"/>
                  </a:lnTo>
                  <a:lnTo>
                    <a:pt x="608" y="960"/>
                  </a:lnTo>
                  <a:lnTo>
                    <a:pt x="614" y="976"/>
                  </a:lnTo>
                  <a:lnTo>
                    <a:pt x="615" y="993"/>
                  </a:lnTo>
                  <a:lnTo>
                    <a:pt x="619" y="1011"/>
                  </a:lnTo>
                  <a:lnTo>
                    <a:pt x="1024" y="921"/>
                  </a:lnTo>
                  <a:lnTo>
                    <a:pt x="1014" y="891"/>
                  </a:lnTo>
                  <a:lnTo>
                    <a:pt x="1002" y="862"/>
                  </a:lnTo>
                  <a:lnTo>
                    <a:pt x="988" y="836"/>
                  </a:lnTo>
                  <a:lnTo>
                    <a:pt x="973" y="814"/>
                  </a:lnTo>
                  <a:lnTo>
                    <a:pt x="954" y="792"/>
                  </a:lnTo>
                  <a:lnTo>
                    <a:pt x="936" y="775"/>
                  </a:lnTo>
                  <a:lnTo>
                    <a:pt x="915" y="758"/>
                  </a:lnTo>
                  <a:lnTo>
                    <a:pt x="897" y="744"/>
                  </a:lnTo>
                  <a:lnTo>
                    <a:pt x="876" y="732"/>
                  </a:lnTo>
                  <a:lnTo>
                    <a:pt x="854" y="721"/>
                  </a:lnTo>
                  <a:lnTo>
                    <a:pt x="834" y="712"/>
                  </a:lnTo>
                  <a:lnTo>
                    <a:pt x="815" y="705"/>
                  </a:lnTo>
                  <a:lnTo>
                    <a:pt x="795" y="699"/>
                  </a:lnTo>
                  <a:lnTo>
                    <a:pt x="780" y="693"/>
                  </a:lnTo>
                  <a:lnTo>
                    <a:pt x="763" y="688"/>
                  </a:lnTo>
                  <a:lnTo>
                    <a:pt x="751" y="687"/>
                  </a:lnTo>
                  <a:lnTo>
                    <a:pt x="761" y="682"/>
                  </a:lnTo>
                  <a:lnTo>
                    <a:pt x="771" y="680"/>
                  </a:lnTo>
                  <a:lnTo>
                    <a:pt x="781" y="675"/>
                  </a:lnTo>
                  <a:lnTo>
                    <a:pt x="793" y="670"/>
                  </a:lnTo>
                  <a:lnTo>
                    <a:pt x="802" y="663"/>
                  </a:lnTo>
                  <a:lnTo>
                    <a:pt x="814" y="658"/>
                  </a:lnTo>
                  <a:lnTo>
                    <a:pt x="822" y="649"/>
                  </a:lnTo>
                  <a:lnTo>
                    <a:pt x="834" y="642"/>
                  </a:lnTo>
                  <a:lnTo>
                    <a:pt x="842" y="631"/>
                  </a:lnTo>
                  <a:lnTo>
                    <a:pt x="851" y="620"/>
                  </a:lnTo>
                  <a:lnTo>
                    <a:pt x="859" y="608"/>
                  </a:lnTo>
                  <a:lnTo>
                    <a:pt x="871" y="597"/>
                  </a:lnTo>
                  <a:lnTo>
                    <a:pt x="880" y="581"/>
                  </a:lnTo>
                  <a:lnTo>
                    <a:pt x="888" y="566"/>
                  </a:lnTo>
                  <a:lnTo>
                    <a:pt x="897" y="549"/>
                  </a:lnTo>
                  <a:lnTo>
                    <a:pt x="905" y="532"/>
                  </a:lnTo>
                  <a:lnTo>
                    <a:pt x="912" y="512"/>
                  </a:lnTo>
                  <a:lnTo>
                    <a:pt x="917" y="493"/>
                  </a:lnTo>
                  <a:lnTo>
                    <a:pt x="919" y="472"/>
                  </a:lnTo>
                  <a:lnTo>
                    <a:pt x="922" y="452"/>
                  </a:lnTo>
                  <a:lnTo>
                    <a:pt x="920" y="432"/>
                  </a:lnTo>
                  <a:lnTo>
                    <a:pt x="920" y="411"/>
                  </a:lnTo>
                  <a:lnTo>
                    <a:pt x="917" y="393"/>
                  </a:lnTo>
                  <a:lnTo>
                    <a:pt x="917" y="376"/>
                  </a:lnTo>
                  <a:lnTo>
                    <a:pt x="912" y="357"/>
                  </a:lnTo>
                  <a:lnTo>
                    <a:pt x="908" y="340"/>
                  </a:lnTo>
                  <a:lnTo>
                    <a:pt x="903" y="325"/>
                  </a:lnTo>
                  <a:lnTo>
                    <a:pt x="900" y="311"/>
                  </a:lnTo>
                  <a:lnTo>
                    <a:pt x="897" y="297"/>
                  </a:lnTo>
                  <a:lnTo>
                    <a:pt x="893" y="287"/>
                  </a:lnTo>
                  <a:lnTo>
                    <a:pt x="890" y="280"/>
                  </a:lnTo>
                  <a:lnTo>
                    <a:pt x="888" y="275"/>
                  </a:lnTo>
                  <a:lnTo>
                    <a:pt x="885" y="270"/>
                  </a:lnTo>
                  <a:lnTo>
                    <a:pt x="885" y="267"/>
                  </a:lnTo>
                  <a:lnTo>
                    <a:pt x="883" y="262"/>
                  </a:lnTo>
                  <a:lnTo>
                    <a:pt x="883" y="258"/>
                  </a:lnTo>
                  <a:lnTo>
                    <a:pt x="880" y="253"/>
                  </a:lnTo>
                  <a:lnTo>
                    <a:pt x="878" y="250"/>
                  </a:lnTo>
                  <a:lnTo>
                    <a:pt x="875" y="246"/>
                  </a:lnTo>
                  <a:lnTo>
                    <a:pt x="873" y="243"/>
                  </a:lnTo>
                  <a:lnTo>
                    <a:pt x="868" y="238"/>
                  </a:lnTo>
                  <a:lnTo>
                    <a:pt x="866" y="235"/>
                  </a:lnTo>
                  <a:lnTo>
                    <a:pt x="863" y="231"/>
                  </a:lnTo>
                  <a:lnTo>
                    <a:pt x="859" y="228"/>
                  </a:lnTo>
                  <a:lnTo>
                    <a:pt x="854" y="223"/>
                  </a:lnTo>
                  <a:lnTo>
                    <a:pt x="851" y="221"/>
                  </a:lnTo>
                  <a:lnTo>
                    <a:pt x="846" y="218"/>
                  </a:lnTo>
                  <a:lnTo>
                    <a:pt x="844" y="214"/>
                  </a:lnTo>
                  <a:lnTo>
                    <a:pt x="832" y="195"/>
                  </a:lnTo>
                  <a:lnTo>
                    <a:pt x="822" y="180"/>
                  </a:lnTo>
                  <a:lnTo>
                    <a:pt x="810" y="165"/>
                  </a:lnTo>
                  <a:lnTo>
                    <a:pt x="800" y="153"/>
                  </a:lnTo>
                  <a:lnTo>
                    <a:pt x="788" y="141"/>
                  </a:lnTo>
                  <a:lnTo>
                    <a:pt x="776" y="131"/>
                  </a:lnTo>
                  <a:lnTo>
                    <a:pt x="764" y="121"/>
                  </a:lnTo>
                  <a:lnTo>
                    <a:pt x="754" y="114"/>
                  </a:lnTo>
                  <a:lnTo>
                    <a:pt x="742" y="107"/>
                  </a:lnTo>
                  <a:lnTo>
                    <a:pt x="731" y="100"/>
                  </a:lnTo>
                  <a:lnTo>
                    <a:pt x="720" y="95"/>
                  </a:lnTo>
                  <a:lnTo>
                    <a:pt x="712" y="92"/>
                  </a:lnTo>
                  <a:lnTo>
                    <a:pt x="702" y="88"/>
                  </a:lnTo>
                  <a:lnTo>
                    <a:pt x="693" y="85"/>
                  </a:lnTo>
                  <a:lnTo>
                    <a:pt x="688" y="83"/>
                  </a:lnTo>
                  <a:lnTo>
                    <a:pt x="683" y="83"/>
                  </a:lnTo>
                  <a:lnTo>
                    <a:pt x="678" y="68"/>
                  </a:lnTo>
                  <a:lnTo>
                    <a:pt x="673" y="56"/>
                  </a:lnTo>
                  <a:lnTo>
                    <a:pt x="666" y="44"/>
                  </a:lnTo>
                  <a:lnTo>
                    <a:pt x="664" y="36"/>
                  </a:lnTo>
                  <a:lnTo>
                    <a:pt x="658" y="27"/>
                  </a:lnTo>
                  <a:lnTo>
                    <a:pt x="653" y="22"/>
                  </a:lnTo>
                  <a:lnTo>
                    <a:pt x="646" y="17"/>
                  </a:lnTo>
                  <a:lnTo>
                    <a:pt x="642" y="14"/>
                  </a:lnTo>
                  <a:lnTo>
                    <a:pt x="636" y="10"/>
                  </a:lnTo>
                  <a:lnTo>
                    <a:pt x="629" y="8"/>
                  </a:lnTo>
                  <a:lnTo>
                    <a:pt x="624" y="7"/>
                  </a:lnTo>
                  <a:lnTo>
                    <a:pt x="619" y="7"/>
                  </a:lnTo>
                  <a:lnTo>
                    <a:pt x="612" y="7"/>
                  </a:lnTo>
                  <a:lnTo>
                    <a:pt x="607" y="8"/>
                  </a:lnTo>
                  <a:lnTo>
                    <a:pt x="600" y="12"/>
                  </a:lnTo>
                  <a:lnTo>
                    <a:pt x="595" y="15"/>
                  </a:lnTo>
                  <a:lnTo>
                    <a:pt x="580" y="7"/>
                  </a:lnTo>
                  <a:lnTo>
                    <a:pt x="568" y="3"/>
                  </a:lnTo>
                  <a:lnTo>
                    <a:pt x="558" y="0"/>
                  </a:lnTo>
                  <a:lnTo>
                    <a:pt x="549" y="2"/>
                  </a:lnTo>
                  <a:lnTo>
                    <a:pt x="539" y="2"/>
                  </a:lnTo>
                  <a:lnTo>
                    <a:pt x="532" y="5"/>
                  </a:lnTo>
                  <a:lnTo>
                    <a:pt x="525" y="10"/>
                  </a:lnTo>
                  <a:lnTo>
                    <a:pt x="522" y="15"/>
                  </a:lnTo>
                  <a:lnTo>
                    <a:pt x="515" y="22"/>
                  </a:lnTo>
                  <a:lnTo>
                    <a:pt x="512" y="29"/>
                  </a:lnTo>
                  <a:lnTo>
                    <a:pt x="507" y="36"/>
                  </a:lnTo>
                  <a:lnTo>
                    <a:pt x="505" y="44"/>
                  </a:lnTo>
                  <a:lnTo>
                    <a:pt x="502" y="49"/>
                  </a:lnTo>
                  <a:lnTo>
                    <a:pt x="500" y="59"/>
                  </a:lnTo>
                  <a:lnTo>
                    <a:pt x="497" y="65"/>
                  </a:lnTo>
                  <a:lnTo>
                    <a:pt x="497" y="71"/>
                  </a:lnTo>
                  <a:lnTo>
                    <a:pt x="486" y="71"/>
                  </a:lnTo>
                  <a:lnTo>
                    <a:pt x="478" y="71"/>
                  </a:lnTo>
                  <a:lnTo>
                    <a:pt x="464" y="73"/>
                  </a:lnTo>
                  <a:lnTo>
                    <a:pt x="453" y="76"/>
                  </a:lnTo>
                  <a:lnTo>
                    <a:pt x="436" y="80"/>
                  </a:lnTo>
                  <a:lnTo>
                    <a:pt x="420" y="83"/>
                  </a:lnTo>
                  <a:lnTo>
                    <a:pt x="402" y="88"/>
                  </a:lnTo>
                  <a:lnTo>
                    <a:pt x="385" y="99"/>
                  </a:lnTo>
                  <a:lnTo>
                    <a:pt x="364" y="105"/>
                  </a:lnTo>
                  <a:lnTo>
                    <a:pt x="346" y="116"/>
                  </a:lnTo>
                  <a:lnTo>
                    <a:pt x="327" y="127"/>
                  </a:lnTo>
                  <a:lnTo>
                    <a:pt x="310" y="141"/>
                  </a:lnTo>
                  <a:lnTo>
                    <a:pt x="292" y="156"/>
                  </a:lnTo>
                  <a:lnTo>
                    <a:pt x="273" y="173"/>
                  </a:lnTo>
                  <a:lnTo>
                    <a:pt x="258" y="194"/>
                  </a:lnTo>
                  <a:lnTo>
                    <a:pt x="244" y="218"/>
                  </a:lnTo>
                  <a:lnTo>
                    <a:pt x="239" y="219"/>
                  </a:lnTo>
                  <a:lnTo>
                    <a:pt x="234" y="223"/>
                  </a:lnTo>
                  <a:lnTo>
                    <a:pt x="229" y="224"/>
                  </a:lnTo>
                  <a:lnTo>
                    <a:pt x="227" y="229"/>
                  </a:lnTo>
                  <a:lnTo>
                    <a:pt x="224" y="233"/>
                  </a:lnTo>
                  <a:lnTo>
                    <a:pt x="220" y="236"/>
                  </a:lnTo>
                  <a:lnTo>
                    <a:pt x="217" y="240"/>
                  </a:lnTo>
                  <a:lnTo>
                    <a:pt x="217" y="246"/>
                  </a:lnTo>
                  <a:lnTo>
                    <a:pt x="215" y="248"/>
                  </a:lnTo>
                  <a:lnTo>
                    <a:pt x="214" y="252"/>
                  </a:lnTo>
                  <a:lnTo>
                    <a:pt x="212" y="255"/>
                  </a:lnTo>
                  <a:lnTo>
                    <a:pt x="212" y="257"/>
                  </a:lnTo>
                  <a:lnTo>
                    <a:pt x="212" y="258"/>
                  </a:lnTo>
                  <a:lnTo>
                    <a:pt x="212" y="262"/>
                  </a:lnTo>
                  <a:lnTo>
                    <a:pt x="212" y="263"/>
                  </a:lnTo>
                  <a:lnTo>
                    <a:pt x="207" y="269"/>
                  </a:lnTo>
                  <a:lnTo>
                    <a:pt x="203" y="275"/>
                  </a:lnTo>
                  <a:lnTo>
                    <a:pt x="197" y="282"/>
                  </a:lnTo>
                  <a:lnTo>
                    <a:pt x="195" y="291"/>
                  </a:lnTo>
                  <a:lnTo>
                    <a:pt x="188" y="299"/>
                  </a:lnTo>
                  <a:lnTo>
                    <a:pt x="185" y="308"/>
                  </a:lnTo>
                  <a:lnTo>
                    <a:pt x="181" y="318"/>
                  </a:lnTo>
                  <a:lnTo>
                    <a:pt x="178" y="330"/>
                  </a:lnTo>
                  <a:lnTo>
                    <a:pt x="171" y="342"/>
                  </a:lnTo>
                  <a:lnTo>
                    <a:pt x="169" y="353"/>
                  </a:lnTo>
                  <a:lnTo>
                    <a:pt x="166" y="369"/>
                  </a:lnTo>
                  <a:lnTo>
                    <a:pt x="164" y="384"/>
                  </a:lnTo>
                  <a:lnTo>
                    <a:pt x="161" y="399"/>
                  </a:lnTo>
                  <a:lnTo>
                    <a:pt x="161" y="416"/>
                  </a:lnTo>
                  <a:lnTo>
                    <a:pt x="161" y="435"/>
                  </a:lnTo>
                  <a:lnTo>
                    <a:pt x="164" y="455"/>
                  </a:lnTo>
                  <a:lnTo>
                    <a:pt x="432" y="449"/>
                  </a:lnTo>
                  <a:lnTo>
                    <a:pt x="432" y="437"/>
                  </a:lnTo>
                  <a:lnTo>
                    <a:pt x="434" y="427"/>
                  </a:lnTo>
                  <a:lnTo>
                    <a:pt x="436" y="418"/>
                  </a:lnTo>
                  <a:lnTo>
                    <a:pt x="442" y="410"/>
                  </a:lnTo>
                  <a:lnTo>
                    <a:pt x="447" y="403"/>
                  </a:lnTo>
                  <a:lnTo>
                    <a:pt x="454" y="396"/>
                  </a:lnTo>
                  <a:lnTo>
                    <a:pt x="461" y="391"/>
                  </a:lnTo>
                  <a:lnTo>
                    <a:pt x="469" y="386"/>
                  </a:lnTo>
                  <a:lnTo>
                    <a:pt x="478" y="382"/>
                  </a:lnTo>
                  <a:lnTo>
                    <a:pt x="486" y="379"/>
                  </a:lnTo>
                  <a:lnTo>
                    <a:pt x="495" y="376"/>
                  </a:lnTo>
                  <a:lnTo>
                    <a:pt x="505" y="374"/>
                  </a:lnTo>
                  <a:lnTo>
                    <a:pt x="514" y="372"/>
                  </a:lnTo>
                  <a:lnTo>
                    <a:pt x="524" y="372"/>
                  </a:lnTo>
                  <a:lnTo>
                    <a:pt x="532" y="372"/>
                  </a:lnTo>
                  <a:lnTo>
                    <a:pt x="544" y="372"/>
                  </a:lnTo>
                  <a:lnTo>
                    <a:pt x="553" y="372"/>
                  </a:lnTo>
                  <a:lnTo>
                    <a:pt x="561" y="372"/>
                  </a:lnTo>
                  <a:lnTo>
                    <a:pt x="570" y="376"/>
                  </a:lnTo>
                  <a:lnTo>
                    <a:pt x="578" y="377"/>
                  </a:lnTo>
                  <a:lnTo>
                    <a:pt x="585" y="381"/>
                  </a:lnTo>
                  <a:lnTo>
                    <a:pt x="593" y="384"/>
                  </a:lnTo>
                  <a:lnTo>
                    <a:pt x="600" y="391"/>
                  </a:lnTo>
                  <a:lnTo>
                    <a:pt x="608" y="396"/>
                  </a:lnTo>
                  <a:lnTo>
                    <a:pt x="612" y="403"/>
                  </a:lnTo>
                  <a:lnTo>
                    <a:pt x="619" y="410"/>
                  </a:lnTo>
                  <a:lnTo>
                    <a:pt x="622" y="416"/>
                  </a:lnTo>
                  <a:lnTo>
                    <a:pt x="627" y="425"/>
                  </a:lnTo>
                  <a:lnTo>
                    <a:pt x="629" y="435"/>
                  </a:lnTo>
                  <a:lnTo>
                    <a:pt x="632" y="444"/>
                  </a:lnTo>
                  <a:lnTo>
                    <a:pt x="634" y="455"/>
                  </a:lnTo>
                  <a:lnTo>
                    <a:pt x="636" y="467"/>
                  </a:lnTo>
                  <a:lnTo>
                    <a:pt x="634" y="474"/>
                  </a:lnTo>
                  <a:lnTo>
                    <a:pt x="634" y="483"/>
                  </a:lnTo>
                  <a:lnTo>
                    <a:pt x="631" y="491"/>
                  </a:lnTo>
                  <a:lnTo>
                    <a:pt x="629" y="500"/>
                  </a:lnTo>
                  <a:lnTo>
                    <a:pt x="625" y="506"/>
                  </a:lnTo>
                  <a:lnTo>
                    <a:pt x="622" y="515"/>
                  </a:lnTo>
                  <a:lnTo>
                    <a:pt x="615" y="520"/>
                  </a:lnTo>
                  <a:lnTo>
                    <a:pt x="610" y="529"/>
                  </a:lnTo>
                  <a:lnTo>
                    <a:pt x="602" y="532"/>
                  </a:lnTo>
                  <a:lnTo>
                    <a:pt x="595" y="537"/>
                  </a:lnTo>
                  <a:lnTo>
                    <a:pt x="585" y="540"/>
                  </a:lnTo>
                  <a:lnTo>
                    <a:pt x="576" y="544"/>
                  </a:lnTo>
                  <a:lnTo>
                    <a:pt x="564" y="546"/>
                  </a:lnTo>
                  <a:lnTo>
                    <a:pt x="553" y="547"/>
                  </a:lnTo>
                  <a:lnTo>
                    <a:pt x="537" y="547"/>
                  </a:lnTo>
                  <a:lnTo>
                    <a:pt x="524" y="547"/>
                  </a:lnTo>
                  <a:lnTo>
                    <a:pt x="508" y="544"/>
                  </a:lnTo>
                  <a:lnTo>
                    <a:pt x="497" y="542"/>
                  </a:lnTo>
                  <a:lnTo>
                    <a:pt x="485" y="539"/>
                  </a:lnTo>
                  <a:lnTo>
                    <a:pt x="475" y="535"/>
                  </a:lnTo>
                  <a:lnTo>
                    <a:pt x="466" y="530"/>
                  </a:lnTo>
                  <a:lnTo>
                    <a:pt x="458" y="525"/>
                  </a:lnTo>
                  <a:lnTo>
                    <a:pt x="453" y="518"/>
                  </a:lnTo>
                  <a:lnTo>
                    <a:pt x="447" y="513"/>
                  </a:lnTo>
                  <a:lnTo>
                    <a:pt x="441" y="505"/>
                  </a:lnTo>
                  <a:lnTo>
                    <a:pt x="437" y="496"/>
                  </a:lnTo>
                  <a:lnTo>
                    <a:pt x="434" y="488"/>
                  </a:lnTo>
                  <a:lnTo>
                    <a:pt x="432" y="481"/>
                  </a:lnTo>
                  <a:lnTo>
                    <a:pt x="431" y="472"/>
                  </a:lnTo>
                  <a:lnTo>
                    <a:pt x="431" y="462"/>
                  </a:lnTo>
                  <a:lnTo>
                    <a:pt x="431" y="454"/>
                  </a:lnTo>
                  <a:lnTo>
                    <a:pt x="432" y="447"/>
                  </a:lnTo>
                  <a:lnTo>
                    <a:pt x="164" y="455"/>
                  </a:lnTo>
                  <a:lnTo>
                    <a:pt x="164" y="474"/>
                  </a:lnTo>
                  <a:lnTo>
                    <a:pt x="168" y="493"/>
                  </a:lnTo>
                  <a:lnTo>
                    <a:pt x="171" y="512"/>
                  </a:lnTo>
                  <a:lnTo>
                    <a:pt x="176" y="529"/>
                  </a:lnTo>
                  <a:lnTo>
                    <a:pt x="181" y="544"/>
                  </a:lnTo>
                  <a:lnTo>
                    <a:pt x="188" y="557"/>
                  </a:lnTo>
                  <a:lnTo>
                    <a:pt x="193" y="571"/>
                  </a:lnTo>
                  <a:lnTo>
                    <a:pt x="202" y="585"/>
                  </a:lnTo>
                  <a:lnTo>
                    <a:pt x="208" y="595"/>
                  </a:lnTo>
                  <a:lnTo>
                    <a:pt x="217" y="607"/>
                  </a:lnTo>
                  <a:lnTo>
                    <a:pt x="225" y="615"/>
                  </a:lnTo>
                  <a:lnTo>
                    <a:pt x="234" y="625"/>
                  </a:lnTo>
                  <a:lnTo>
                    <a:pt x="242" y="632"/>
                  </a:lnTo>
                  <a:lnTo>
                    <a:pt x="253" y="641"/>
                  </a:lnTo>
                  <a:lnTo>
                    <a:pt x="261" y="646"/>
                  </a:lnTo>
                  <a:lnTo>
                    <a:pt x="271" y="654"/>
                  </a:lnTo>
                  <a:lnTo>
                    <a:pt x="269" y="654"/>
                  </a:lnTo>
                  <a:lnTo>
                    <a:pt x="269" y="656"/>
                  </a:lnTo>
                  <a:lnTo>
                    <a:pt x="269" y="659"/>
                  </a:lnTo>
                  <a:lnTo>
                    <a:pt x="269" y="663"/>
                  </a:lnTo>
                  <a:lnTo>
                    <a:pt x="269" y="666"/>
                  </a:lnTo>
                  <a:lnTo>
                    <a:pt x="269" y="668"/>
                  </a:lnTo>
                  <a:lnTo>
                    <a:pt x="269" y="671"/>
                  </a:lnTo>
                  <a:lnTo>
                    <a:pt x="268" y="671"/>
                  </a:lnTo>
                  <a:lnTo>
                    <a:pt x="268" y="675"/>
                  </a:lnTo>
                  <a:lnTo>
                    <a:pt x="268" y="678"/>
                  </a:lnTo>
                  <a:lnTo>
                    <a:pt x="268" y="680"/>
                  </a:lnTo>
                  <a:lnTo>
                    <a:pt x="268" y="682"/>
                  </a:lnTo>
                  <a:lnTo>
                    <a:pt x="227" y="699"/>
                  </a:lnTo>
                  <a:lnTo>
                    <a:pt x="192" y="719"/>
                  </a:lnTo>
                  <a:lnTo>
                    <a:pt x="161" y="738"/>
                  </a:lnTo>
                  <a:lnTo>
                    <a:pt x="134" y="758"/>
                  </a:lnTo>
                  <a:lnTo>
                    <a:pt x="108" y="777"/>
                  </a:lnTo>
                  <a:lnTo>
                    <a:pt x="86" y="797"/>
                  </a:lnTo>
                  <a:lnTo>
                    <a:pt x="68" y="817"/>
                  </a:lnTo>
                  <a:lnTo>
                    <a:pt x="53" y="841"/>
                  </a:lnTo>
                  <a:lnTo>
                    <a:pt x="37" y="863"/>
                  </a:lnTo>
                  <a:lnTo>
                    <a:pt x="27" y="887"/>
                  </a:lnTo>
                  <a:lnTo>
                    <a:pt x="17" y="911"/>
                  </a:lnTo>
                  <a:lnTo>
                    <a:pt x="12" y="935"/>
                  </a:lnTo>
                  <a:lnTo>
                    <a:pt x="5" y="959"/>
                  </a:lnTo>
                  <a:lnTo>
                    <a:pt x="3" y="986"/>
                  </a:lnTo>
                  <a:lnTo>
                    <a:pt x="2" y="1011"/>
                  </a:lnTo>
                  <a:lnTo>
                    <a:pt x="2" y="1040"/>
                  </a:lnTo>
                  <a:lnTo>
                    <a:pt x="0" y="1066"/>
                  </a:lnTo>
                  <a:lnTo>
                    <a:pt x="2" y="1089"/>
                  </a:lnTo>
                  <a:lnTo>
                    <a:pt x="3" y="1111"/>
                  </a:lnTo>
                  <a:lnTo>
                    <a:pt x="5" y="1134"/>
                  </a:lnTo>
                  <a:lnTo>
                    <a:pt x="8" y="1152"/>
                  </a:lnTo>
                  <a:lnTo>
                    <a:pt x="14" y="1169"/>
                  </a:lnTo>
                  <a:lnTo>
                    <a:pt x="20" y="1185"/>
                  </a:lnTo>
                  <a:lnTo>
                    <a:pt x="27" y="1202"/>
                  </a:lnTo>
                  <a:lnTo>
                    <a:pt x="32" y="1213"/>
                  </a:lnTo>
                  <a:lnTo>
                    <a:pt x="41" y="1225"/>
                  </a:lnTo>
                  <a:lnTo>
                    <a:pt x="46" y="1236"/>
                  </a:lnTo>
                  <a:lnTo>
                    <a:pt x="54" y="1246"/>
                  </a:lnTo>
                  <a:lnTo>
                    <a:pt x="61" y="1253"/>
                  </a:lnTo>
                  <a:lnTo>
                    <a:pt x="69" y="1259"/>
                  </a:lnTo>
                  <a:lnTo>
                    <a:pt x="78" y="1263"/>
                  </a:lnTo>
                  <a:lnTo>
                    <a:pt x="86" y="1270"/>
                  </a:lnTo>
                  <a:lnTo>
                    <a:pt x="80" y="1273"/>
                  </a:lnTo>
                  <a:lnTo>
                    <a:pt x="73" y="1275"/>
                  </a:lnTo>
                  <a:lnTo>
                    <a:pt x="68" y="1278"/>
                  </a:lnTo>
                  <a:lnTo>
                    <a:pt x="61" y="1281"/>
                  </a:lnTo>
                  <a:lnTo>
                    <a:pt x="56" y="1285"/>
                  </a:lnTo>
                  <a:lnTo>
                    <a:pt x="49" y="1288"/>
                  </a:lnTo>
                  <a:lnTo>
                    <a:pt x="44" y="1292"/>
                  </a:lnTo>
                  <a:lnTo>
                    <a:pt x="41" y="1298"/>
                  </a:lnTo>
                  <a:lnTo>
                    <a:pt x="36" y="1300"/>
                  </a:lnTo>
                  <a:lnTo>
                    <a:pt x="34" y="1307"/>
                  </a:lnTo>
                  <a:lnTo>
                    <a:pt x="31" y="1310"/>
                  </a:lnTo>
                  <a:lnTo>
                    <a:pt x="29" y="1317"/>
                  </a:lnTo>
                  <a:lnTo>
                    <a:pt x="27" y="1322"/>
                  </a:lnTo>
                  <a:lnTo>
                    <a:pt x="27" y="1327"/>
                  </a:lnTo>
                  <a:lnTo>
                    <a:pt x="29" y="1334"/>
                  </a:lnTo>
                  <a:lnTo>
                    <a:pt x="31" y="1341"/>
                  </a:lnTo>
                  <a:lnTo>
                    <a:pt x="34" y="1346"/>
                  </a:lnTo>
                  <a:lnTo>
                    <a:pt x="37" y="1351"/>
                  </a:lnTo>
                  <a:lnTo>
                    <a:pt x="42" y="1356"/>
                  </a:lnTo>
                  <a:lnTo>
                    <a:pt x="49" y="1361"/>
                  </a:lnTo>
                  <a:lnTo>
                    <a:pt x="56" y="1365"/>
                  </a:lnTo>
                  <a:lnTo>
                    <a:pt x="66" y="1368"/>
                  </a:lnTo>
                  <a:lnTo>
                    <a:pt x="75" y="1372"/>
                  </a:lnTo>
                  <a:lnTo>
                    <a:pt x="86" y="1375"/>
                  </a:lnTo>
                  <a:lnTo>
                    <a:pt x="95" y="1375"/>
                  </a:lnTo>
                  <a:lnTo>
                    <a:pt x="107" y="1378"/>
                  </a:lnTo>
                  <a:lnTo>
                    <a:pt x="117" y="1378"/>
                  </a:lnTo>
                  <a:lnTo>
                    <a:pt x="127" y="1380"/>
                  </a:lnTo>
                  <a:lnTo>
                    <a:pt x="137" y="1380"/>
                  </a:lnTo>
                  <a:lnTo>
                    <a:pt x="147" y="1380"/>
                  </a:lnTo>
                  <a:lnTo>
                    <a:pt x="156" y="1380"/>
                  </a:lnTo>
                  <a:lnTo>
                    <a:pt x="166" y="1380"/>
                  </a:lnTo>
                  <a:lnTo>
                    <a:pt x="175" y="1383"/>
                  </a:lnTo>
                  <a:lnTo>
                    <a:pt x="185" y="1387"/>
                  </a:lnTo>
                  <a:lnTo>
                    <a:pt x="195" y="1389"/>
                  </a:lnTo>
                  <a:lnTo>
                    <a:pt x="208" y="1392"/>
                  </a:lnTo>
                  <a:lnTo>
                    <a:pt x="222" y="1392"/>
                  </a:lnTo>
                  <a:lnTo>
                    <a:pt x="237" y="1394"/>
                  </a:lnTo>
                  <a:lnTo>
                    <a:pt x="254" y="1394"/>
                  </a:lnTo>
                  <a:lnTo>
                    <a:pt x="273" y="1397"/>
                  </a:lnTo>
                  <a:lnTo>
                    <a:pt x="290" y="1395"/>
                  </a:lnTo>
                  <a:lnTo>
                    <a:pt x="310" y="1395"/>
                  </a:lnTo>
                  <a:lnTo>
                    <a:pt x="332" y="1395"/>
                  </a:lnTo>
                  <a:lnTo>
                    <a:pt x="358" y="1395"/>
                  </a:lnTo>
                  <a:lnTo>
                    <a:pt x="381" y="1395"/>
                  </a:lnTo>
                  <a:lnTo>
                    <a:pt x="408" y="1395"/>
                  </a:lnTo>
                  <a:lnTo>
                    <a:pt x="436" y="1395"/>
                  </a:lnTo>
                  <a:lnTo>
                    <a:pt x="466" y="1395"/>
                  </a:lnTo>
                  <a:lnTo>
                    <a:pt x="497" y="1392"/>
                  </a:lnTo>
                  <a:lnTo>
                    <a:pt x="527" y="1392"/>
                  </a:lnTo>
                  <a:lnTo>
                    <a:pt x="558" y="1390"/>
                  </a:lnTo>
                  <a:lnTo>
                    <a:pt x="590" y="1390"/>
                  </a:lnTo>
                  <a:lnTo>
                    <a:pt x="620" y="1387"/>
                  </a:lnTo>
                  <a:lnTo>
                    <a:pt x="653" y="1385"/>
                  </a:lnTo>
                  <a:lnTo>
                    <a:pt x="683" y="1383"/>
                  </a:lnTo>
                  <a:lnTo>
                    <a:pt x="714" y="1383"/>
                  </a:lnTo>
                  <a:lnTo>
                    <a:pt x="739" y="1380"/>
                  </a:lnTo>
                  <a:lnTo>
                    <a:pt x="768" y="1377"/>
                  </a:lnTo>
                  <a:lnTo>
                    <a:pt x="792" y="1375"/>
                  </a:lnTo>
                  <a:lnTo>
                    <a:pt x="815" y="1373"/>
                  </a:lnTo>
                  <a:lnTo>
                    <a:pt x="836" y="1370"/>
                  </a:lnTo>
                  <a:lnTo>
                    <a:pt x="856" y="1368"/>
                  </a:lnTo>
                  <a:lnTo>
                    <a:pt x="871" y="1365"/>
                  </a:lnTo>
                  <a:lnTo>
                    <a:pt x="885" y="1361"/>
                  </a:lnTo>
                  <a:lnTo>
                    <a:pt x="893" y="1361"/>
                  </a:lnTo>
                  <a:lnTo>
                    <a:pt x="905" y="1363"/>
                  </a:lnTo>
                  <a:lnTo>
                    <a:pt x="914" y="1363"/>
                  </a:lnTo>
                  <a:lnTo>
                    <a:pt x="925" y="1363"/>
                  </a:lnTo>
                  <a:lnTo>
                    <a:pt x="934" y="1360"/>
                  </a:lnTo>
                  <a:lnTo>
                    <a:pt x="946" y="1360"/>
                  </a:lnTo>
                  <a:lnTo>
                    <a:pt x="956" y="1358"/>
                  </a:lnTo>
                  <a:lnTo>
                    <a:pt x="968" y="1358"/>
                  </a:lnTo>
                  <a:lnTo>
                    <a:pt x="976" y="1356"/>
                  </a:lnTo>
                  <a:lnTo>
                    <a:pt x="986" y="1353"/>
                  </a:lnTo>
                  <a:lnTo>
                    <a:pt x="995" y="1349"/>
                  </a:lnTo>
                  <a:lnTo>
                    <a:pt x="1003" y="1346"/>
                  </a:lnTo>
                  <a:lnTo>
                    <a:pt x="1008" y="1341"/>
                  </a:lnTo>
                  <a:lnTo>
                    <a:pt x="1017" y="1338"/>
                  </a:lnTo>
                  <a:lnTo>
                    <a:pt x="1020" y="1332"/>
                  </a:lnTo>
                  <a:lnTo>
                    <a:pt x="1027" y="1329"/>
                  </a:lnTo>
                  <a:lnTo>
                    <a:pt x="1027" y="1324"/>
                  </a:lnTo>
                  <a:lnTo>
                    <a:pt x="1031" y="1317"/>
                  </a:lnTo>
                  <a:lnTo>
                    <a:pt x="1027" y="1312"/>
                  </a:lnTo>
                  <a:lnTo>
                    <a:pt x="1027" y="1305"/>
                  </a:lnTo>
                  <a:lnTo>
                    <a:pt x="1025" y="1300"/>
                  </a:lnTo>
                  <a:lnTo>
                    <a:pt x="1022" y="1293"/>
                  </a:lnTo>
                  <a:lnTo>
                    <a:pt x="1017" y="1288"/>
                  </a:lnTo>
                  <a:lnTo>
                    <a:pt x="1014" y="1283"/>
                  </a:lnTo>
                  <a:lnTo>
                    <a:pt x="1008" y="1278"/>
                  </a:lnTo>
                  <a:lnTo>
                    <a:pt x="1002" y="1273"/>
                  </a:lnTo>
                  <a:lnTo>
                    <a:pt x="997" y="1266"/>
                  </a:lnTo>
                  <a:lnTo>
                    <a:pt x="992" y="1263"/>
                  </a:lnTo>
                  <a:lnTo>
                    <a:pt x="986" y="1259"/>
                  </a:lnTo>
                  <a:lnTo>
                    <a:pt x="980" y="1256"/>
                  </a:lnTo>
                  <a:lnTo>
                    <a:pt x="975" y="1254"/>
                  </a:lnTo>
                  <a:lnTo>
                    <a:pt x="971" y="1253"/>
                  </a:lnTo>
                  <a:lnTo>
                    <a:pt x="980" y="1241"/>
                  </a:lnTo>
                  <a:lnTo>
                    <a:pt x="990" y="1229"/>
                  </a:lnTo>
                  <a:lnTo>
                    <a:pt x="1000" y="1215"/>
                  </a:lnTo>
                  <a:lnTo>
                    <a:pt x="1008" y="1202"/>
                  </a:lnTo>
                  <a:lnTo>
                    <a:pt x="1015" y="1185"/>
                  </a:lnTo>
                  <a:lnTo>
                    <a:pt x="1022" y="1169"/>
                  </a:lnTo>
                  <a:lnTo>
                    <a:pt x="1029" y="1149"/>
                  </a:lnTo>
                  <a:lnTo>
                    <a:pt x="1034" y="1130"/>
                  </a:lnTo>
                  <a:lnTo>
                    <a:pt x="1037" y="1108"/>
                  </a:lnTo>
                  <a:lnTo>
                    <a:pt x="1039" y="1086"/>
                  </a:lnTo>
                  <a:lnTo>
                    <a:pt x="1039" y="1060"/>
                  </a:lnTo>
                  <a:lnTo>
                    <a:pt x="1039" y="1037"/>
                  </a:lnTo>
                  <a:lnTo>
                    <a:pt x="1037" y="1008"/>
                  </a:lnTo>
                  <a:lnTo>
                    <a:pt x="1034" y="981"/>
                  </a:lnTo>
                  <a:lnTo>
                    <a:pt x="1029" y="952"/>
                  </a:lnTo>
                  <a:lnTo>
                    <a:pt x="1024" y="921"/>
                  </a:lnTo>
                  <a:lnTo>
                    <a:pt x="619" y="101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9" name="Freeform 27"/>
            <p:cNvSpPr>
              <a:spLocks/>
            </p:cNvSpPr>
            <p:nvPr/>
          </p:nvSpPr>
          <p:spPr bwMode="auto">
            <a:xfrm>
              <a:off x="729" y="1865"/>
              <a:ext cx="151" cy="148"/>
            </a:xfrm>
            <a:custGeom>
              <a:avLst/>
              <a:gdLst>
                <a:gd name="T0" fmla="*/ 83 w 151"/>
                <a:gd name="T1" fmla="*/ 16 h 148"/>
                <a:gd name="T2" fmla="*/ 91 w 151"/>
                <a:gd name="T3" fmla="*/ 11 h 148"/>
                <a:gd name="T4" fmla="*/ 101 w 151"/>
                <a:gd name="T5" fmla="*/ 8 h 148"/>
                <a:gd name="T6" fmla="*/ 112 w 151"/>
                <a:gd name="T7" fmla="*/ 8 h 148"/>
                <a:gd name="T8" fmla="*/ 120 w 151"/>
                <a:gd name="T9" fmla="*/ 11 h 148"/>
                <a:gd name="T10" fmla="*/ 131 w 151"/>
                <a:gd name="T11" fmla="*/ 19 h 148"/>
                <a:gd name="T12" fmla="*/ 139 w 151"/>
                <a:gd name="T13" fmla="*/ 31 h 148"/>
                <a:gd name="T14" fmla="*/ 145 w 151"/>
                <a:gd name="T15" fmla="*/ 47 h 148"/>
                <a:gd name="T16" fmla="*/ 150 w 151"/>
                <a:gd name="T17" fmla="*/ 66 h 148"/>
                <a:gd name="T18" fmla="*/ 148 w 151"/>
                <a:gd name="T19" fmla="*/ 86 h 148"/>
                <a:gd name="T20" fmla="*/ 142 w 151"/>
                <a:gd name="T21" fmla="*/ 105 h 148"/>
                <a:gd name="T22" fmla="*/ 132 w 151"/>
                <a:gd name="T23" fmla="*/ 123 h 148"/>
                <a:gd name="T24" fmla="*/ 121 w 151"/>
                <a:gd name="T25" fmla="*/ 136 h 148"/>
                <a:gd name="T26" fmla="*/ 109 w 151"/>
                <a:gd name="T27" fmla="*/ 144 h 148"/>
                <a:gd name="T28" fmla="*/ 96 w 151"/>
                <a:gd name="T29" fmla="*/ 145 h 148"/>
                <a:gd name="T30" fmla="*/ 85 w 151"/>
                <a:gd name="T31" fmla="*/ 141 h 148"/>
                <a:gd name="T32" fmla="*/ 73 w 151"/>
                <a:gd name="T33" fmla="*/ 137 h 148"/>
                <a:gd name="T34" fmla="*/ 61 w 151"/>
                <a:gd name="T35" fmla="*/ 141 h 148"/>
                <a:gd name="T36" fmla="*/ 48 w 151"/>
                <a:gd name="T37" fmla="*/ 144 h 148"/>
                <a:gd name="T38" fmla="*/ 35 w 151"/>
                <a:gd name="T39" fmla="*/ 142 h 148"/>
                <a:gd name="T40" fmla="*/ 22 w 151"/>
                <a:gd name="T41" fmla="*/ 137 h 148"/>
                <a:gd name="T42" fmla="*/ 11 w 151"/>
                <a:gd name="T43" fmla="*/ 128 h 148"/>
                <a:gd name="T44" fmla="*/ 5 w 151"/>
                <a:gd name="T45" fmla="*/ 111 h 148"/>
                <a:gd name="T46" fmla="*/ 0 w 151"/>
                <a:gd name="T47" fmla="*/ 90 h 148"/>
                <a:gd name="T48" fmla="*/ 2 w 151"/>
                <a:gd name="T49" fmla="*/ 63 h 148"/>
                <a:gd name="T50" fmla="*/ 6 w 151"/>
                <a:gd name="T51" fmla="*/ 37 h 148"/>
                <a:gd name="T52" fmla="*/ 16 w 151"/>
                <a:gd name="T53" fmla="*/ 19 h 148"/>
                <a:gd name="T54" fmla="*/ 27 w 151"/>
                <a:gd name="T55" fmla="*/ 8 h 148"/>
                <a:gd name="T56" fmla="*/ 40 w 151"/>
                <a:gd name="T57" fmla="*/ 2 h 148"/>
                <a:gd name="T58" fmla="*/ 51 w 151"/>
                <a:gd name="T59" fmla="*/ 0 h 148"/>
                <a:gd name="T60" fmla="*/ 64 w 151"/>
                <a:gd name="T61" fmla="*/ 5 h 148"/>
                <a:gd name="T62" fmla="*/ 75 w 151"/>
                <a:gd name="T63" fmla="*/ 13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148"/>
                <a:gd name="T98" fmla="*/ 151 w 151"/>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148">
                  <a:moveTo>
                    <a:pt x="80" y="21"/>
                  </a:moveTo>
                  <a:lnTo>
                    <a:pt x="83" y="16"/>
                  </a:lnTo>
                  <a:lnTo>
                    <a:pt x="88" y="13"/>
                  </a:lnTo>
                  <a:lnTo>
                    <a:pt x="91" y="11"/>
                  </a:lnTo>
                  <a:lnTo>
                    <a:pt x="96" y="10"/>
                  </a:lnTo>
                  <a:lnTo>
                    <a:pt x="101" y="8"/>
                  </a:lnTo>
                  <a:lnTo>
                    <a:pt x="107" y="8"/>
                  </a:lnTo>
                  <a:lnTo>
                    <a:pt x="112" y="8"/>
                  </a:lnTo>
                  <a:lnTo>
                    <a:pt x="118" y="11"/>
                  </a:lnTo>
                  <a:lnTo>
                    <a:pt x="120" y="11"/>
                  </a:lnTo>
                  <a:lnTo>
                    <a:pt x="126" y="15"/>
                  </a:lnTo>
                  <a:lnTo>
                    <a:pt x="131" y="19"/>
                  </a:lnTo>
                  <a:lnTo>
                    <a:pt x="136" y="24"/>
                  </a:lnTo>
                  <a:lnTo>
                    <a:pt x="139" y="31"/>
                  </a:lnTo>
                  <a:lnTo>
                    <a:pt x="144" y="39"/>
                  </a:lnTo>
                  <a:lnTo>
                    <a:pt x="145" y="47"/>
                  </a:lnTo>
                  <a:lnTo>
                    <a:pt x="150" y="58"/>
                  </a:lnTo>
                  <a:lnTo>
                    <a:pt x="150" y="66"/>
                  </a:lnTo>
                  <a:lnTo>
                    <a:pt x="150" y="78"/>
                  </a:lnTo>
                  <a:lnTo>
                    <a:pt x="148" y="86"/>
                  </a:lnTo>
                  <a:lnTo>
                    <a:pt x="147" y="97"/>
                  </a:lnTo>
                  <a:lnTo>
                    <a:pt x="142" y="105"/>
                  </a:lnTo>
                  <a:lnTo>
                    <a:pt x="139" y="115"/>
                  </a:lnTo>
                  <a:lnTo>
                    <a:pt x="132" y="123"/>
                  </a:lnTo>
                  <a:lnTo>
                    <a:pt x="129" y="131"/>
                  </a:lnTo>
                  <a:lnTo>
                    <a:pt x="121" y="136"/>
                  </a:lnTo>
                  <a:lnTo>
                    <a:pt x="116" y="141"/>
                  </a:lnTo>
                  <a:lnTo>
                    <a:pt x="109" y="144"/>
                  </a:lnTo>
                  <a:lnTo>
                    <a:pt x="104" y="147"/>
                  </a:lnTo>
                  <a:lnTo>
                    <a:pt x="96" y="145"/>
                  </a:lnTo>
                  <a:lnTo>
                    <a:pt x="91" y="145"/>
                  </a:lnTo>
                  <a:lnTo>
                    <a:pt x="85" y="141"/>
                  </a:lnTo>
                  <a:lnTo>
                    <a:pt x="80" y="137"/>
                  </a:lnTo>
                  <a:lnTo>
                    <a:pt x="73" y="137"/>
                  </a:lnTo>
                  <a:lnTo>
                    <a:pt x="67" y="141"/>
                  </a:lnTo>
                  <a:lnTo>
                    <a:pt x="61" y="141"/>
                  </a:lnTo>
                  <a:lnTo>
                    <a:pt x="56" y="144"/>
                  </a:lnTo>
                  <a:lnTo>
                    <a:pt x="48" y="144"/>
                  </a:lnTo>
                  <a:lnTo>
                    <a:pt x="41" y="144"/>
                  </a:lnTo>
                  <a:lnTo>
                    <a:pt x="35" y="142"/>
                  </a:lnTo>
                  <a:lnTo>
                    <a:pt x="30" y="142"/>
                  </a:lnTo>
                  <a:lnTo>
                    <a:pt x="22" y="137"/>
                  </a:lnTo>
                  <a:lnTo>
                    <a:pt x="18" y="134"/>
                  </a:lnTo>
                  <a:lnTo>
                    <a:pt x="11" y="128"/>
                  </a:lnTo>
                  <a:lnTo>
                    <a:pt x="8" y="123"/>
                  </a:lnTo>
                  <a:lnTo>
                    <a:pt x="5" y="111"/>
                  </a:lnTo>
                  <a:lnTo>
                    <a:pt x="2" y="103"/>
                  </a:lnTo>
                  <a:lnTo>
                    <a:pt x="0" y="90"/>
                  </a:lnTo>
                  <a:lnTo>
                    <a:pt x="2" y="78"/>
                  </a:lnTo>
                  <a:lnTo>
                    <a:pt x="2" y="63"/>
                  </a:lnTo>
                  <a:lnTo>
                    <a:pt x="3" y="50"/>
                  </a:lnTo>
                  <a:lnTo>
                    <a:pt x="6" y="37"/>
                  </a:lnTo>
                  <a:lnTo>
                    <a:pt x="11" y="29"/>
                  </a:lnTo>
                  <a:lnTo>
                    <a:pt x="16" y="19"/>
                  </a:lnTo>
                  <a:lnTo>
                    <a:pt x="21" y="13"/>
                  </a:lnTo>
                  <a:lnTo>
                    <a:pt x="27" y="8"/>
                  </a:lnTo>
                  <a:lnTo>
                    <a:pt x="34" y="5"/>
                  </a:lnTo>
                  <a:lnTo>
                    <a:pt x="40" y="2"/>
                  </a:lnTo>
                  <a:lnTo>
                    <a:pt x="45" y="0"/>
                  </a:lnTo>
                  <a:lnTo>
                    <a:pt x="51" y="0"/>
                  </a:lnTo>
                  <a:lnTo>
                    <a:pt x="59" y="2"/>
                  </a:lnTo>
                  <a:lnTo>
                    <a:pt x="64" y="5"/>
                  </a:lnTo>
                  <a:lnTo>
                    <a:pt x="70" y="8"/>
                  </a:lnTo>
                  <a:lnTo>
                    <a:pt x="75" y="13"/>
                  </a:lnTo>
                  <a:lnTo>
                    <a:pt x="80" y="21"/>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0" name="Freeform 28"/>
            <p:cNvSpPr>
              <a:spLocks/>
            </p:cNvSpPr>
            <p:nvPr/>
          </p:nvSpPr>
          <p:spPr bwMode="auto">
            <a:xfrm>
              <a:off x="487" y="1948"/>
              <a:ext cx="551" cy="242"/>
            </a:xfrm>
            <a:custGeom>
              <a:avLst/>
              <a:gdLst>
                <a:gd name="T0" fmla="*/ 407 w 551"/>
                <a:gd name="T1" fmla="*/ 15 h 242"/>
                <a:gd name="T2" fmla="*/ 400 w 551"/>
                <a:gd name="T3" fmla="*/ 26 h 242"/>
                <a:gd name="T4" fmla="*/ 394 w 551"/>
                <a:gd name="T5" fmla="*/ 41 h 242"/>
                <a:gd name="T6" fmla="*/ 383 w 551"/>
                <a:gd name="T7" fmla="*/ 54 h 242"/>
                <a:gd name="T8" fmla="*/ 373 w 551"/>
                <a:gd name="T9" fmla="*/ 66 h 242"/>
                <a:gd name="T10" fmla="*/ 362 w 551"/>
                <a:gd name="T11" fmla="*/ 74 h 242"/>
                <a:gd name="T12" fmla="*/ 346 w 551"/>
                <a:gd name="T13" fmla="*/ 77 h 242"/>
                <a:gd name="T14" fmla="*/ 330 w 551"/>
                <a:gd name="T15" fmla="*/ 75 h 242"/>
                <a:gd name="T16" fmla="*/ 313 w 551"/>
                <a:gd name="T17" fmla="*/ 75 h 242"/>
                <a:gd name="T18" fmla="*/ 296 w 551"/>
                <a:gd name="T19" fmla="*/ 77 h 242"/>
                <a:gd name="T20" fmla="*/ 281 w 551"/>
                <a:gd name="T21" fmla="*/ 79 h 242"/>
                <a:gd name="T22" fmla="*/ 264 w 551"/>
                <a:gd name="T23" fmla="*/ 77 h 242"/>
                <a:gd name="T24" fmla="*/ 249 w 551"/>
                <a:gd name="T25" fmla="*/ 70 h 242"/>
                <a:gd name="T26" fmla="*/ 237 w 551"/>
                <a:gd name="T27" fmla="*/ 59 h 242"/>
                <a:gd name="T28" fmla="*/ 229 w 551"/>
                <a:gd name="T29" fmla="*/ 41 h 242"/>
                <a:gd name="T30" fmla="*/ 224 w 551"/>
                <a:gd name="T31" fmla="*/ 15 h 242"/>
                <a:gd name="T32" fmla="*/ 214 w 551"/>
                <a:gd name="T33" fmla="*/ 0 h 242"/>
                <a:gd name="T34" fmla="*/ 192 w 551"/>
                <a:gd name="T35" fmla="*/ 0 h 242"/>
                <a:gd name="T36" fmla="*/ 167 w 551"/>
                <a:gd name="T37" fmla="*/ 5 h 242"/>
                <a:gd name="T38" fmla="*/ 140 w 551"/>
                <a:gd name="T39" fmla="*/ 15 h 242"/>
                <a:gd name="T40" fmla="*/ 108 w 551"/>
                <a:gd name="T41" fmla="*/ 28 h 242"/>
                <a:gd name="T42" fmla="*/ 77 w 551"/>
                <a:gd name="T43" fmla="*/ 48 h 242"/>
                <a:gd name="T44" fmla="*/ 45 w 551"/>
                <a:gd name="T45" fmla="*/ 72 h 242"/>
                <a:gd name="T46" fmla="*/ 15 w 551"/>
                <a:gd name="T47" fmla="*/ 103 h 242"/>
                <a:gd name="T48" fmla="*/ 10 w 551"/>
                <a:gd name="T49" fmla="*/ 121 h 242"/>
                <a:gd name="T50" fmla="*/ 37 w 551"/>
                <a:gd name="T51" fmla="*/ 121 h 242"/>
                <a:gd name="T52" fmla="*/ 72 w 551"/>
                <a:gd name="T53" fmla="*/ 125 h 242"/>
                <a:gd name="T54" fmla="*/ 111 w 551"/>
                <a:gd name="T55" fmla="*/ 131 h 242"/>
                <a:gd name="T56" fmla="*/ 150 w 551"/>
                <a:gd name="T57" fmla="*/ 144 h 242"/>
                <a:gd name="T58" fmla="*/ 188 w 551"/>
                <a:gd name="T59" fmla="*/ 162 h 242"/>
                <a:gd name="T60" fmla="*/ 227 w 551"/>
                <a:gd name="T61" fmla="*/ 187 h 242"/>
                <a:gd name="T62" fmla="*/ 259 w 551"/>
                <a:gd name="T63" fmla="*/ 220 h 242"/>
                <a:gd name="T64" fmla="*/ 281 w 551"/>
                <a:gd name="T65" fmla="*/ 223 h 242"/>
                <a:gd name="T66" fmla="*/ 304 w 551"/>
                <a:gd name="T67" fmla="*/ 193 h 242"/>
                <a:gd name="T68" fmla="*/ 336 w 551"/>
                <a:gd name="T69" fmla="*/ 167 h 242"/>
                <a:gd name="T70" fmla="*/ 372 w 551"/>
                <a:gd name="T71" fmla="*/ 149 h 242"/>
                <a:gd name="T72" fmla="*/ 412 w 551"/>
                <a:gd name="T73" fmla="*/ 134 h 242"/>
                <a:gd name="T74" fmla="*/ 452 w 551"/>
                <a:gd name="T75" fmla="*/ 125 h 242"/>
                <a:gd name="T76" fmla="*/ 491 w 551"/>
                <a:gd name="T77" fmla="*/ 120 h 242"/>
                <a:gd name="T78" fmla="*/ 530 w 551"/>
                <a:gd name="T79" fmla="*/ 121 h 242"/>
                <a:gd name="T80" fmla="*/ 540 w 551"/>
                <a:gd name="T81" fmla="*/ 107 h 242"/>
                <a:gd name="T82" fmla="*/ 520 w 551"/>
                <a:gd name="T83" fmla="*/ 77 h 242"/>
                <a:gd name="T84" fmla="*/ 498 w 551"/>
                <a:gd name="T85" fmla="*/ 56 h 242"/>
                <a:gd name="T86" fmla="*/ 474 w 551"/>
                <a:gd name="T87" fmla="*/ 38 h 242"/>
                <a:gd name="T88" fmla="*/ 452 w 551"/>
                <a:gd name="T89" fmla="*/ 25 h 242"/>
                <a:gd name="T90" fmla="*/ 432 w 551"/>
                <a:gd name="T91" fmla="*/ 16 h 242"/>
                <a:gd name="T92" fmla="*/ 419 w 551"/>
                <a:gd name="T93" fmla="*/ 10 h 242"/>
                <a:gd name="T94" fmla="*/ 409 w 551"/>
                <a:gd name="T95" fmla="*/ 8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1"/>
                <a:gd name="T145" fmla="*/ 0 h 242"/>
                <a:gd name="T146" fmla="*/ 551 w 551"/>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242">
                  <a:moveTo>
                    <a:pt x="409" y="8"/>
                  </a:moveTo>
                  <a:lnTo>
                    <a:pt x="407" y="15"/>
                  </a:lnTo>
                  <a:lnTo>
                    <a:pt x="404" y="21"/>
                  </a:lnTo>
                  <a:lnTo>
                    <a:pt x="400" y="26"/>
                  </a:lnTo>
                  <a:lnTo>
                    <a:pt x="397" y="34"/>
                  </a:lnTo>
                  <a:lnTo>
                    <a:pt x="394" y="41"/>
                  </a:lnTo>
                  <a:lnTo>
                    <a:pt x="390" y="48"/>
                  </a:lnTo>
                  <a:lnTo>
                    <a:pt x="383" y="54"/>
                  </a:lnTo>
                  <a:lnTo>
                    <a:pt x="382" y="62"/>
                  </a:lnTo>
                  <a:lnTo>
                    <a:pt x="373" y="66"/>
                  </a:lnTo>
                  <a:lnTo>
                    <a:pt x="368" y="70"/>
                  </a:lnTo>
                  <a:lnTo>
                    <a:pt x="362" y="74"/>
                  </a:lnTo>
                  <a:lnTo>
                    <a:pt x="355" y="77"/>
                  </a:lnTo>
                  <a:lnTo>
                    <a:pt x="346" y="77"/>
                  </a:lnTo>
                  <a:lnTo>
                    <a:pt x="338" y="77"/>
                  </a:lnTo>
                  <a:lnTo>
                    <a:pt x="330" y="75"/>
                  </a:lnTo>
                  <a:lnTo>
                    <a:pt x="321" y="75"/>
                  </a:lnTo>
                  <a:lnTo>
                    <a:pt x="313" y="75"/>
                  </a:lnTo>
                  <a:lnTo>
                    <a:pt x="304" y="77"/>
                  </a:lnTo>
                  <a:lnTo>
                    <a:pt x="296" y="77"/>
                  </a:lnTo>
                  <a:lnTo>
                    <a:pt x="289" y="79"/>
                  </a:lnTo>
                  <a:lnTo>
                    <a:pt x="281" y="79"/>
                  </a:lnTo>
                  <a:lnTo>
                    <a:pt x="272" y="79"/>
                  </a:lnTo>
                  <a:lnTo>
                    <a:pt x="264" y="77"/>
                  </a:lnTo>
                  <a:lnTo>
                    <a:pt x="259" y="75"/>
                  </a:lnTo>
                  <a:lnTo>
                    <a:pt x="249" y="70"/>
                  </a:lnTo>
                  <a:lnTo>
                    <a:pt x="244" y="66"/>
                  </a:lnTo>
                  <a:lnTo>
                    <a:pt x="237" y="59"/>
                  </a:lnTo>
                  <a:lnTo>
                    <a:pt x="234" y="52"/>
                  </a:lnTo>
                  <a:lnTo>
                    <a:pt x="229" y="41"/>
                  </a:lnTo>
                  <a:lnTo>
                    <a:pt x="225" y="31"/>
                  </a:lnTo>
                  <a:lnTo>
                    <a:pt x="224" y="15"/>
                  </a:lnTo>
                  <a:lnTo>
                    <a:pt x="224" y="0"/>
                  </a:lnTo>
                  <a:lnTo>
                    <a:pt x="214" y="0"/>
                  </a:lnTo>
                  <a:lnTo>
                    <a:pt x="204" y="0"/>
                  </a:lnTo>
                  <a:lnTo>
                    <a:pt x="192" y="0"/>
                  </a:lnTo>
                  <a:lnTo>
                    <a:pt x="180" y="2"/>
                  </a:lnTo>
                  <a:lnTo>
                    <a:pt x="167" y="5"/>
                  </a:lnTo>
                  <a:lnTo>
                    <a:pt x="153" y="8"/>
                  </a:lnTo>
                  <a:lnTo>
                    <a:pt x="140" y="15"/>
                  </a:lnTo>
                  <a:lnTo>
                    <a:pt x="126" y="21"/>
                  </a:lnTo>
                  <a:lnTo>
                    <a:pt x="108" y="28"/>
                  </a:lnTo>
                  <a:lnTo>
                    <a:pt x="94" y="38"/>
                  </a:lnTo>
                  <a:lnTo>
                    <a:pt x="77" y="48"/>
                  </a:lnTo>
                  <a:lnTo>
                    <a:pt x="62" y="59"/>
                  </a:lnTo>
                  <a:lnTo>
                    <a:pt x="45" y="72"/>
                  </a:lnTo>
                  <a:lnTo>
                    <a:pt x="30" y="89"/>
                  </a:lnTo>
                  <a:lnTo>
                    <a:pt x="15" y="103"/>
                  </a:lnTo>
                  <a:lnTo>
                    <a:pt x="0" y="125"/>
                  </a:lnTo>
                  <a:lnTo>
                    <a:pt x="10" y="121"/>
                  </a:lnTo>
                  <a:lnTo>
                    <a:pt x="24" y="121"/>
                  </a:lnTo>
                  <a:lnTo>
                    <a:pt x="37" y="121"/>
                  </a:lnTo>
                  <a:lnTo>
                    <a:pt x="56" y="123"/>
                  </a:lnTo>
                  <a:lnTo>
                    <a:pt x="72" y="125"/>
                  </a:lnTo>
                  <a:lnTo>
                    <a:pt x="91" y="126"/>
                  </a:lnTo>
                  <a:lnTo>
                    <a:pt x="111" y="131"/>
                  </a:lnTo>
                  <a:lnTo>
                    <a:pt x="131" y="138"/>
                  </a:lnTo>
                  <a:lnTo>
                    <a:pt x="150" y="144"/>
                  </a:lnTo>
                  <a:lnTo>
                    <a:pt x="170" y="152"/>
                  </a:lnTo>
                  <a:lnTo>
                    <a:pt x="188" y="162"/>
                  </a:lnTo>
                  <a:lnTo>
                    <a:pt x="209" y="174"/>
                  </a:lnTo>
                  <a:lnTo>
                    <a:pt x="227" y="187"/>
                  </a:lnTo>
                  <a:lnTo>
                    <a:pt x="244" y="202"/>
                  </a:lnTo>
                  <a:lnTo>
                    <a:pt x="259" y="220"/>
                  </a:lnTo>
                  <a:lnTo>
                    <a:pt x="274" y="241"/>
                  </a:lnTo>
                  <a:lnTo>
                    <a:pt x="281" y="223"/>
                  </a:lnTo>
                  <a:lnTo>
                    <a:pt x="293" y="207"/>
                  </a:lnTo>
                  <a:lnTo>
                    <a:pt x="304" y="193"/>
                  </a:lnTo>
                  <a:lnTo>
                    <a:pt x="320" y="180"/>
                  </a:lnTo>
                  <a:lnTo>
                    <a:pt x="336" y="167"/>
                  </a:lnTo>
                  <a:lnTo>
                    <a:pt x="353" y="157"/>
                  </a:lnTo>
                  <a:lnTo>
                    <a:pt x="372" y="149"/>
                  </a:lnTo>
                  <a:lnTo>
                    <a:pt x="392" y="143"/>
                  </a:lnTo>
                  <a:lnTo>
                    <a:pt x="412" y="134"/>
                  </a:lnTo>
                  <a:lnTo>
                    <a:pt x="432" y="128"/>
                  </a:lnTo>
                  <a:lnTo>
                    <a:pt x="452" y="125"/>
                  </a:lnTo>
                  <a:lnTo>
                    <a:pt x="473" y="123"/>
                  </a:lnTo>
                  <a:lnTo>
                    <a:pt x="491" y="120"/>
                  </a:lnTo>
                  <a:lnTo>
                    <a:pt x="511" y="120"/>
                  </a:lnTo>
                  <a:lnTo>
                    <a:pt x="530" y="121"/>
                  </a:lnTo>
                  <a:lnTo>
                    <a:pt x="550" y="125"/>
                  </a:lnTo>
                  <a:lnTo>
                    <a:pt x="540" y="107"/>
                  </a:lnTo>
                  <a:lnTo>
                    <a:pt x="531" y="92"/>
                  </a:lnTo>
                  <a:lnTo>
                    <a:pt x="520" y="77"/>
                  </a:lnTo>
                  <a:lnTo>
                    <a:pt x="510" y="66"/>
                  </a:lnTo>
                  <a:lnTo>
                    <a:pt x="498" y="56"/>
                  </a:lnTo>
                  <a:lnTo>
                    <a:pt x="486" y="46"/>
                  </a:lnTo>
                  <a:lnTo>
                    <a:pt x="474" y="38"/>
                  </a:lnTo>
                  <a:lnTo>
                    <a:pt x="464" y="31"/>
                  </a:lnTo>
                  <a:lnTo>
                    <a:pt x="452" y="25"/>
                  </a:lnTo>
                  <a:lnTo>
                    <a:pt x="441" y="20"/>
                  </a:lnTo>
                  <a:lnTo>
                    <a:pt x="432" y="16"/>
                  </a:lnTo>
                  <a:lnTo>
                    <a:pt x="426" y="13"/>
                  </a:lnTo>
                  <a:lnTo>
                    <a:pt x="419" y="10"/>
                  </a:lnTo>
                  <a:lnTo>
                    <a:pt x="414" y="8"/>
                  </a:lnTo>
                  <a:lnTo>
                    <a:pt x="409" y="8"/>
                  </a:lnTo>
                </a:path>
              </a:pathLst>
            </a:custGeom>
            <a:solidFill>
              <a:srgbClr val="FFB187"/>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1" name="Freeform 29"/>
            <p:cNvSpPr>
              <a:spLocks/>
            </p:cNvSpPr>
            <p:nvPr/>
          </p:nvSpPr>
          <p:spPr bwMode="auto">
            <a:xfrm>
              <a:off x="455" y="2085"/>
              <a:ext cx="263" cy="72"/>
            </a:xfrm>
            <a:custGeom>
              <a:avLst/>
              <a:gdLst>
                <a:gd name="T0" fmla="*/ 26 w 263"/>
                <a:gd name="T1" fmla="*/ 0 h 72"/>
                <a:gd name="T2" fmla="*/ 44 w 263"/>
                <a:gd name="T3" fmla="*/ 0 h 72"/>
                <a:gd name="T4" fmla="*/ 71 w 263"/>
                <a:gd name="T5" fmla="*/ 0 h 72"/>
                <a:gd name="T6" fmla="*/ 102 w 263"/>
                <a:gd name="T7" fmla="*/ 3 h 72"/>
                <a:gd name="T8" fmla="*/ 137 w 263"/>
                <a:gd name="T9" fmla="*/ 9 h 72"/>
                <a:gd name="T10" fmla="*/ 173 w 263"/>
                <a:gd name="T11" fmla="*/ 18 h 72"/>
                <a:gd name="T12" fmla="*/ 211 w 263"/>
                <a:gd name="T13" fmla="*/ 34 h 72"/>
                <a:gd name="T14" fmla="*/ 246 w 263"/>
                <a:gd name="T15" fmla="*/ 56 h 72"/>
                <a:gd name="T16" fmla="*/ 254 w 263"/>
                <a:gd name="T17" fmla="*/ 68 h 72"/>
                <a:gd name="T18" fmla="*/ 234 w 263"/>
                <a:gd name="T19" fmla="*/ 62 h 72"/>
                <a:gd name="T20" fmla="*/ 214 w 263"/>
                <a:gd name="T21" fmla="*/ 58 h 72"/>
                <a:gd name="T22" fmla="*/ 193 w 263"/>
                <a:gd name="T23" fmla="*/ 56 h 72"/>
                <a:gd name="T24" fmla="*/ 170 w 263"/>
                <a:gd name="T25" fmla="*/ 55 h 72"/>
                <a:gd name="T26" fmla="*/ 148 w 263"/>
                <a:gd name="T27" fmla="*/ 55 h 72"/>
                <a:gd name="T28" fmla="*/ 130 w 263"/>
                <a:gd name="T29" fmla="*/ 55 h 72"/>
                <a:gd name="T30" fmla="*/ 114 w 263"/>
                <a:gd name="T31" fmla="*/ 56 h 72"/>
                <a:gd name="T32" fmla="*/ 107 w 263"/>
                <a:gd name="T33" fmla="*/ 53 h 72"/>
                <a:gd name="T34" fmla="*/ 105 w 263"/>
                <a:gd name="T35" fmla="*/ 46 h 72"/>
                <a:gd name="T36" fmla="*/ 102 w 263"/>
                <a:gd name="T37" fmla="*/ 40 h 72"/>
                <a:gd name="T38" fmla="*/ 101 w 263"/>
                <a:gd name="T39" fmla="*/ 36 h 72"/>
                <a:gd name="T40" fmla="*/ 97 w 263"/>
                <a:gd name="T41" fmla="*/ 31 h 72"/>
                <a:gd name="T42" fmla="*/ 94 w 263"/>
                <a:gd name="T43" fmla="*/ 30 h 72"/>
                <a:gd name="T44" fmla="*/ 86 w 263"/>
                <a:gd name="T45" fmla="*/ 31 h 72"/>
                <a:gd name="T46" fmla="*/ 77 w 263"/>
                <a:gd name="T47" fmla="*/ 34 h 72"/>
                <a:gd name="T48" fmla="*/ 69 w 263"/>
                <a:gd name="T49" fmla="*/ 38 h 72"/>
                <a:gd name="T50" fmla="*/ 63 w 263"/>
                <a:gd name="T51" fmla="*/ 43 h 72"/>
                <a:gd name="T52" fmla="*/ 56 w 263"/>
                <a:gd name="T53" fmla="*/ 46 h 72"/>
                <a:gd name="T54" fmla="*/ 51 w 263"/>
                <a:gd name="T55" fmla="*/ 50 h 72"/>
                <a:gd name="T56" fmla="*/ 49 w 263"/>
                <a:gd name="T57" fmla="*/ 52 h 72"/>
                <a:gd name="T58" fmla="*/ 43 w 263"/>
                <a:gd name="T59" fmla="*/ 50 h 72"/>
                <a:gd name="T60" fmla="*/ 31 w 263"/>
                <a:gd name="T61" fmla="*/ 46 h 72"/>
                <a:gd name="T62" fmla="*/ 21 w 263"/>
                <a:gd name="T63" fmla="*/ 41 h 72"/>
                <a:gd name="T64" fmla="*/ 16 w 263"/>
                <a:gd name="T65" fmla="*/ 37 h 72"/>
                <a:gd name="T66" fmla="*/ 10 w 263"/>
                <a:gd name="T67" fmla="*/ 34 h 72"/>
                <a:gd name="T68" fmla="*/ 3 w 263"/>
                <a:gd name="T69" fmla="*/ 30 h 72"/>
                <a:gd name="T70" fmla="*/ 0 w 263"/>
                <a:gd name="T71" fmla="*/ 24 h 72"/>
                <a:gd name="T72" fmla="*/ 3 w 263"/>
                <a:gd name="T73" fmla="*/ 19 h 72"/>
                <a:gd name="T74" fmla="*/ 5 w 263"/>
                <a:gd name="T75" fmla="*/ 13 h 72"/>
                <a:gd name="T76" fmla="*/ 12 w 263"/>
                <a:gd name="T77" fmla="*/ 9 h 72"/>
                <a:gd name="T78" fmla="*/ 13 w 263"/>
                <a:gd name="T79" fmla="*/ 6 h 72"/>
                <a:gd name="T80" fmla="*/ 16 w 263"/>
                <a:gd name="T81" fmla="*/ 1 h 72"/>
                <a:gd name="T82" fmla="*/ 23 w 263"/>
                <a:gd name="T83" fmla="*/ 1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3"/>
                <a:gd name="T127" fmla="*/ 0 h 72"/>
                <a:gd name="T128" fmla="*/ 263 w 263"/>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3" h="72">
                  <a:moveTo>
                    <a:pt x="23" y="1"/>
                  </a:moveTo>
                  <a:lnTo>
                    <a:pt x="26" y="0"/>
                  </a:lnTo>
                  <a:lnTo>
                    <a:pt x="35" y="0"/>
                  </a:lnTo>
                  <a:lnTo>
                    <a:pt x="44" y="0"/>
                  </a:lnTo>
                  <a:lnTo>
                    <a:pt x="58" y="0"/>
                  </a:lnTo>
                  <a:lnTo>
                    <a:pt x="71" y="0"/>
                  </a:lnTo>
                  <a:lnTo>
                    <a:pt x="86" y="1"/>
                  </a:lnTo>
                  <a:lnTo>
                    <a:pt x="102" y="3"/>
                  </a:lnTo>
                  <a:lnTo>
                    <a:pt x="120" y="6"/>
                  </a:lnTo>
                  <a:lnTo>
                    <a:pt x="137" y="9"/>
                  </a:lnTo>
                  <a:lnTo>
                    <a:pt x="157" y="13"/>
                  </a:lnTo>
                  <a:lnTo>
                    <a:pt x="173" y="18"/>
                  </a:lnTo>
                  <a:lnTo>
                    <a:pt x="193" y="25"/>
                  </a:lnTo>
                  <a:lnTo>
                    <a:pt x="211" y="34"/>
                  </a:lnTo>
                  <a:lnTo>
                    <a:pt x="229" y="44"/>
                  </a:lnTo>
                  <a:lnTo>
                    <a:pt x="246" y="56"/>
                  </a:lnTo>
                  <a:lnTo>
                    <a:pt x="262" y="71"/>
                  </a:lnTo>
                  <a:lnTo>
                    <a:pt x="254" y="68"/>
                  </a:lnTo>
                  <a:lnTo>
                    <a:pt x="246" y="65"/>
                  </a:lnTo>
                  <a:lnTo>
                    <a:pt x="234" y="62"/>
                  </a:lnTo>
                  <a:lnTo>
                    <a:pt x="226" y="61"/>
                  </a:lnTo>
                  <a:lnTo>
                    <a:pt x="214" y="58"/>
                  </a:lnTo>
                  <a:lnTo>
                    <a:pt x="204" y="58"/>
                  </a:lnTo>
                  <a:lnTo>
                    <a:pt x="193" y="56"/>
                  </a:lnTo>
                  <a:lnTo>
                    <a:pt x="181" y="56"/>
                  </a:lnTo>
                  <a:lnTo>
                    <a:pt x="170" y="55"/>
                  </a:lnTo>
                  <a:lnTo>
                    <a:pt x="160" y="55"/>
                  </a:lnTo>
                  <a:lnTo>
                    <a:pt x="148" y="55"/>
                  </a:lnTo>
                  <a:lnTo>
                    <a:pt x="138" y="55"/>
                  </a:lnTo>
                  <a:lnTo>
                    <a:pt x="130" y="55"/>
                  </a:lnTo>
                  <a:lnTo>
                    <a:pt x="120" y="56"/>
                  </a:lnTo>
                  <a:lnTo>
                    <a:pt x="114" y="56"/>
                  </a:lnTo>
                  <a:lnTo>
                    <a:pt x="110" y="58"/>
                  </a:lnTo>
                  <a:lnTo>
                    <a:pt x="107" y="53"/>
                  </a:lnTo>
                  <a:lnTo>
                    <a:pt x="107" y="50"/>
                  </a:lnTo>
                  <a:lnTo>
                    <a:pt x="105" y="46"/>
                  </a:lnTo>
                  <a:lnTo>
                    <a:pt x="105" y="43"/>
                  </a:lnTo>
                  <a:lnTo>
                    <a:pt x="102" y="40"/>
                  </a:lnTo>
                  <a:lnTo>
                    <a:pt x="102" y="38"/>
                  </a:lnTo>
                  <a:lnTo>
                    <a:pt x="101" y="36"/>
                  </a:lnTo>
                  <a:lnTo>
                    <a:pt x="97" y="33"/>
                  </a:lnTo>
                  <a:lnTo>
                    <a:pt x="97" y="31"/>
                  </a:lnTo>
                  <a:lnTo>
                    <a:pt x="96" y="30"/>
                  </a:lnTo>
                  <a:lnTo>
                    <a:pt x="94" y="30"/>
                  </a:lnTo>
                  <a:lnTo>
                    <a:pt x="89" y="30"/>
                  </a:lnTo>
                  <a:lnTo>
                    <a:pt x="86" y="31"/>
                  </a:lnTo>
                  <a:lnTo>
                    <a:pt x="81" y="31"/>
                  </a:lnTo>
                  <a:lnTo>
                    <a:pt x="77" y="34"/>
                  </a:lnTo>
                  <a:lnTo>
                    <a:pt x="73" y="36"/>
                  </a:lnTo>
                  <a:lnTo>
                    <a:pt x="69" y="38"/>
                  </a:lnTo>
                  <a:lnTo>
                    <a:pt x="66" y="40"/>
                  </a:lnTo>
                  <a:lnTo>
                    <a:pt x="63" y="43"/>
                  </a:lnTo>
                  <a:lnTo>
                    <a:pt x="59" y="43"/>
                  </a:lnTo>
                  <a:lnTo>
                    <a:pt x="56" y="46"/>
                  </a:lnTo>
                  <a:lnTo>
                    <a:pt x="54" y="47"/>
                  </a:lnTo>
                  <a:lnTo>
                    <a:pt x="51" y="50"/>
                  </a:lnTo>
                  <a:lnTo>
                    <a:pt x="49" y="50"/>
                  </a:lnTo>
                  <a:lnTo>
                    <a:pt x="49" y="52"/>
                  </a:lnTo>
                  <a:lnTo>
                    <a:pt x="49" y="53"/>
                  </a:lnTo>
                  <a:lnTo>
                    <a:pt x="43" y="50"/>
                  </a:lnTo>
                  <a:lnTo>
                    <a:pt x="38" y="47"/>
                  </a:lnTo>
                  <a:lnTo>
                    <a:pt x="31" y="46"/>
                  </a:lnTo>
                  <a:lnTo>
                    <a:pt x="26" y="44"/>
                  </a:lnTo>
                  <a:lnTo>
                    <a:pt x="21" y="41"/>
                  </a:lnTo>
                  <a:lnTo>
                    <a:pt x="18" y="40"/>
                  </a:lnTo>
                  <a:lnTo>
                    <a:pt x="16" y="37"/>
                  </a:lnTo>
                  <a:lnTo>
                    <a:pt x="13" y="36"/>
                  </a:lnTo>
                  <a:lnTo>
                    <a:pt x="10" y="34"/>
                  </a:lnTo>
                  <a:lnTo>
                    <a:pt x="7" y="31"/>
                  </a:lnTo>
                  <a:lnTo>
                    <a:pt x="3" y="30"/>
                  </a:lnTo>
                  <a:lnTo>
                    <a:pt x="0" y="27"/>
                  </a:lnTo>
                  <a:lnTo>
                    <a:pt x="0" y="24"/>
                  </a:lnTo>
                  <a:lnTo>
                    <a:pt x="3" y="22"/>
                  </a:lnTo>
                  <a:lnTo>
                    <a:pt x="3" y="19"/>
                  </a:lnTo>
                  <a:lnTo>
                    <a:pt x="5" y="16"/>
                  </a:lnTo>
                  <a:lnTo>
                    <a:pt x="5" y="13"/>
                  </a:lnTo>
                  <a:lnTo>
                    <a:pt x="8" y="12"/>
                  </a:lnTo>
                  <a:lnTo>
                    <a:pt x="12" y="9"/>
                  </a:lnTo>
                  <a:lnTo>
                    <a:pt x="13" y="7"/>
                  </a:lnTo>
                  <a:lnTo>
                    <a:pt x="13" y="6"/>
                  </a:lnTo>
                  <a:lnTo>
                    <a:pt x="16" y="4"/>
                  </a:lnTo>
                  <a:lnTo>
                    <a:pt x="16" y="1"/>
                  </a:lnTo>
                  <a:lnTo>
                    <a:pt x="20" y="1"/>
                  </a:lnTo>
                  <a:lnTo>
                    <a:pt x="23" y="1"/>
                  </a:lnTo>
                </a:path>
              </a:pathLst>
            </a:custGeom>
            <a:solidFill>
              <a:srgbClr val="00DA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2" name="Freeform 30"/>
            <p:cNvSpPr>
              <a:spLocks/>
            </p:cNvSpPr>
            <p:nvPr/>
          </p:nvSpPr>
          <p:spPr bwMode="auto">
            <a:xfrm>
              <a:off x="802" y="2086"/>
              <a:ext cx="278" cy="76"/>
            </a:xfrm>
            <a:custGeom>
              <a:avLst/>
              <a:gdLst>
                <a:gd name="T0" fmla="*/ 3 w 278"/>
                <a:gd name="T1" fmla="*/ 69 h 76"/>
                <a:gd name="T2" fmla="*/ 12 w 278"/>
                <a:gd name="T3" fmla="*/ 57 h 76"/>
                <a:gd name="T4" fmla="*/ 25 w 278"/>
                <a:gd name="T5" fmla="*/ 44 h 76"/>
                <a:gd name="T6" fmla="*/ 45 w 278"/>
                <a:gd name="T7" fmla="*/ 33 h 76"/>
                <a:gd name="T8" fmla="*/ 71 w 278"/>
                <a:gd name="T9" fmla="*/ 21 h 76"/>
                <a:gd name="T10" fmla="*/ 107 w 278"/>
                <a:gd name="T11" fmla="*/ 11 h 76"/>
                <a:gd name="T12" fmla="*/ 152 w 278"/>
                <a:gd name="T13" fmla="*/ 3 h 76"/>
                <a:gd name="T14" fmla="*/ 209 w 278"/>
                <a:gd name="T15" fmla="*/ 0 h 76"/>
                <a:gd name="T16" fmla="*/ 246 w 278"/>
                <a:gd name="T17" fmla="*/ 2 h 76"/>
                <a:gd name="T18" fmla="*/ 252 w 278"/>
                <a:gd name="T19" fmla="*/ 6 h 76"/>
                <a:gd name="T20" fmla="*/ 259 w 278"/>
                <a:gd name="T21" fmla="*/ 12 h 76"/>
                <a:gd name="T22" fmla="*/ 265 w 278"/>
                <a:gd name="T23" fmla="*/ 17 h 76"/>
                <a:gd name="T24" fmla="*/ 267 w 278"/>
                <a:gd name="T25" fmla="*/ 23 h 76"/>
                <a:gd name="T26" fmla="*/ 270 w 278"/>
                <a:gd name="T27" fmla="*/ 27 h 76"/>
                <a:gd name="T28" fmla="*/ 274 w 278"/>
                <a:gd name="T29" fmla="*/ 32 h 76"/>
                <a:gd name="T30" fmla="*/ 269 w 278"/>
                <a:gd name="T31" fmla="*/ 33 h 76"/>
                <a:gd name="T32" fmla="*/ 257 w 278"/>
                <a:gd name="T33" fmla="*/ 33 h 76"/>
                <a:gd name="T34" fmla="*/ 246 w 278"/>
                <a:gd name="T35" fmla="*/ 35 h 76"/>
                <a:gd name="T36" fmla="*/ 237 w 278"/>
                <a:gd name="T37" fmla="*/ 38 h 76"/>
                <a:gd name="T38" fmla="*/ 231 w 278"/>
                <a:gd name="T39" fmla="*/ 39 h 76"/>
                <a:gd name="T40" fmla="*/ 226 w 278"/>
                <a:gd name="T41" fmla="*/ 41 h 76"/>
                <a:gd name="T42" fmla="*/ 221 w 278"/>
                <a:gd name="T43" fmla="*/ 44 h 76"/>
                <a:gd name="T44" fmla="*/ 219 w 278"/>
                <a:gd name="T45" fmla="*/ 47 h 76"/>
                <a:gd name="T46" fmla="*/ 211 w 278"/>
                <a:gd name="T47" fmla="*/ 41 h 76"/>
                <a:gd name="T48" fmla="*/ 204 w 278"/>
                <a:gd name="T49" fmla="*/ 39 h 76"/>
                <a:gd name="T50" fmla="*/ 196 w 278"/>
                <a:gd name="T51" fmla="*/ 35 h 76"/>
                <a:gd name="T52" fmla="*/ 191 w 278"/>
                <a:gd name="T53" fmla="*/ 32 h 76"/>
                <a:gd name="T54" fmla="*/ 185 w 278"/>
                <a:gd name="T55" fmla="*/ 29 h 76"/>
                <a:gd name="T56" fmla="*/ 180 w 278"/>
                <a:gd name="T57" fmla="*/ 27 h 76"/>
                <a:gd name="T58" fmla="*/ 176 w 278"/>
                <a:gd name="T59" fmla="*/ 29 h 76"/>
                <a:gd name="T60" fmla="*/ 176 w 278"/>
                <a:gd name="T61" fmla="*/ 33 h 76"/>
                <a:gd name="T62" fmla="*/ 176 w 278"/>
                <a:gd name="T63" fmla="*/ 41 h 76"/>
                <a:gd name="T64" fmla="*/ 176 w 278"/>
                <a:gd name="T65" fmla="*/ 45 h 76"/>
                <a:gd name="T66" fmla="*/ 176 w 278"/>
                <a:gd name="T67" fmla="*/ 53 h 76"/>
                <a:gd name="T68" fmla="*/ 176 w 278"/>
                <a:gd name="T69" fmla="*/ 57 h 76"/>
                <a:gd name="T70" fmla="*/ 178 w 278"/>
                <a:gd name="T71" fmla="*/ 60 h 76"/>
                <a:gd name="T72" fmla="*/ 142 w 278"/>
                <a:gd name="T73" fmla="*/ 51 h 76"/>
                <a:gd name="T74" fmla="*/ 109 w 278"/>
                <a:gd name="T75" fmla="*/ 48 h 76"/>
                <a:gd name="T76" fmla="*/ 79 w 278"/>
                <a:gd name="T77" fmla="*/ 50 h 76"/>
                <a:gd name="T78" fmla="*/ 53 w 278"/>
                <a:gd name="T79" fmla="*/ 56 h 76"/>
                <a:gd name="T80" fmla="*/ 30 w 278"/>
                <a:gd name="T81" fmla="*/ 62 h 76"/>
                <a:gd name="T82" fmla="*/ 15 w 278"/>
                <a:gd name="T83" fmla="*/ 68 h 76"/>
                <a:gd name="T84" fmla="*/ 3 w 278"/>
                <a:gd name="T85" fmla="*/ 74 h 76"/>
                <a:gd name="T86" fmla="*/ 0 w 278"/>
                <a:gd name="T87" fmla="*/ 75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76"/>
                <a:gd name="T134" fmla="*/ 278 w 278"/>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76">
                  <a:moveTo>
                    <a:pt x="0" y="75"/>
                  </a:moveTo>
                  <a:lnTo>
                    <a:pt x="3" y="69"/>
                  </a:lnTo>
                  <a:lnTo>
                    <a:pt x="7" y="63"/>
                  </a:lnTo>
                  <a:lnTo>
                    <a:pt x="12" y="57"/>
                  </a:lnTo>
                  <a:lnTo>
                    <a:pt x="18" y="51"/>
                  </a:lnTo>
                  <a:lnTo>
                    <a:pt x="25" y="44"/>
                  </a:lnTo>
                  <a:lnTo>
                    <a:pt x="35" y="39"/>
                  </a:lnTo>
                  <a:lnTo>
                    <a:pt x="45" y="33"/>
                  </a:lnTo>
                  <a:lnTo>
                    <a:pt x="58" y="27"/>
                  </a:lnTo>
                  <a:lnTo>
                    <a:pt x="71" y="21"/>
                  </a:lnTo>
                  <a:lnTo>
                    <a:pt x="89" y="17"/>
                  </a:lnTo>
                  <a:lnTo>
                    <a:pt x="107" y="11"/>
                  </a:lnTo>
                  <a:lnTo>
                    <a:pt x="129" y="8"/>
                  </a:lnTo>
                  <a:lnTo>
                    <a:pt x="152" y="3"/>
                  </a:lnTo>
                  <a:lnTo>
                    <a:pt x="180" y="0"/>
                  </a:lnTo>
                  <a:lnTo>
                    <a:pt x="209" y="0"/>
                  </a:lnTo>
                  <a:lnTo>
                    <a:pt x="242" y="0"/>
                  </a:lnTo>
                  <a:lnTo>
                    <a:pt x="246" y="2"/>
                  </a:lnTo>
                  <a:lnTo>
                    <a:pt x="249" y="5"/>
                  </a:lnTo>
                  <a:lnTo>
                    <a:pt x="252" y="6"/>
                  </a:lnTo>
                  <a:lnTo>
                    <a:pt x="257" y="9"/>
                  </a:lnTo>
                  <a:lnTo>
                    <a:pt x="259" y="12"/>
                  </a:lnTo>
                  <a:lnTo>
                    <a:pt x="262" y="15"/>
                  </a:lnTo>
                  <a:lnTo>
                    <a:pt x="265" y="17"/>
                  </a:lnTo>
                  <a:lnTo>
                    <a:pt x="267" y="21"/>
                  </a:lnTo>
                  <a:lnTo>
                    <a:pt x="267" y="23"/>
                  </a:lnTo>
                  <a:lnTo>
                    <a:pt x="270" y="24"/>
                  </a:lnTo>
                  <a:lnTo>
                    <a:pt x="270" y="27"/>
                  </a:lnTo>
                  <a:lnTo>
                    <a:pt x="274" y="29"/>
                  </a:lnTo>
                  <a:lnTo>
                    <a:pt x="274" y="32"/>
                  </a:lnTo>
                  <a:lnTo>
                    <a:pt x="277" y="33"/>
                  </a:lnTo>
                  <a:lnTo>
                    <a:pt x="269" y="33"/>
                  </a:lnTo>
                  <a:lnTo>
                    <a:pt x="264" y="33"/>
                  </a:lnTo>
                  <a:lnTo>
                    <a:pt x="257" y="33"/>
                  </a:lnTo>
                  <a:lnTo>
                    <a:pt x="252" y="35"/>
                  </a:lnTo>
                  <a:lnTo>
                    <a:pt x="246" y="35"/>
                  </a:lnTo>
                  <a:lnTo>
                    <a:pt x="242" y="38"/>
                  </a:lnTo>
                  <a:lnTo>
                    <a:pt x="237" y="38"/>
                  </a:lnTo>
                  <a:lnTo>
                    <a:pt x="234" y="39"/>
                  </a:lnTo>
                  <a:lnTo>
                    <a:pt x="231" y="39"/>
                  </a:lnTo>
                  <a:lnTo>
                    <a:pt x="228" y="41"/>
                  </a:lnTo>
                  <a:lnTo>
                    <a:pt x="226" y="41"/>
                  </a:lnTo>
                  <a:lnTo>
                    <a:pt x="223" y="44"/>
                  </a:lnTo>
                  <a:lnTo>
                    <a:pt x="221" y="44"/>
                  </a:lnTo>
                  <a:lnTo>
                    <a:pt x="219" y="45"/>
                  </a:lnTo>
                  <a:lnTo>
                    <a:pt x="219" y="47"/>
                  </a:lnTo>
                  <a:lnTo>
                    <a:pt x="214" y="44"/>
                  </a:lnTo>
                  <a:lnTo>
                    <a:pt x="211" y="41"/>
                  </a:lnTo>
                  <a:lnTo>
                    <a:pt x="208" y="39"/>
                  </a:lnTo>
                  <a:lnTo>
                    <a:pt x="204" y="39"/>
                  </a:lnTo>
                  <a:lnTo>
                    <a:pt x="200" y="36"/>
                  </a:lnTo>
                  <a:lnTo>
                    <a:pt x="196" y="35"/>
                  </a:lnTo>
                  <a:lnTo>
                    <a:pt x="195" y="32"/>
                  </a:lnTo>
                  <a:lnTo>
                    <a:pt x="191" y="32"/>
                  </a:lnTo>
                  <a:lnTo>
                    <a:pt x="186" y="29"/>
                  </a:lnTo>
                  <a:lnTo>
                    <a:pt x="185" y="29"/>
                  </a:lnTo>
                  <a:lnTo>
                    <a:pt x="181" y="27"/>
                  </a:lnTo>
                  <a:lnTo>
                    <a:pt x="180" y="27"/>
                  </a:lnTo>
                  <a:lnTo>
                    <a:pt x="176" y="26"/>
                  </a:lnTo>
                  <a:lnTo>
                    <a:pt x="176" y="29"/>
                  </a:lnTo>
                  <a:lnTo>
                    <a:pt x="176" y="30"/>
                  </a:lnTo>
                  <a:lnTo>
                    <a:pt x="176" y="33"/>
                  </a:lnTo>
                  <a:lnTo>
                    <a:pt x="176" y="38"/>
                  </a:lnTo>
                  <a:lnTo>
                    <a:pt x="176" y="41"/>
                  </a:lnTo>
                  <a:lnTo>
                    <a:pt x="176" y="44"/>
                  </a:lnTo>
                  <a:lnTo>
                    <a:pt x="176" y="45"/>
                  </a:lnTo>
                  <a:lnTo>
                    <a:pt x="176" y="50"/>
                  </a:lnTo>
                  <a:lnTo>
                    <a:pt x="176" y="53"/>
                  </a:lnTo>
                  <a:lnTo>
                    <a:pt x="176" y="54"/>
                  </a:lnTo>
                  <a:lnTo>
                    <a:pt x="176" y="57"/>
                  </a:lnTo>
                  <a:lnTo>
                    <a:pt x="176" y="59"/>
                  </a:lnTo>
                  <a:lnTo>
                    <a:pt x="178" y="60"/>
                  </a:lnTo>
                  <a:lnTo>
                    <a:pt x="160" y="54"/>
                  </a:lnTo>
                  <a:lnTo>
                    <a:pt x="142" y="51"/>
                  </a:lnTo>
                  <a:lnTo>
                    <a:pt x="125" y="48"/>
                  </a:lnTo>
                  <a:lnTo>
                    <a:pt x="109" y="48"/>
                  </a:lnTo>
                  <a:lnTo>
                    <a:pt x="92" y="48"/>
                  </a:lnTo>
                  <a:lnTo>
                    <a:pt x="79" y="50"/>
                  </a:lnTo>
                  <a:lnTo>
                    <a:pt x="64" y="51"/>
                  </a:lnTo>
                  <a:lnTo>
                    <a:pt x="53" y="56"/>
                  </a:lnTo>
                  <a:lnTo>
                    <a:pt x="41" y="57"/>
                  </a:lnTo>
                  <a:lnTo>
                    <a:pt x="30" y="62"/>
                  </a:lnTo>
                  <a:lnTo>
                    <a:pt x="21" y="63"/>
                  </a:lnTo>
                  <a:lnTo>
                    <a:pt x="15" y="68"/>
                  </a:lnTo>
                  <a:lnTo>
                    <a:pt x="8" y="71"/>
                  </a:lnTo>
                  <a:lnTo>
                    <a:pt x="3" y="74"/>
                  </a:lnTo>
                  <a:lnTo>
                    <a:pt x="0" y="74"/>
                  </a:lnTo>
                  <a:lnTo>
                    <a:pt x="0" y="75"/>
                  </a:lnTo>
                </a:path>
              </a:pathLst>
            </a:custGeom>
            <a:solidFill>
              <a:srgbClr val="00DA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3" name="Freeform 31"/>
            <p:cNvSpPr>
              <a:spLocks/>
            </p:cNvSpPr>
            <p:nvPr/>
          </p:nvSpPr>
          <p:spPr bwMode="auto">
            <a:xfrm>
              <a:off x="744" y="2136"/>
              <a:ext cx="370" cy="386"/>
            </a:xfrm>
            <a:custGeom>
              <a:avLst/>
              <a:gdLst>
                <a:gd name="T0" fmla="*/ 351 w 370"/>
                <a:gd name="T1" fmla="*/ 42 h 386"/>
                <a:gd name="T2" fmla="*/ 367 w 370"/>
                <a:gd name="T3" fmla="*/ 148 h 386"/>
                <a:gd name="T4" fmla="*/ 344 w 370"/>
                <a:gd name="T5" fmla="*/ 272 h 386"/>
                <a:gd name="T6" fmla="*/ 240 w 370"/>
                <a:gd name="T7" fmla="*/ 370 h 386"/>
                <a:gd name="T8" fmla="*/ 187 w 370"/>
                <a:gd name="T9" fmla="*/ 377 h 386"/>
                <a:gd name="T10" fmla="*/ 174 w 370"/>
                <a:gd name="T11" fmla="*/ 372 h 386"/>
                <a:gd name="T12" fmla="*/ 160 w 370"/>
                <a:gd name="T13" fmla="*/ 367 h 386"/>
                <a:gd name="T14" fmla="*/ 150 w 370"/>
                <a:gd name="T15" fmla="*/ 362 h 386"/>
                <a:gd name="T16" fmla="*/ 139 w 370"/>
                <a:gd name="T17" fmla="*/ 352 h 386"/>
                <a:gd name="T18" fmla="*/ 119 w 370"/>
                <a:gd name="T19" fmla="*/ 345 h 386"/>
                <a:gd name="T20" fmla="*/ 95 w 370"/>
                <a:gd name="T21" fmla="*/ 343 h 386"/>
                <a:gd name="T22" fmla="*/ 80 w 370"/>
                <a:gd name="T23" fmla="*/ 350 h 386"/>
                <a:gd name="T24" fmla="*/ 70 w 370"/>
                <a:gd name="T25" fmla="*/ 350 h 386"/>
                <a:gd name="T26" fmla="*/ 58 w 370"/>
                <a:gd name="T27" fmla="*/ 353 h 386"/>
                <a:gd name="T28" fmla="*/ 47 w 370"/>
                <a:gd name="T29" fmla="*/ 355 h 386"/>
                <a:gd name="T30" fmla="*/ 40 w 370"/>
                <a:gd name="T31" fmla="*/ 347 h 386"/>
                <a:gd name="T32" fmla="*/ 32 w 370"/>
                <a:gd name="T33" fmla="*/ 342 h 386"/>
                <a:gd name="T34" fmla="*/ 15 w 370"/>
                <a:gd name="T35" fmla="*/ 338 h 386"/>
                <a:gd name="T36" fmla="*/ 3 w 370"/>
                <a:gd name="T37" fmla="*/ 338 h 386"/>
                <a:gd name="T38" fmla="*/ 0 w 370"/>
                <a:gd name="T39" fmla="*/ 327 h 386"/>
                <a:gd name="T40" fmla="*/ 0 w 370"/>
                <a:gd name="T41" fmla="*/ 312 h 386"/>
                <a:gd name="T42" fmla="*/ 0 w 370"/>
                <a:gd name="T43" fmla="*/ 295 h 386"/>
                <a:gd name="T44" fmla="*/ 0 w 370"/>
                <a:gd name="T45" fmla="*/ 282 h 386"/>
                <a:gd name="T46" fmla="*/ 27 w 370"/>
                <a:gd name="T47" fmla="*/ 280 h 386"/>
                <a:gd name="T48" fmla="*/ 70 w 370"/>
                <a:gd name="T49" fmla="*/ 270 h 386"/>
                <a:gd name="T50" fmla="*/ 105 w 370"/>
                <a:gd name="T51" fmla="*/ 245 h 386"/>
                <a:gd name="T52" fmla="*/ 125 w 370"/>
                <a:gd name="T53" fmla="*/ 200 h 386"/>
                <a:gd name="T54" fmla="*/ 117 w 370"/>
                <a:gd name="T55" fmla="*/ 145 h 386"/>
                <a:gd name="T56" fmla="*/ 97 w 370"/>
                <a:gd name="T57" fmla="*/ 108 h 386"/>
                <a:gd name="T58" fmla="*/ 67 w 370"/>
                <a:gd name="T59" fmla="*/ 88 h 386"/>
                <a:gd name="T60" fmla="*/ 38 w 370"/>
                <a:gd name="T61" fmla="*/ 77 h 386"/>
                <a:gd name="T62" fmla="*/ 33 w 370"/>
                <a:gd name="T63" fmla="*/ 65 h 386"/>
                <a:gd name="T64" fmla="*/ 35 w 370"/>
                <a:gd name="T65" fmla="*/ 55 h 386"/>
                <a:gd name="T66" fmla="*/ 45 w 370"/>
                <a:gd name="T67" fmla="*/ 48 h 386"/>
                <a:gd name="T68" fmla="*/ 62 w 370"/>
                <a:gd name="T69" fmla="*/ 42 h 386"/>
                <a:gd name="T70" fmla="*/ 87 w 370"/>
                <a:gd name="T71" fmla="*/ 33 h 386"/>
                <a:gd name="T72" fmla="*/ 124 w 370"/>
                <a:gd name="T73" fmla="*/ 22 h 386"/>
                <a:gd name="T74" fmla="*/ 174 w 370"/>
                <a:gd name="T75" fmla="*/ 17 h 386"/>
                <a:gd name="T76" fmla="*/ 234 w 370"/>
                <a:gd name="T77" fmla="*/ 27 h 386"/>
                <a:gd name="T78" fmla="*/ 252 w 370"/>
                <a:gd name="T79" fmla="*/ 25 h 386"/>
                <a:gd name="T80" fmla="*/ 252 w 370"/>
                <a:gd name="T81" fmla="*/ 13 h 386"/>
                <a:gd name="T82" fmla="*/ 249 w 370"/>
                <a:gd name="T83" fmla="*/ 0 h 386"/>
                <a:gd name="T84" fmla="*/ 260 w 370"/>
                <a:gd name="T85" fmla="*/ 7 h 386"/>
                <a:gd name="T86" fmla="*/ 270 w 370"/>
                <a:gd name="T87" fmla="*/ 10 h 386"/>
                <a:gd name="T88" fmla="*/ 281 w 370"/>
                <a:gd name="T89" fmla="*/ 13 h 386"/>
                <a:gd name="T90" fmla="*/ 291 w 370"/>
                <a:gd name="T91" fmla="*/ 12 h 386"/>
                <a:gd name="T92" fmla="*/ 306 w 370"/>
                <a:gd name="T93" fmla="*/ 7 h 386"/>
                <a:gd name="T94" fmla="*/ 321 w 370"/>
                <a:gd name="T95" fmla="*/ 3 h 386"/>
                <a:gd name="T96" fmla="*/ 332 w 370"/>
                <a:gd name="T97" fmla="*/ 3 h 3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0"/>
                <a:gd name="T148" fmla="*/ 0 h 386"/>
                <a:gd name="T149" fmla="*/ 370 w 370"/>
                <a:gd name="T150" fmla="*/ 386 h 3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0" h="386">
                  <a:moveTo>
                    <a:pt x="334" y="3"/>
                  </a:moveTo>
                  <a:lnTo>
                    <a:pt x="339" y="10"/>
                  </a:lnTo>
                  <a:lnTo>
                    <a:pt x="344" y="25"/>
                  </a:lnTo>
                  <a:lnTo>
                    <a:pt x="351" y="42"/>
                  </a:lnTo>
                  <a:lnTo>
                    <a:pt x="357" y="65"/>
                  </a:lnTo>
                  <a:lnTo>
                    <a:pt x="362" y="88"/>
                  </a:lnTo>
                  <a:lnTo>
                    <a:pt x="366" y="117"/>
                  </a:lnTo>
                  <a:lnTo>
                    <a:pt x="367" y="148"/>
                  </a:lnTo>
                  <a:lnTo>
                    <a:pt x="369" y="180"/>
                  </a:lnTo>
                  <a:lnTo>
                    <a:pt x="364" y="210"/>
                  </a:lnTo>
                  <a:lnTo>
                    <a:pt x="356" y="242"/>
                  </a:lnTo>
                  <a:lnTo>
                    <a:pt x="344" y="272"/>
                  </a:lnTo>
                  <a:lnTo>
                    <a:pt x="327" y="302"/>
                  </a:lnTo>
                  <a:lnTo>
                    <a:pt x="304" y="327"/>
                  </a:lnTo>
                  <a:lnTo>
                    <a:pt x="275" y="350"/>
                  </a:lnTo>
                  <a:lnTo>
                    <a:pt x="240" y="370"/>
                  </a:lnTo>
                  <a:lnTo>
                    <a:pt x="199" y="385"/>
                  </a:lnTo>
                  <a:lnTo>
                    <a:pt x="194" y="382"/>
                  </a:lnTo>
                  <a:lnTo>
                    <a:pt x="192" y="380"/>
                  </a:lnTo>
                  <a:lnTo>
                    <a:pt x="187" y="377"/>
                  </a:lnTo>
                  <a:lnTo>
                    <a:pt x="185" y="377"/>
                  </a:lnTo>
                  <a:lnTo>
                    <a:pt x="179" y="375"/>
                  </a:lnTo>
                  <a:lnTo>
                    <a:pt x="175" y="375"/>
                  </a:lnTo>
                  <a:lnTo>
                    <a:pt x="174" y="372"/>
                  </a:lnTo>
                  <a:lnTo>
                    <a:pt x="170" y="372"/>
                  </a:lnTo>
                  <a:lnTo>
                    <a:pt x="165" y="368"/>
                  </a:lnTo>
                  <a:lnTo>
                    <a:pt x="162" y="368"/>
                  </a:lnTo>
                  <a:lnTo>
                    <a:pt x="160" y="367"/>
                  </a:lnTo>
                  <a:lnTo>
                    <a:pt x="159" y="367"/>
                  </a:lnTo>
                  <a:lnTo>
                    <a:pt x="155" y="365"/>
                  </a:lnTo>
                  <a:lnTo>
                    <a:pt x="154" y="365"/>
                  </a:lnTo>
                  <a:lnTo>
                    <a:pt x="150" y="362"/>
                  </a:lnTo>
                  <a:lnTo>
                    <a:pt x="150" y="358"/>
                  </a:lnTo>
                  <a:lnTo>
                    <a:pt x="147" y="357"/>
                  </a:lnTo>
                  <a:lnTo>
                    <a:pt x="144" y="355"/>
                  </a:lnTo>
                  <a:lnTo>
                    <a:pt x="139" y="352"/>
                  </a:lnTo>
                  <a:lnTo>
                    <a:pt x="135" y="350"/>
                  </a:lnTo>
                  <a:lnTo>
                    <a:pt x="129" y="348"/>
                  </a:lnTo>
                  <a:lnTo>
                    <a:pt x="125" y="348"/>
                  </a:lnTo>
                  <a:lnTo>
                    <a:pt x="119" y="345"/>
                  </a:lnTo>
                  <a:lnTo>
                    <a:pt x="112" y="345"/>
                  </a:lnTo>
                  <a:lnTo>
                    <a:pt x="107" y="343"/>
                  </a:lnTo>
                  <a:lnTo>
                    <a:pt x="102" y="343"/>
                  </a:lnTo>
                  <a:lnTo>
                    <a:pt x="95" y="343"/>
                  </a:lnTo>
                  <a:lnTo>
                    <a:pt x="92" y="345"/>
                  </a:lnTo>
                  <a:lnTo>
                    <a:pt x="87" y="348"/>
                  </a:lnTo>
                  <a:lnTo>
                    <a:pt x="85" y="350"/>
                  </a:lnTo>
                  <a:lnTo>
                    <a:pt x="80" y="350"/>
                  </a:lnTo>
                  <a:lnTo>
                    <a:pt x="78" y="350"/>
                  </a:lnTo>
                  <a:lnTo>
                    <a:pt x="75" y="350"/>
                  </a:lnTo>
                  <a:lnTo>
                    <a:pt x="72" y="350"/>
                  </a:lnTo>
                  <a:lnTo>
                    <a:pt x="70" y="350"/>
                  </a:lnTo>
                  <a:lnTo>
                    <a:pt x="67" y="350"/>
                  </a:lnTo>
                  <a:lnTo>
                    <a:pt x="63" y="350"/>
                  </a:lnTo>
                  <a:lnTo>
                    <a:pt x="60" y="353"/>
                  </a:lnTo>
                  <a:lnTo>
                    <a:pt x="58" y="353"/>
                  </a:lnTo>
                  <a:lnTo>
                    <a:pt x="55" y="353"/>
                  </a:lnTo>
                  <a:lnTo>
                    <a:pt x="52" y="353"/>
                  </a:lnTo>
                  <a:lnTo>
                    <a:pt x="50" y="355"/>
                  </a:lnTo>
                  <a:lnTo>
                    <a:pt x="47" y="355"/>
                  </a:lnTo>
                  <a:lnTo>
                    <a:pt x="47" y="357"/>
                  </a:lnTo>
                  <a:lnTo>
                    <a:pt x="45" y="352"/>
                  </a:lnTo>
                  <a:lnTo>
                    <a:pt x="43" y="350"/>
                  </a:lnTo>
                  <a:lnTo>
                    <a:pt x="40" y="347"/>
                  </a:lnTo>
                  <a:lnTo>
                    <a:pt x="40" y="345"/>
                  </a:lnTo>
                  <a:lnTo>
                    <a:pt x="37" y="343"/>
                  </a:lnTo>
                  <a:lnTo>
                    <a:pt x="33" y="343"/>
                  </a:lnTo>
                  <a:lnTo>
                    <a:pt x="32" y="342"/>
                  </a:lnTo>
                  <a:lnTo>
                    <a:pt x="28" y="342"/>
                  </a:lnTo>
                  <a:lnTo>
                    <a:pt x="22" y="338"/>
                  </a:lnTo>
                  <a:lnTo>
                    <a:pt x="20" y="338"/>
                  </a:lnTo>
                  <a:lnTo>
                    <a:pt x="15" y="338"/>
                  </a:lnTo>
                  <a:lnTo>
                    <a:pt x="13" y="338"/>
                  </a:lnTo>
                  <a:lnTo>
                    <a:pt x="8" y="338"/>
                  </a:lnTo>
                  <a:lnTo>
                    <a:pt x="7" y="338"/>
                  </a:lnTo>
                  <a:lnTo>
                    <a:pt x="3" y="338"/>
                  </a:lnTo>
                  <a:lnTo>
                    <a:pt x="2" y="338"/>
                  </a:lnTo>
                  <a:lnTo>
                    <a:pt x="0" y="335"/>
                  </a:lnTo>
                  <a:lnTo>
                    <a:pt x="0" y="332"/>
                  </a:lnTo>
                  <a:lnTo>
                    <a:pt x="0" y="327"/>
                  </a:lnTo>
                  <a:lnTo>
                    <a:pt x="0" y="325"/>
                  </a:lnTo>
                  <a:lnTo>
                    <a:pt x="0" y="318"/>
                  </a:lnTo>
                  <a:lnTo>
                    <a:pt x="0" y="317"/>
                  </a:lnTo>
                  <a:lnTo>
                    <a:pt x="0" y="312"/>
                  </a:lnTo>
                  <a:lnTo>
                    <a:pt x="0" y="308"/>
                  </a:lnTo>
                  <a:lnTo>
                    <a:pt x="0" y="303"/>
                  </a:lnTo>
                  <a:lnTo>
                    <a:pt x="0" y="300"/>
                  </a:lnTo>
                  <a:lnTo>
                    <a:pt x="0" y="295"/>
                  </a:lnTo>
                  <a:lnTo>
                    <a:pt x="0" y="292"/>
                  </a:lnTo>
                  <a:lnTo>
                    <a:pt x="0" y="288"/>
                  </a:lnTo>
                  <a:lnTo>
                    <a:pt x="0" y="285"/>
                  </a:lnTo>
                  <a:lnTo>
                    <a:pt x="0" y="282"/>
                  </a:lnTo>
                  <a:lnTo>
                    <a:pt x="2" y="280"/>
                  </a:lnTo>
                  <a:lnTo>
                    <a:pt x="8" y="280"/>
                  </a:lnTo>
                  <a:lnTo>
                    <a:pt x="17" y="282"/>
                  </a:lnTo>
                  <a:lnTo>
                    <a:pt x="27" y="280"/>
                  </a:lnTo>
                  <a:lnTo>
                    <a:pt x="38" y="280"/>
                  </a:lnTo>
                  <a:lnTo>
                    <a:pt x="47" y="277"/>
                  </a:lnTo>
                  <a:lnTo>
                    <a:pt x="58" y="275"/>
                  </a:lnTo>
                  <a:lnTo>
                    <a:pt x="70" y="270"/>
                  </a:lnTo>
                  <a:lnTo>
                    <a:pt x="80" y="267"/>
                  </a:lnTo>
                  <a:lnTo>
                    <a:pt x="90" y="260"/>
                  </a:lnTo>
                  <a:lnTo>
                    <a:pt x="99" y="253"/>
                  </a:lnTo>
                  <a:lnTo>
                    <a:pt x="105" y="245"/>
                  </a:lnTo>
                  <a:lnTo>
                    <a:pt x="115" y="237"/>
                  </a:lnTo>
                  <a:lnTo>
                    <a:pt x="119" y="225"/>
                  </a:lnTo>
                  <a:lnTo>
                    <a:pt x="124" y="213"/>
                  </a:lnTo>
                  <a:lnTo>
                    <a:pt x="125" y="200"/>
                  </a:lnTo>
                  <a:lnTo>
                    <a:pt x="127" y="187"/>
                  </a:lnTo>
                  <a:lnTo>
                    <a:pt x="124" y="172"/>
                  </a:lnTo>
                  <a:lnTo>
                    <a:pt x="122" y="158"/>
                  </a:lnTo>
                  <a:lnTo>
                    <a:pt x="117" y="145"/>
                  </a:lnTo>
                  <a:lnTo>
                    <a:pt x="114" y="135"/>
                  </a:lnTo>
                  <a:lnTo>
                    <a:pt x="109" y="123"/>
                  </a:lnTo>
                  <a:lnTo>
                    <a:pt x="102" y="115"/>
                  </a:lnTo>
                  <a:lnTo>
                    <a:pt x="97" y="108"/>
                  </a:lnTo>
                  <a:lnTo>
                    <a:pt x="90" y="103"/>
                  </a:lnTo>
                  <a:lnTo>
                    <a:pt x="82" y="97"/>
                  </a:lnTo>
                  <a:lnTo>
                    <a:pt x="75" y="92"/>
                  </a:lnTo>
                  <a:lnTo>
                    <a:pt x="67" y="88"/>
                  </a:lnTo>
                  <a:lnTo>
                    <a:pt x="60" y="85"/>
                  </a:lnTo>
                  <a:lnTo>
                    <a:pt x="52" y="82"/>
                  </a:lnTo>
                  <a:lnTo>
                    <a:pt x="47" y="78"/>
                  </a:lnTo>
                  <a:lnTo>
                    <a:pt x="38" y="77"/>
                  </a:lnTo>
                  <a:lnTo>
                    <a:pt x="33" y="77"/>
                  </a:lnTo>
                  <a:lnTo>
                    <a:pt x="33" y="72"/>
                  </a:lnTo>
                  <a:lnTo>
                    <a:pt x="33" y="68"/>
                  </a:lnTo>
                  <a:lnTo>
                    <a:pt x="33" y="65"/>
                  </a:lnTo>
                  <a:lnTo>
                    <a:pt x="33" y="63"/>
                  </a:lnTo>
                  <a:lnTo>
                    <a:pt x="33" y="60"/>
                  </a:lnTo>
                  <a:lnTo>
                    <a:pt x="35" y="58"/>
                  </a:lnTo>
                  <a:lnTo>
                    <a:pt x="35" y="55"/>
                  </a:lnTo>
                  <a:lnTo>
                    <a:pt x="38" y="55"/>
                  </a:lnTo>
                  <a:lnTo>
                    <a:pt x="38" y="52"/>
                  </a:lnTo>
                  <a:lnTo>
                    <a:pt x="42" y="52"/>
                  </a:lnTo>
                  <a:lnTo>
                    <a:pt x="45" y="48"/>
                  </a:lnTo>
                  <a:lnTo>
                    <a:pt x="48" y="48"/>
                  </a:lnTo>
                  <a:lnTo>
                    <a:pt x="52" y="45"/>
                  </a:lnTo>
                  <a:lnTo>
                    <a:pt x="55" y="45"/>
                  </a:lnTo>
                  <a:lnTo>
                    <a:pt x="62" y="42"/>
                  </a:lnTo>
                  <a:lnTo>
                    <a:pt x="68" y="42"/>
                  </a:lnTo>
                  <a:lnTo>
                    <a:pt x="73" y="38"/>
                  </a:lnTo>
                  <a:lnTo>
                    <a:pt x="80" y="35"/>
                  </a:lnTo>
                  <a:lnTo>
                    <a:pt x="87" y="33"/>
                  </a:lnTo>
                  <a:lnTo>
                    <a:pt x="95" y="32"/>
                  </a:lnTo>
                  <a:lnTo>
                    <a:pt x="104" y="28"/>
                  </a:lnTo>
                  <a:lnTo>
                    <a:pt x="114" y="25"/>
                  </a:lnTo>
                  <a:lnTo>
                    <a:pt x="124" y="22"/>
                  </a:lnTo>
                  <a:lnTo>
                    <a:pt x="135" y="22"/>
                  </a:lnTo>
                  <a:lnTo>
                    <a:pt x="147" y="18"/>
                  </a:lnTo>
                  <a:lnTo>
                    <a:pt x="160" y="17"/>
                  </a:lnTo>
                  <a:lnTo>
                    <a:pt x="174" y="17"/>
                  </a:lnTo>
                  <a:lnTo>
                    <a:pt x="187" y="18"/>
                  </a:lnTo>
                  <a:lnTo>
                    <a:pt x="202" y="20"/>
                  </a:lnTo>
                  <a:lnTo>
                    <a:pt x="217" y="22"/>
                  </a:lnTo>
                  <a:lnTo>
                    <a:pt x="234" y="27"/>
                  </a:lnTo>
                  <a:lnTo>
                    <a:pt x="252" y="33"/>
                  </a:lnTo>
                  <a:lnTo>
                    <a:pt x="252" y="30"/>
                  </a:lnTo>
                  <a:lnTo>
                    <a:pt x="252" y="27"/>
                  </a:lnTo>
                  <a:lnTo>
                    <a:pt x="252" y="25"/>
                  </a:lnTo>
                  <a:lnTo>
                    <a:pt x="254" y="22"/>
                  </a:lnTo>
                  <a:lnTo>
                    <a:pt x="252" y="20"/>
                  </a:lnTo>
                  <a:lnTo>
                    <a:pt x="252" y="17"/>
                  </a:lnTo>
                  <a:lnTo>
                    <a:pt x="252" y="13"/>
                  </a:lnTo>
                  <a:lnTo>
                    <a:pt x="249" y="10"/>
                  </a:lnTo>
                  <a:lnTo>
                    <a:pt x="249" y="7"/>
                  </a:lnTo>
                  <a:lnTo>
                    <a:pt x="249" y="3"/>
                  </a:lnTo>
                  <a:lnTo>
                    <a:pt x="249" y="0"/>
                  </a:lnTo>
                  <a:lnTo>
                    <a:pt x="250" y="0"/>
                  </a:lnTo>
                  <a:lnTo>
                    <a:pt x="254" y="3"/>
                  </a:lnTo>
                  <a:lnTo>
                    <a:pt x="257" y="3"/>
                  </a:lnTo>
                  <a:lnTo>
                    <a:pt x="260" y="7"/>
                  </a:lnTo>
                  <a:lnTo>
                    <a:pt x="262" y="7"/>
                  </a:lnTo>
                  <a:lnTo>
                    <a:pt x="265" y="8"/>
                  </a:lnTo>
                  <a:lnTo>
                    <a:pt x="269" y="8"/>
                  </a:lnTo>
                  <a:lnTo>
                    <a:pt x="270" y="10"/>
                  </a:lnTo>
                  <a:lnTo>
                    <a:pt x="272" y="10"/>
                  </a:lnTo>
                  <a:lnTo>
                    <a:pt x="275" y="10"/>
                  </a:lnTo>
                  <a:lnTo>
                    <a:pt x="277" y="10"/>
                  </a:lnTo>
                  <a:lnTo>
                    <a:pt x="281" y="13"/>
                  </a:lnTo>
                  <a:lnTo>
                    <a:pt x="282" y="13"/>
                  </a:lnTo>
                  <a:lnTo>
                    <a:pt x="286" y="15"/>
                  </a:lnTo>
                  <a:lnTo>
                    <a:pt x="287" y="13"/>
                  </a:lnTo>
                  <a:lnTo>
                    <a:pt x="291" y="12"/>
                  </a:lnTo>
                  <a:lnTo>
                    <a:pt x="294" y="8"/>
                  </a:lnTo>
                  <a:lnTo>
                    <a:pt x="299" y="8"/>
                  </a:lnTo>
                  <a:lnTo>
                    <a:pt x="301" y="7"/>
                  </a:lnTo>
                  <a:lnTo>
                    <a:pt x="306" y="7"/>
                  </a:lnTo>
                  <a:lnTo>
                    <a:pt x="309" y="5"/>
                  </a:lnTo>
                  <a:lnTo>
                    <a:pt x="314" y="5"/>
                  </a:lnTo>
                  <a:lnTo>
                    <a:pt x="317" y="3"/>
                  </a:lnTo>
                  <a:lnTo>
                    <a:pt x="321" y="3"/>
                  </a:lnTo>
                  <a:lnTo>
                    <a:pt x="324" y="3"/>
                  </a:lnTo>
                  <a:lnTo>
                    <a:pt x="327" y="3"/>
                  </a:lnTo>
                  <a:lnTo>
                    <a:pt x="331" y="3"/>
                  </a:lnTo>
                  <a:lnTo>
                    <a:pt x="332" y="3"/>
                  </a:lnTo>
                  <a:lnTo>
                    <a:pt x="334" y="3"/>
                  </a:lnTo>
                </a:path>
              </a:pathLst>
            </a:custGeom>
            <a:solidFill>
              <a:srgbClr val="B1FF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4" name="Freeform 32"/>
            <p:cNvSpPr>
              <a:spLocks/>
            </p:cNvSpPr>
            <p:nvPr/>
          </p:nvSpPr>
          <p:spPr bwMode="auto">
            <a:xfrm>
              <a:off x="404" y="2132"/>
              <a:ext cx="347" cy="366"/>
            </a:xfrm>
            <a:custGeom>
              <a:avLst/>
              <a:gdLst>
                <a:gd name="T0" fmla="*/ 57 w 347"/>
                <a:gd name="T1" fmla="*/ 5 h 366"/>
                <a:gd name="T2" fmla="*/ 68 w 347"/>
                <a:gd name="T3" fmla="*/ 12 h 366"/>
                <a:gd name="T4" fmla="*/ 80 w 347"/>
                <a:gd name="T5" fmla="*/ 17 h 366"/>
                <a:gd name="T6" fmla="*/ 91 w 347"/>
                <a:gd name="T7" fmla="*/ 22 h 366"/>
                <a:gd name="T8" fmla="*/ 105 w 347"/>
                <a:gd name="T9" fmla="*/ 18 h 366"/>
                <a:gd name="T10" fmla="*/ 120 w 347"/>
                <a:gd name="T11" fmla="*/ 12 h 366"/>
                <a:gd name="T12" fmla="*/ 135 w 347"/>
                <a:gd name="T13" fmla="*/ 5 h 366"/>
                <a:gd name="T14" fmla="*/ 143 w 347"/>
                <a:gd name="T15" fmla="*/ 3 h 366"/>
                <a:gd name="T16" fmla="*/ 145 w 347"/>
                <a:gd name="T17" fmla="*/ 13 h 366"/>
                <a:gd name="T18" fmla="*/ 145 w 347"/>
                <a:gd name="T19" fmla="*/ 25 h 366"/>
                <a:gd name="T20" fmla="*/ 145 w 347"/>
                <a:gd name="T21" fmla="*/ 33 h 366"/>
                <a:gd name="T22" fmla="*/ 176 w 347"/>
                <a:gd name="T23" fmla="*/ 30 h 366"/>
                <a:gd name="T24" fmla="*/ 225 w 347"/>
                <a:gd name="T25" fmla="*/ 28 h 366"/>
                <a:gd name="T26" fmla="*/ 276 w 347"/>
                <a:gd name="T27" fmla="*/ 32 h 366"/>
                <a:gd name="T28" fmla="*/ 323 w 347"/>
                <a:gd name="T29" fmla="*/ 50 h 366"/>
                <a:gd name="T30" fmla="*/ 329 w 347"/>
                <a:gd name="T31" fmla="*/ 62 h 366"/>
                <a:gd name="T32" fmla="*/ 341 w 347"/>
                <a:gd name="T33" fmla="*/ 73 h 366"/>
                <a:gd name="T34" fmla="*/ 334 w 347"/>
                <a:gd name="T35" fmla="*/ 80 h 366"/>
                <a:gd name="T36" fmla="*/ 299 w 347"/>
                <a:gd name="T37" fmla="*/ 83 h 366"/>
                <a:gd name="T38" fmla="*/ 260 w 347"/>
                <a:gd name="T39" fmla="*/ 102 h 366"/>
                <a:gd name="T40" fmla="*/ 233 w 347"/>
                <a:gd name="T41" fmla="*/ 140 h 366"/>
                <a:gd name="T42" fmla="*/ 225 w 347"/>
                <a:gd name="T43" fmla="*/ 188 h 366"/>
                <a:gd name="T44" fmla="*/ 231 w 347"/>
                <a:gd name="T45" fmla="*/ 222 h 366"/>
                <a:gd name="T46" fmla="*/ 250 w 347"/>
                <a:gd name="T47" fmla="*/ 252 h 366"/>
                <a:gd name="T48" fmla="*/ 286 w 347"/>
                <a:gd name="T49" fmla="*/ 273 h 366"/>
                <a:gd name="T50" fmla="*/ 308 w 347"/>
                <a:gd name="T51" fmla="*/ 292 h 366"/>
                <a:gd name="T52" fmla="*/ 306 w 347"/>
                <a:gd name="T53" fmla="*/ 310 h 366"/>
                <a:gd name="T54" fmla="*/ 311 w 347"/>
                <a:gd name="T55" fmla="*/ 327 h 366"/>
                <a:gd name="T56" fmla="*/ 316 w 347"/>
                <a:gd name="T57" fmla="*/ 338 h 366"/>
                <a:gd name="T58" fmla="*/ 306 w 347"/>
                <a:gd name="T59" fmla="*/ 340 h 366"/>
                <a:gd name="T60" fmla="*/ 293 w 347"/>
                <a:gd name="T61" fmla="*/ 345 h 366"/>
                <a:gd name="T62" fmla="*/ 283 w 347"/>
                <a:gd name="T63" fmla="*/ 352 h 366"/>
                <a:gd name="T64" fmla="*/ 276 w 347"/>
                <a:gd name="T65" fmla="*/ 357 h 366"/>
                <a:gd name="T66" fmla="*/ 258 w 347"/>
                <a:gd name="T67" fmla="*/ 357 h 366"/>
                <a:gd name="T68" fmla="*/ 245 w 347"/>
                <a:gd name="T69" fmla="*/ 358 h 366"/>
                <a:gd name="T70" fmla="*/ 235 w 347"/>
                <a:gd name="T71" fmla="*/ 360 h 366"/>
                <a:gd name="T72" fmla="*/ 226 w 347"/>
                <a:gd name="T73" fmla="*/ 357 h 366"/>
                <a:gd name="T74" fmla="*/ 208 w 347"/>
                <a:gd name="T75" fmla="*/ 352 h 366"/>
                <a:gd name="T76" fmla="*/ 188 w 347"/>
                <a:gd name="T77" fmla="*/ 352 h 366"/>
                <a:gd name="T78" fmla="*/ 173 w 347"/>
                <a:gd name="T79" fmla="*/ 358 h 366"/>
                <a:gd name="T80" fmla="*/ 160 w 347"/>
                <a:gd name="T81" fmla="*/ 363 h 366"/>
                <a:gd name="T82" fmla="*/ 131 w 347"/>
                <a:gd name="T83" fmla="*/ 362 h 366"/>
                <a:gd name="T84" fmla="*/ 96 w 347"/>
                <a:gd name="T85" fmla="*/ 352 h 366"/>
                <a:gd name="T86" fmla="*/ 58 w 347"/>
                <a:gd name="T87" fmla="*/ 320 h 366"/>
                <a:gd name="T88" fmla="*/ 13 w 347"/>
                <a:gd name="T89" fmla="*/ 230 h 366"/>
                <a:gd name="T90" fmla="*/ 0 w 347"/>
                <a:gd name="T91" fmla="*/ 125 h 366"/>
                <a:gd name="T92" fmla="*/ 20 w 347"/>
                <a:gd name="T93" fmla="*/ 48 h 366"/>
                <a:gd name="T94" fmla="*/ 45 w 347"/>
                <a:gd name="T95" fmla="*/ 5 h 3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7"/>
                <a:gd name="T145" fmla="*/ 0 h 366"/>
                <a:gd name="T146" fmla="*/ 347 w 347"/>
                <a:gd name="T147" fmla="*/ 366 h 3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7" h="366">
                  <a:moveTo>
                    <a:pt x="50" y="0"/>
                  </a:moveTo>
                  <a:lnTo>
                    <a:pt x="50" y="0"/>
                  </a:lnTo>
                  <a:lnTo>
                    <a:pt x="53" y="3"/>
                  </a:lnTo>
                  <a:lnTo>
                    <a:pt x="57" y="5"/>
                  </a:lnTo>
                  <a:lnTo>
                    <a:pt x="60" y="7"/>
                  </a:lnTo>
                  <a:lnTo>
                    <a:pt x="62" y="7"/>
                  </a:lnTo>
                  <a:lnTo>
                    <a:pt x="65" y="10"/>
                  </a:lnTo>
                  <a:lnTo>
                    <a:pt x="68" y="12"/>
                  </a:lnTo>
                  <a:lnTo>
                    <a:pt x="72" y="15"/>
                  </a:lnTo>
                  <a:lnTo>
                    <a:pt x="75" y="15"/>
                  </a:lnTo>
                  <a:lnTo>
                    <a:pt x="77" y="17"/>
                  </a:lnTo>
                  <a:lnTo>
                    <a:pt x="80" y="17"/>
                  </a:lnTo>
                  <a:lnTo>
                    <a:pt x="83" y="20"/>
                  </a:lnTo>
                  <a:lnTo>
                    <a:pt x="87" y="20"/>
                  </a:lnTo>
                  <a:lnTo>
                    <a:pt x="88" y="22"/>
                  </a:lnTo>
                  <a:lnTo>
                    <a:pt x="91" y="22"/>
                  </a:lnTo>
                  <a:lnTo>
                    <a:pt x="96" y="25"/>
                  </a:lnTo>
                  <a:lnTo>
                    <a:pt x="100" y="22"/>
                  </a:lnTo>
                  <a:lnTo>
                    <a:pt x="101" y="20"/>
                  </a:lnTo>
                  <a:lnTo>
                    <a:pt x="105" y="18"/>
                  </a:lnTo>
                  <a:lnTo>
                    <a:pt x="111" y="18"/>
                  </a:lnTo>
                  <a:lnTo>
                    <a:pt x="113" y="15"/>
                  </a:lnTo>
                  <a:lnTo>
                    <a:pt x="118" y="13"/>
                  </a:lnTo>
                  <a:lnTo>
                    <a:pt x="120" y="12"/>
                  </a:lnTo>
                  <a:lnTo>
                    <a:pt x="126" y="12"/>
                  </a:lnTo>
                  <a:lnTo>
                    <a:pt x="130" y="8"/>
                  </a:lnTo>
                  <a:lnTo>
                    <a:pt x="131" y="8"/>
                  </a:lnTo>
                  <a:lnTo>
                    <a:pt x="135" y="5"/>
                  </a:lnTo>
                  <a:lnTo>
                    <a:pt x="138" y="5"/>
                  </a:lnTo>
                  <a:lnTo>
                    <a:pt x="138" y="3"/>
                  </a:lnTo>
                  <a:lnTo>
                    <a:pt x="140" y="3"/>
                  </a:lnTo>
                  <a:lnTo>
                    <a:pt x="143" y="3"/>
                  </a:lnTo>
                  <a:lnTo>
                    <a:pt x="143" y="7"/>
                  </a:lnTo>
                  <a:lnTo>
                    <a:pt x="143" y="10"/>
                  </a:lnTo>
                  <a:lnTo>
                    <a:pt x="145" y="12"/>
                  </a:lnTo>
                  <a:lnTo>
                    <a:pt x="145" y="13"/>
                  </a:lnTo>
                  <a:lnTo>
                    <a:pt x="145" y="17"/>
                  </a:lnTo>
                  <a:lnTo>
                    <a:pt x="145" y="20"/>
                  </a:lnTo>
                  <a:lnTo>
                    <a:pt x="145" y="23"/>
                  </a:lnTo>
                  <a:lnTo>
                    <a:pt x="145" y="25"/>
                  </a:lnTo>
                  <a:lnTo>
                    <a:pt x="145" y="27"/>
                  </a:lnTo>
                  <a:lnTo>
                    <a:pt x="145" y="30"/>
                  </a:lnTo>
                  <a:lnTo>
                    <a:pt x="145" y="32"/>
                  </a:lnTo>
                  <a:lnTo>
                    <a:pt x="145" y="33"/>
                  </a:lnTo>
                  <a:lnTo>
                    <a:pt x="150" y="30"/>
                  </a:lnTo>
                  <a:lnTo>
                    <a:pt x="158" y="30"/>
                  </a:lnTo>
                  <a:lnTo>
                    <a:pt x="166" y="30"/>
                  </a:lnTo>
                  <a:lnTo>
                    <a:pt x="176" y="30"/>
                  </a:lnTo>
                  <a:lnTo>
                    <a:pt x="188" y="28"/>
                  </a:lnTo>
                  <a:lnTo>
                    <a:pt x="200" y="28"/>
                  </a:lnTo>
                  <a:lnTo>
                    <a:pt x="211" y="28"/>
                  </a:lnTo>
                  <a:lnTo>
                    <a:pt x="225" y="28"/>
                  </a:lnTo>
                  <a:lnTo>
                    <a:pt x="236" y="28"/>
                  </a:lnTo>
                  <a:lnTo>
                    <a:pt x="251" y="28"/>
                  </a:lnTo>
                  <a:lnTo>
                    <a:pt x="263" y="30"/>
                  </a:lnTo>
                  <a:lnTo>
                    <a:pt x="276" y="32"/>
                  </a:lnTo>
                  <a:lnTo>
                    <a:pt x="288" y="35"/>
                  </a:lnTo>
                  <a:lnTo>
                    <a:pt x="301" y="38"/>
                  </a:lnTo>
                  <a:lnTo>
                    <a:pt x="313" y="43"/>
                  </a:lnTo>
                  <a:lnTo>
                    <a:pt x="323" y="50"/>
                  </a:lnTo>
                  <a:lnTo>
                    <a:pt x="326" y="53"/>
                  </a:lnTo>
                  <a:lnTo>
                    <a:pt x="326" y="57"/>
                  </a:lnTo>
                  <a:lnTo>
                    <a:pt x="329" y="60"/>
                  </a:lnTo>
                  <a:lnTo>
                    <a:pt x="329" y="62"/>
                  </a:lnTo>
                  <a:lnTo>
                    <a:pt x="333" y="63"/>
                  </a:lnTo>
                  <a:lnTo>
                    <a:pt x="334" y="67"/>
                  </a:lnTo>
                  <a:lnTo>
                    <a:pt x="338" y="70"/>
                  </a:lnTo>
                  <a:lnTo>
                    <a:pt x="341" y="73"/>
                  </a:lnTo>
                  <a:lnTo>
                    <a:pt x="344" y="77"/>
                  </a:lnTo>
                  <a:lnTo>
                    <a:pt x="346" y="80"/>
                  </a:lnTo>
                  <a:lnTo>
                    <a:pt x="339" y="80"/>
                  </a:lnTo>
                  <a:lnTo>
                    <a:pt x="334" y="80"/>
                  </a:lnTo>
                  <a:lnTo>
                    <a:pt x="326" y="80"/>
                  </a:lnTo>
                  <a:lnTo>
                    <a:pt x="318" y="80"/>
                  </a:lnTo>
                  <a:lnTo>
                    <a:pt x="308" y="82"/>
                  </a:lnTo>
                  <a:lnTo>
                    <a:pt x="299" y="83"/>
                  </a:lnTo>
                  <a:lnTo>
                    <a:pt x="289" y="87"/>
                  </a:lnTo>
                  <a:lnTo>
                    <a:pt x="281" y="92"/>
                  </a:lnTo>
                  <a:lnTo>
                    <a:pt x="269" y="95"/>
                  </a:lnTo>
                  <a:lnTo>
                    <a:pt x="260" y="102"/>
                  </a:lnTo>
                  <a:lnTo>
                    <a:pt x="251" y="108"/>
                  </a:lnTo>
                  <a:lnTo>
                    <a:pt x="245" y="118"/>
                  </a:lnTo>
                  <a:lnTo>
                    <a:pt x="238" y="128"/>
                  </a:lnTo>
                  <a:lnTo>
                    <a:pt x="233" y="140"/>
                  </a:lnTo>
                  <a:lnTo>
                    <a:pt x="228" y="155"/>
                  </a:lnTo>
                  <a:lnTo>
                    <a:pt x="228" y="170"/>
                  </a:lnTo>
                  <a:lnTo>
                    <a:pt x="225" y="180"/>
                  </a:lnTo>
                  <a:lnTo>
                    <a:pt x="225" y="188"/>
                  </a:lnTo>
                  <a:lnTo>
                    <a:pt x="225" y="197"/>
                  </a:lnTo>
                  <a:lnTo>
                    <a:pt x="226" y="207"/>
                  </a:lnTo>
                  <a:lnTo>
                    <a:pt x="228" y="213"/>
                  </a:lnTo>
                  <a:lnTo>
                    <a:pt x="231" y="222"/>
                  </a:lnTo>
                  <a:lnTo>
                    <a:pt x="233" y="230"/>
                  </a:lnTo>
                  <a:lnTo>
                    <a:pt x="240" y="238"/>
                  </a:lnTo>
                  <a:lnTo>
                    <a:pt x="245" y="245"/>
                  </a:lnTo>
                  <a:lnTo>
                    <a:pt x="250" y="252"/>
                  </a:lnTo>
                  <a:lnTo>
                    <a:pt x="258" y="257"/>
                  </a:lnTo>
                  <a:lnTo>
                    <a:pt x="266" y="263"/>
                  </a:lnTo>
                  <a:lnTo>
                    <a:pt x="274" y="267"/>
                  </a:lnTo>
                  <a:lnTo>
                    <a:pt x="286" y="273"/>
                  </a:lnTo>
                  <a:lnTo>
                    <a:pt x="298" y="278"/>
                  </a:lnTo>
                  <a:lnTo>
                    <a:pt x="313" y="283"/>
                  </a:lnTo>
                  <a:lnTo>
                    <a:pt x="309" y="287"/>
                  </a:lnTo>
                  <a:lnTo>
                    <a:pt x="308" y="292"/>
                  </a:lnTo>
                  <a:lnTo>
                    <a:pt x="306" y="295"/>
                  </a:lnTo>
                  <a:lnTo>
                    <a:pt x="306" y="302"/>
                  </a:lnTo>
                  <a:lnTo>
                    <a:pt x="306" y="303"/>
                  </a:lnTo>
                  <a:lnTo>
                    <a:pt x="306" y="310"/>
                  </a:lnTo>
                  <a:lnTo>
                    <a:pt x="306" y="313"/>
                  </a:lnTo>
                  <a:lnTo>
                    <a:pt x="309" y="320"/>
                  </a:lnTo>
                  <a:lnTo>
                    <a:pt x="309" y="322"/>
                  </a:lnTo>
                  <a:lnTo>
                    <a:pt x="311" y="327"/>
                  </a:lnTo>
                  <a:lnTo>
                    <a:pt x="311" y="328"/>
                  </a:lnTo>
                  <a:lnTo>
                    <a:pt x="314" y="333"/>
                  </a:lnTo>
                  <a:lnTo>
                    <a:pt x="316" y="337"/>
                  </a:lnTo>
                  <a:lnTo>
                    <a:pt x="316" y="338"/>
                  </a:lnTo>
                  <a:lnTo>
                    <a:pt x="318" y="340"/>
                  </a:lnTo>
                  <a:lnTo>
                    <a:pt x="313" y="340"/>
                  </a:lnTo>
                  <a:lnTo>
                    <a:pt x="309" y="340"/>
                  </a:lnTo>
                  <a:lnTo>
                    <a:pt x="306" y="340"/>
                  </a:lnTo>
                  <a:lnTo>
                    <a:pt x="303" y="342"/>
                  </a:lnTo>
                  <a:lnTo>
                    <a:pt x="299" y="342"/>
                  </a:lnTo>
                  <a:lnTo>
                    <a:pt x="296" y="345"/>
                  </a:lnTo>
                  <a:lnTo>
                    <a:pt x="293" y="345"/>
                  </a:lnTo>
                  <a:lnTo>
                    <a:pt x="291" y="348"/>
                  </a:lnTo>
                  <a:lnTo>
                    <a:pt x="288" y="348"/>
                  </a:lnTo>
                  <a:lnTo>
                    <a:pt x="286" y="352"/>
                  </a:lnTo>
                  <a:lnTo>
                    <a:pt x="283" y="352"/>
                  </a:lnTo>
                  <a:lnTo>
                    <a:pt x="283" y="353"/>
                  </a:lnTo>
                  <a:lnTo>
                    <a:pt x="283" y="355"/>
                  </a:lnTo>
                  <a:lnTo>
                    <a:pt x="283" y="357"/>
                  </a:lnTo>
                  <a:lnTo>
                    <a:pt x="276" y="357"/>
                  </a:lnTo>
                  <a:lnTo>
                    <a:pt x="273" y="357"/>
                  </a:lnTo>
                  <a:lnTo>
                    <a:pt x="268" y="357"/>
                  </a:lnTo>
                  <a:lnTo>
                    <a:pt x="264" y="357"/>
                  </a:lnTo>
                  <a:lnTo>
                    <a:pt x="258" y="357"/>
                  </a:lnTo>
                  <a:lnTo>
                    <a:pt x="256" y="357"/>
                  </a:lnTo>
                  <a:lnTo>
                    <a:pt x="251" y="357"/>
                  </a:lnTo>
                  <a:lnTo>
                    <a:pt x="250" y="358"/>
                  </a:lnTo>
                  <a:lnTo>
                    <a:pt x="245" y="358"/>
                  </a:lnTo>
                  <a:lnTo>
                    <a:pt x="243" y="358"/>
                  </a:lnTo>
                  <a:lnTo>
                    <a:pt x="240" y="358"/>
                  </a:lnTo>
                  <a:lnTo>
                    <a:pt x="238" y="360"/>
                  </a:lnTo>
                  <a:lnTo>
                    <a:pt x="235" y="360"/>
                  </a:lnTo>
                  <a:lnTo>
                    <a:pt x="233" y="360"/>
                  </a:lnTo>
                  <a:lnTo>
                    <a:pt x="233" y="362"/>
                  </a:lnTo>
                  <a:lnTo>
                    <a:pt x="230" y="360"/>
                  </a:lnTo>
                  <a:lnTo>
                    <a:pt x="226" y="357"/>
                  </a:lnTo>
                  <a:lnTo>
                    <a:pt x="221" y="353"/>
                  </a:lnTo>
                  <a:lnTo>
                    <a:pt x="220" y="353"/>
                  </a:lnTo>
                  <a:lnTo>
                    <a:pt x="213" y="352"/>
                  </a:lnTo>
                  <a:lnTo>
                    <a:pt x="208" y="352"/>
                  </a:lnTo>
                  <a:lnTo>
                    <a:pt x="203" y="352"/>
                  </a:lnTo>
                  <a:lnTo>
                    <a:pt x="200" y="352"/>
                  </a:lnTo>
                  <a:lnTo>
                    <a:pt x="193" y="352"/>
                  </a:lnTo>
                  <a:lnTo>
                    <a:pt x="188" y="352"/>
                  </a:lnTo>
                  <a:lnTo>
                    <a:pt x="183" y="352"/>
                  </a:lnTo>
                  <a:lnTo>
                    <a:pt x="180" y="353"/>
                  </a:lnTo>
                  <a:lnTo>
                    <a:pt x="176" y="355"/>
                  </a:lnTo>
                  <a:lnTo>
                    <a:pt x="173" y="358"/>
                  </a:lnTo>
                  <a:lnTo>
                    <a:pt x="171" y="362"/>
                  </a:lnTo>
                  <a:lnTo>
                    <a:pt x="171" y="365"/>
                  </a:lnTo>
                  <a:lnTo>
                    <a:pt x="165" y="363"/>
                  </a:lnTo>
                  <a:lnTo>
                    <a:pt x="160" y="363"/>
                  </a:lnTo>
                  <a:lnTo>
                    <a:pt x="153" y="363"/>
                  </a:lnTo>
                  <a:lnTo>
                    <a:pt x="148" y="363"/>
                  </a:lnTo>
                  <a:lnTo>
                    <a:pt x="138" y="362"/>
                  </a:lnTo>
                  <a:lnTo>
                    <a:pt x="131" y="362"/>
                  </a:lnTo>
                  <a:lnTo>
                    <a:pt x="123" y="360"/>
                  </a:lnTo>
                  <a:lnTo>
                    <a:pt x="116" y="360"/>
                  </a:lnTo>
                  <a:lnTo>
                    <a:pt x="105" y="355"/>
                  </a:lnTo>
                  <a:lnTo>
                    <a:pt x="96" y="352"/>
                  </a:lnTo>
                  <a:lnTo>
                    <a:pt x="87" y="347"/>
                  </a:lnTo>
                  <a:lnTo>
                    <a:pt x="78" y="340"/>
                  </a:lnTo>
                  <a:lnTo>
                    <a:pt x="67" y="330"/>
                  </a:lnTo>
                  <a:lnTo>
                    <a:pt x="58" y="320"/>
                  </a:lnTo>
                  <a:lnTo>
                    <a:pt x="50" y="307"/>
                  </a:lnTo>
                  <a:lnTo>
                    <a:pt x="42" y="292"/>
                  </a:lnTo>
                  <a:lnTo>
                    <a:pt x="23" y="260"/>
                  </a:lnTo>
                  <a:lnTo>
                    <a:pt x="13" y="230"/>
                  </a:lnTo>
                  <a:lnTo>
                    <a:pt x="5" y="202"/>
                  </a:lnTo>
                  <a:lnTo>
                    <a:pt x="2" y="175"/>
                  </a:lnTo>
                  <a:lnTo>
                    <a:pt x="0" y="148"/>
                  </a:lnTo>
                  <a:lnTo>
                    <a:pt x="0" y="125"/>
                  </a:lnTo>
                  <a:lnTo>
                    <a:pt x="3" y="102"/>
                  </a:lnTo>
                  <a:lnTo>
                    <a:pt x="8" y="83"/>
                  </a:lnTo>
                  <a:lnTo>
                    <a:pt x="13" y="63"/>
                  </a:lnTo>
                  <a:lnTo>
                    <a:pt x="20" y="48"/>
                  </a:lnTo>
                  <a:lnTo>
                    <a:pt x="25" y="32"/>
                  </a:lnTo>
                  <a:lnTo>
                    <a:pt x="35" y="22"/>
                  </a:lnTo>
                  <a:lnTo>
                    <a:pt x="38" y="12"/>
                  </a:lnTo>
                  <a:lnTo>
                    <a:pt x="45" y="5"/>
                  </a:lnTo>
                  <a:lnTo>
                    <a:pt x="48" y="2"/>
                  </a:lnTo>
                  <a:lnTo>
                    <a:pt x="50" y="0"/>
                  </a:lnTo>
                </a:path>
              </a:pathLst>
            </a:custGeom>
            <a:solidFill>
              <a:srgbClr val="B1FF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5" name="Freeform 33"/>
            <p:cNvSpPr>
              <a:spLocks/>
            </p:cNvSpPr>
            <p:nvPr/>
          </p:nvSpPr>
          <p:spPr bwMode="auto">
            <a:xfrm>
              <a:off x="241" y="2508"/>
              <a:ext cx="485" cy="722"/>
            </a:xfrm>
            <a:custGeom>
              <a:avLst/>
              <a:gdLst>
                <a:gd name="T0" fmla="*/ 28 w 485"/>
                <a:gd name="T1" fmla="*/ 664 h 722"/>
                <a:gd name="T2" fmla="*/ 47 w 485"/>
                <a:gd name="T3" fmla="*/ 644 h 722"/>
                <a:gd name="T4" fmla="*/ 75 w 485"/>
                <a:gd name="T5" fmla="*/ 628 h 722"/>
                <a:gd name="T6" fmla="*/ 87 w 485"/>
                <a:gd name="T7" fmla="*/ 635 h 722"/>
                <a:gd name="T8" fmla="*/ 97 w 485"/>
                <a:gd name="T9" fmla="*/ 654 h 722"/>
                <a:gd name="T10" fmla="*/ 109 w 485"/>
                <a:gd name="T11" fmla="*/ 664 h 722"/>
                <a:gd name="T12" fmla="*/ 116 w 485"/>
                <a:gd name="T13" fmla="*/ 665 h 722"/>
                <a:gd name="T14" fmla="*/ 106 w 485"/>
                <a:gd name="T15" fmla="*/ 652 h 722"/>
                <a:gd name="T16" fmla="*/ 102 w 485"/>
                <a:gd name="T17" fmla="*/ 633 h 722"/>
                <a:gd name="T18" fmla="*/ 89 w 485"/>
                <a:gd name="T19" fmla="*/ 615 h 722"/>
                <a:gd name="T20" fmla="*/ 42 w 485"/>
                <a:gd name="T21" fmla="*/ 569 h 722"/>
                <a:gd name="T22" fmla="*/ 5 w 485"/>
                <a:gd name="T23" fmla="*/ 482 h 722"/>
                <a:gd name="T24" fmla="*/ 5 w 485"/>
                <a:gd name="T25" fmla="*/ 334 h 722"/>
                <a:gd name="T26" fmla="*/ 60 w 485"/>
                <a:gd name="T27" fmla="*/ 182 h 722"/>
                <a:gd name="T28" fmla="*/ 159 w 485"/>
                <a:gd name="T29" fmla="*/ 98 h 722"/>
                <a:gd name="T30" fmla="*/ 258 w 485"/>
                <a:gd name="T31" fmla="*/ 52 h 722"/>
                <a:gd name="T32" fmla="*/ 283 w 485"/>
                <a:gd name="T33" fmla="*/ 47 h 722"/>
                <a:gd name="T34" fmla="*/ 306 w 485"/>
                <a:gd name="T35" fmla="*/ 49 h 722"/>
                <a:gd name="T36" fmla="*/ 335 w 485"/>
                <a:gd name="T37" fmla="*/ 49 h 722"/>
                <a:gd name="T38" fmla="*/ 342 w 485"/>
                <a:gd name="T39" fmla="*/ 40 h 722"/>
                <a:gd name="T40" fmla="*/ 342 w 485"/>
                <a:gd name="T41" fmla="*/ 27 h 722"/>
                <a:gd name="T42" fmla="*/ 343 w 485"/>
                <a:gd name="T43" fmla="*/ 8 h 722"/>
                <a:gd name="T44" fmla="*/ 350 w 485"/>
                <a:gd name="T45" fmla="*/ 0 h 722"/>
                <a:gd name="T46" fmla="*/ 362 w 485"/>
                <a:gd name="T47" fmla="*/ 0 h 722"/>
                <a:gd name="T48" fmla="*/ 375 w 485"/>
                <a:gd name="T49" fmla="*/ 7 h 722"/>
                <a:gd name="T50" fmla="*/ 372 w 485"/>
                <a:gd name="T51" fmla="*/ 20 h 722"/>
                <a:gd name="T52" fmla="*/ 370 w 485"/>
                <a:gd name="T53" fmla="*/ 39 h 722"/>
                <a:gd name="T54" fmla="*/ 373 w 485"/>
                <a:gd name="T55" fmla="*/ 51 h 722"/>
                <a:gd name="T56" fmla="*/ 402 w 485"/>
                <a:gd name="T57" fmla="*/ 54 h 722"/>
                <a:gd name="T58" fmla="*/ 432 w 485"/>
                <a:gd name="T59" fmla="*/ 57 h 722"/>
                <a:gd name="T60" fmla="*/ 457 w 485"/>
                <a:gd name="T61" fmla="*/ 57 h 722"/>
                <a:gd name="T62" fmla="*/ 472 w 485"/>
                <a:gd name="T63" fmla="*/ 59 h 722"/>
                <a:gd name="T64" fmla="*/ 484 w 485"/>
                <a:gd name="T65" fmla="*/ 62 h 722"/>
                <a:gd name="T66" fmla="*/ 469 w 485"/>
                <a:gd name="T67" fmla="*/ 91 h 722"/>
                <a:gd name="T68" fmla="*/ 464 w 485"/>
                <a:gd name="T69" fmla="*/ 120 h 722"/>
                <a:gd name="T70" fmla="*/ 471 w 485"/>
                <a:gd name="T71" fmla="*/ 145 h 722"/>
                <a:gd name="T72" fmla="*/ 462 w 485"/>
                <a:gd name="T73" fmla="*/ 167 h 722"/>
                <a:gd name="T74" fmla="*/ 452 w 485"/>
                <a:gd name="T75" fmla="*/ 190 h 722"/>
                <a:gd name="T76" fmla="*/ 452 w 485"/>
                <a:gd name="T77" fmla="*/ 214 h 722"/>
                <a:gd name="T78" fmla="*/ 387 w 485"/>
                <a:gd name="T79" fmla="*/ 244 h 722"/>
                <a:gd name="T80" fmla="*/ 335 w 485"/>
                <a:gd name="T81" fmla="*/ 327 h 722"/>
                <a:gd name="T82" fmla="*/ 358 w 485"/>
                <a:gd name="T83" fmla="*/ 421 h 722"/>
                <a:gd name="T84" fmla="*/ 417 w 485"/>
                <a:gd name="T85" fmla="*/ 468 h 722"/>
                <a:gd name="T86" fmla="*/ 414 w 485"/>
                <a:gd name="T87" fmla="*/ 482 h 722"/>
                <a:gd name="T88" fmla="*/ 420 w 485"/>
                <a:gd name="T89" fmla="*/ 500 h 722"/>
                <a:gd name="T90" fmla="*/ 440 w 485"/>
                <a:gd name="T91" fmla="*/ 510 h 722"/>
                <a:gd name="T92" fmla="*/ 454 w 485"/>
                <a:gd name="T93" fmla="*/ 521 h 722"/>
                <a:gd name="T94" fmla="*/ 449 w 485"/>
                <a:gd name="T95" fmla="*/ 536 h 722"/>
                <a:gd name="T96" fmla="*/ 430 w 485"/>
                <a:gd name="T97" fmla="*/ 554 h 722"/>
                <a:gd name="T98" fmla="*/ 424 w 485"/>
                <a:gd name="T99" fmla="*/ 579 h 722"/>
                <a:gd name="T100" fmla="*/ 429 w 485"/>
                <a:gd name="T101" fmla="*/ 606 h 722"/>
                <a:gd name="T102" fmla="*/ 435 w 485"/>
                <a:gd name="T103" fmla="*/ 633 h 722"/>
                <a:gd name="T104" fmla="*/ 429 w 485"/>
                <a:gd name="T105" fmla="*/ 660 h 722"/>
                <a:gd name="T106" fmla="*/ 425 w 485"/>
                <a:gd name="T107" fmla="*/ 686 h 722"/>
                <a:gd name="T108" fmla="*/ 425 w 485"/>
                <a:gd name="T109" fmla="*/ 711 h 722"/>
                <a:gd name="T110" fmla="*/ 367 w 485"/>
                <a:gd name="T111" fmla="*/ 718 h 722"/>
                <a:gd name="T112" fmla="*/ 260 w 485"/>
                <a:gd name="T113" fmla="*/ 718 h 722"/>
                <a:gd name="T114" fmla="*/ 164 w 485"/>
                <a:gd name="T115" fmla="*/ 708 h 722"/>
                <a:gd name="T116" fmla="*/ 119 w 485"/>
                <a:gd name="T117" fmla="*/ 701 h 722"/>
                <a:gd name="T118" fmla="*/ 77 w 485"/>
                <a:gd name="T119" fmla="*/ 701 h 722"/>
                <a:gd name="T120" fmla="*/ 39 w 485"/>
                <a:gd name="T121" fmla="*/ 691 h 7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5"/>
                <a:gd name="T184" fmla="*/ 0 h 722"/>
                <a:gd name="T185" fmla="*/ 485 w 485"/>
                <a:gd name="T186" fmla="*/ 722 h 7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5" h="722">
                  <a:moveTo>
                    <a:pt x="28" y="682"/>
                  </a:moveTo>
                  <a:lnTo>
                    <a:pt x="25" y="676"/>
                  </a:lnTo>
                  <a:lnTo>
                    <a:pt x="25" y="672"/>
                  </a:lnTo>
                  <a:lnTo>
                    <a:pt x="25" y="667"/>
                  </a:lnTo>
                  <a:lnTo>
                    <a:pt x="28" y="664"/>
                  </a:lnTo>
                  <a:lnTo>
                    <a:pt x="30" y="659"/>
                  </a:lnTo>
                  <a:lnTo>
                    <a:pt x="33" y="655"/>
                  </a:lnTo>
                  <a:lnTo>
                    <a:pt x="37" y="652"/>
                  </a:lnTo>
                  <a:lnTo>
                    <a:pt x="44" y="649"/>
                  </a:lnTo>
                  <a:lnTo>
                    <a:pt x="47" y="644"/>
                  </a:lnTo>
                  <a:lnTo>
                    <a:pt x="54" y="640"/>
                  </a:lnTo>
                  <a:lnTo>
                    <a:pt x="59" y="638"/>
                  </a:lnTo>
                  <a:lnTo>
                    <a:pt x="64" y="635"/>
                  </a:lnTo>
                  <a:lnTo>
                    <a:pt x="69" y="632"/>
                  </a:lnTo>
                  <a:lnTo>
                    <a:pt x="75" y="628"/>
                  </a:lnTo>
                  <a:lnTo>
                    <a:pt x="80" y="627"/>
                  </a:lnTo>
                  <a:lnTo>
                    <a:pt x="87" y="625"/>
                  </a:lnTo>
                  <a:lnTo>
                    <a:pt x="87" y="628"/>
                  </a:lnTo>
                  <a:lnTo>
                    <a:pt x="87" y="632"/>
                  </a:lnTo>
                  <a:lnTo>
                    <a:pt x="87" y="635"/>
                  </a:lnTo>
                  <a:lnTo>
                    <a:pt x="90" y="640"/>
                  </a:lnTo>
                  <a:lnTo>
                    <a:pt x="90" y="644"/>
                  </a:lnTo>
                  <a:lnTo>
                    <a:pt x="94" y="647"/>
                  </a:lnTo>
                  <a:lnTo>
                    <a:pt x="94" y="649"/>
                  </a:lnTo>
                  <a:lnTo>
                    <a:pt x="97" y="654"/>
                  </a:lnTo>
                  <a:lnTo>
                    <a:pt x="99" y="654"/>
                  </a:lnTo>
                  <a:lnTo>
                    <a:pt x="100" y="657"/>
                  </a:lnTo>
                  <a:lnTo>
                    <a:pt x="104" y="660"/>
                  </a:lnTo>
                  <a:lnTo>
                    <a:pt x="107" y="664"/>
                  </a:lnTo>
                  <a:lnTo>
                    <a:pt x="109" y="664"/>
                  </a:lnTo>
                  <a:lnTo>
                    <a:pt x="112" y="665"/>
                  </a:lnTo>
                  <a:lnTo>
                    <a:pt x="116" y="667"/>
                  </a:lnTo>
                  <a:lnTo>
                    <a:pt x="121" y="670"/>
                  </a:lnTo>
                  <a:lnTo>
                    <a:pt x="119" y="667"/>
                  </a:lnTo>
                  <a:lnTo>
                    <a:pt x="116" y="665"/>
                  </a:lnTo>
                  <a:lnTo>
                    <a:pt x="112" y="662"/>
                  </a:lnTo>
                  <a:lnTo>
                    <a:pt x="112" y="660"/>
                  </a:lnTo>
                  <a:lnTo>
                    <a:pt x="109" y="657"/>
                  </a:lnTo>
                  <a:lnTo>
                    <a:pt x="109" y="654"/>
                  </a:lnTo>
                  <a:lnTo>
                    <a:pt x="106" y="652"/>
                  </a:lnTo>
                  <a:lnTo>
                    <a:pt x="106" y="649"/>
                  </a:lnTo>
                  <a:lnTo>
                    <a:pt x="102" y="642"/>
                  </a:lnTo>
                  <a:lnTo>
                    <a:pt x="102" y="640"/>
                  </a:lnTo>
                  <a:lnTo>
                    <a:pt x="102" y="637"/>
                  </a:lnTo>
                  <a:lnTo>
                    <a:pt x="102" y="633"/>
                  </a:lnTo>
                  <a:lnTo>
                    <a:pt x="100" y="630"/>
                  </a:lnTo>
                  <a:lnTo>
                    <a:pt x="100" y="627"/>
                  </a:lnTo>
                  <a:lnTo>
                    <a:pt x="100" y="625"/>
                  </a:lnTo>
                  <a:lnTo>
                    <a:pt x="100" y="622"/>
                  </a:lnTo>
                  <a:lnTo>
                    <a:pt x="89" y="615"/>
                  </a:lnTo>
                  <a:lnTo>
                    <a:pt x="80" y="608"/>
                  </a:lnTo>
                  <a:lnTo>
                    <a:pt x="70" y="600"/>
                  </a:lnTo>
                  <a:lnTo>
                    <a:pt x="62" y="593"/>
                  </a:lnTo>
                  <a:lnTo>
                    <a:pt x="50" y="581"/>
                  </a:lnTo>
                  <a:lnTo>
                    <a:pt x="42" y="569"/>
                  </a:lnTo>
                  <a:lnTo>
                    <a:pt x="33" y="556"/>
                  </a:lnTo>
                  <a:lnTo>
                    <a:pt x="25" y="542"/>
                  </a:lnTo>
                  <a:lnTo>
                    <a:pt x="17" y="522"/>
                  </a:lnTo>
                  <a:lnTo>
                    <a:pt x="12" y="504"/>
                  </a:lnTo>
                  <a:lnTo>
                    <a:pt x="5" y="482"/>
                  </a:lnTo>
                  <a:lnTo>
                    <a:pt x="3" y="457"/>
                  </a:lnTo>
                  <a:lnTo>
                    <a:pt x="0" y="430"/>
                  </a:lnTo>
                  <a:lnTo>
                    <a:pt x="0" y="399"/>
                  </a:lnTo>
                  <a:lnTo>
                    <a:pt x="0" y="367"/>
                  </a:lnTo>
                  <a:lnTo>
                    <a:pt x="5" y="334"/>
                  </a:lnTo>
                  <a:lnTo>
                    <a:pt x="8" y="296"/>
                  </a:lnTo>
                  <a:lnTo>
                    <a:pt x="18" y="263"/>
                  </a:lnTo>
                  <a:lnTo>
                    <a:pt x="28" y="232"/>
                  </a:lnTo>
                  <a:lnTo>
                    <a:pt x="44" y="207"/>
                  </a:lnTo>
                  <a:lnTo>
                    <a:pt x="60" y="182"/>
                  </a:lnTo>
                  <a:lnTo>
                    <a:pt x="77" y="162"/>
                  </a:lnTo>
                  <a:lnTo>
                    <a:pt x="97" y="143"/>
                  </a:lnTo>
                  <a:lnTo>
                    <a:pt x="119" y="126"/>
                  </a:lnTo>
                  <a:lnTo>
                    <a:pt x="139" y="111"/>
                  </a:lnTo>
                  <a:lnTo>
                    <a:pt x="159" y="98"/>
                  </a:lnTo>
                  <a:lnTo>
                    <a:pt x="181" y="84"/>
                  </a:lnTo>
                  <a:lnTo>
                    <a:pt x="203" y="76"/>
                  </a:lnTo>
                  <a:lnTo>
                    <a:pt x="221" y="66"/>
                  </a:lnTo>
                  <a:lnTo>
                    <a:pt x="241" y="59"/>
                  </a:lnTo>
                  <a:lnTo>
                    <a:pt x="258" y="52"/>
                  </a:lnTo>
                  <a:lnTo>
                    <a:pt x="273" y="47"/>
                  </a:lnTo>
                  <a:lnTo>
                    <a:pt x="275" y="47"/>
                  </a:lnTo>
                  <a:lnTo>
                    <a:pt x="276" y="47"/>
                  </a:lnTo>
                  <a:lnTo>
                    <a:pt x="280" y="47"/>
                  </a:lnTo>
                  <a:lnTo>
                    <a:pt x="283" y="47"/>
                  </a:lnTo>
                  <a:lnTo>
                    <a:pt x="286" y="47"/>
                  </a:lnTo>
                  <a:lnTo>
                    <a:pt x="290" y="47"/>
                  </a:lnTo>
                  <a:lnTo>
                    <a:pt x="296" y="49"/>
                  </a:lnTo>
                  <a:lnTo>
                    <a:pt x="300" y="49"/>
                  </a:lnTo>
                  <a:lnTo>
                    <a:pt x="306" y="49"/>
                  </a:lnTo>
                  <a:lnTo>
                    <a:pt x="312" y="49"/>
                  </a:lnTo>
                  <a:lnTo>
                    <a:pt x="318" y="49"/>
                  </a:lnTo>
                  <a:lnTo>
                    <a:pt x="323" y="49"/>
                  </a:lnTo>
                  <a:lnTo>
                    <a:pt x="330" y="49"/>
                  </a:lnTo>
                  <a:lnTo>
                    <a:pt x="335" y="49"/>
                  </a:lnTo>
                  <a:lnTo>
                    <a:pt x="342" y="51"/>
                  </a:lnTo>
                  <a:lnTo>
                    <a:pt x="342" y="49"/>
                  </a:lnTo>
                  <a:lnTo>
                    <a:pt x="342" y="45"/>
                  </a:lnTo>
                  <a:lnTo>
                    <a:pt x="342" y="44"/>
                  </a:lnTo>
                  <a:lnTo>
                    <a:pt x="342" y="40"/>
                  </a:lnTo>
                  <a:lnTo>
                    <a:pt x="342" y="39"/>
                  </a:lnTo>
                  <a:lnTo>
                    <a:pt x="342" y="37"/>
                  </a:lnTo>
                  <a:lnTo>
                    <a:pt x="342" y="32"/>
                  </a:lnTo>
                  <a:lnTo>
                    <a:pt x="342" y="30"/>
                  </a:lnTo>
                  <a:lnTo>
                    <a:pt x="342" y="27"/>
                  </a:lnTo>
                  <a:lnTo>
                    <a:pt x="342" y="24"/>
                  </a:lnTo>
                  <a:lnTo>
                    <a:pt x="342" y="19"/>
                  </a:lnTo>
                  <a:lnTo>
                    <a:pt x="342" y="15"/>
                  </a:lnTo>
                  <a:lnTo>
                    <a:pt x="342" y="12"/>
                  </a:lnTo>
                  <a:lnTo>
                    <a:pt x="343" y="8"/>
                  </a:lnTo>
                  <a:lnTo>
                    <a:pt x="343" y="7"/>
                  </a:lnTo>
                  <a:lnTo>
                    <a:pt x="345" y="5"/>
                  </a:lnTo>
                  <a:lnTo>
                    <a:pt x="345" y="2"/>
                  </a:lnTo>
                  <a:lnTo>
                    <a:pt x="348" y="2"/>
                  </a:lnTo>
                  <a:lnTo>
                    <a:pt x="350" y="0"/>
                  </a:lnTo>
                  <a:lnTo>
                    <a:pt x="353" y="0"/>
                  </a:lnTo>
                  <a:lnTo>
                    <a:pt x="355" y="0"/>
                  </a:lnTo>
                  <a:lnTo>
                    <a:pt x="358" y="0"/>
                  </a:lnTo>
                  <a:lnTo>
                    <a:pt x="360" y="0"/>
                  </a:lnTo>
                  <a:lnTo>
                    <a:pt x="362" y="0"/>
                  </a:lnTo>
                  <a:lnTo>
                    <a:pt x="365" y="0"/>
                  </a:lnTo>
                  <a:lnTo>
                    <a:pt x="368" y="2"/>
                  </a:lnTo>
                  <a:lnTo>
                    <a:pt x="372" y="3"/>
                  </a:lnTo>
                  <a:lnTo>
                    <a:pt x="373" y="3"/>
                  </a:lnTo>
                  <a:lnTo>
                    <a:pt x="375" y="7"/>
                  </a:lnTo>
                  <a:lnTo>
                    <a:pt x="373" y="8"/>
                  </a:lnTo>
                  <a:lnTo>
                    <a:pt x="373" y="12"/>
                  </a:lnTo>
                  <a:lnTo>
                    <a:pt x="373" y="13"/>
                  </a:lnTo>
                  <a:lnTo>
                    <a:pt x="373" y="19"/>
                  </a:lnTo>
                  <a:lnTo>
                    <a:pt x="372" y="20"/>
                  </a:lnTo>
                  <a:lnTo>
                    <a:pt x="372" y="25"/>
                  </a:lnTo>
                  <a:lnTo>
                    <a:pt x="372" y="27"/>
                  </a:lnTo>
                  <a:lnTo>
                    <a:pt x="372" y="34"/>
                  </a:lnTo>
                  <a:lnTo>
                    <a:pt x="370" y="37"/>
                  </a:lnTo>
                  <a:lnTo>
                    <a:pt x="370" y="39"/>
                  </a:lnTo>
                  <a:lnTo>
                    <a:pt x="370" y="42"/>
                  </a:lnTo>
                  <a:lnTo>
                    <a:pt x="370" y="45"/>
                  </a:lnTo>
                  <a:lnTo>
                    <a:pt x="370" y="49"/>
                  </a:lnTo>
                  <a:lnTo>
                    <a:pt x="370" y="51"/>
                  </a:lnTo>
                  <a:lnTo>
                    <a:pt x="373" y="51"/>
                  </a:lnTo>
                  <a:lnTo>
                    <a:pt x="378" y="51"/>
                  </a:lnTo>
                  <a:lnTo>
                    <a:pt x="385" y="51"/>
                  </a:lnTo>
                  <a:lnTo>
                    <a:pt x="390" y="52"/>
                  </a:lnTo>
                  <a:lnTo>
                    <a:pt x="395" y="52"/>
                  </a:lnTo>
                  <a:lnTo>
                    <a:pt x="402" y="54"/>
                  </a:lnTo>
                  <a:lnTo>
                    <a:pt x="407" y="54"/>
                  </a:lnTo>
                  <a:lnTo>
                    <a:pt x="415" y="57"/>
                  </a:lnTo>
                  <a:lnTo>
                    <a:pt x="420" y="57"/>
                  </a:lnTo>
                  <a:lnTo>
                    <a:pt x="427" y="57"/>
                  </a:lnTo>
                  <a:lnTo>
                    <a:pt x="432" y="57"/>
                  </a:lnTo>
                  <a:lnTo>
                    <a:pt x="439" y="57"/>
                  </a:lnTo>
                  <a:lnTo>
                    <a:pt x="442" y="57"/>
                  </a:lnTo>
                  <a:lnTo>
                    <a:pt x="449" y="57"/>
                  </a:lnTo>
                  <a:lnTo>
                    <a:pt x="452" y="57"/>
                  </a:lnTo>
                  <a:lnTo>
                    <a:pt x="457" y="57"/>
                  </a:lnTo>
                  <a:lnTo>
                    <a:pt x="461" y="57"/>
                  </a:lnTo>
                  <a:lnTo>
                    <a:pt x="464" y="57"/>
                  </a:lnTo>
                  <a:lnTo>
                    <a:pt x="467" y="59"/>
                  </a:lnTo>
                  <a:lnTo>
                    <a:pt x="469" y="59"/>
                  </a:lnTo>
                  <a:lnTo>
                    <a:pt x="472" y="59"/>
                  </a:lnTo>
                  <a:lnTo>
                    <a:pt x="476" y="62"/>
                  </a:lnTo>
                  <a:lnTo>
                    <a:pt x="477" y="62"/>
                  </a:lnTo>
                  <a:lnTo>
                    <a:pt x="479" y="62"/>
                  </a:lnTo>
                  <a:lnTo>
                    <a:pt x="482" y="62"/>
                  </a:lnTo>
                  <a:lnTo>
                    <a:pt x="484" y="62"/>
                  </a:lnTo>
                  <a:lnTo>
                    <a:pt x="481" y="69"/>
                  </a:lnTo>
                  <a:lnTo>
                    <a:pt x="477" y="74"/>
                  </a:lnTo>
                  <a:lnTo>
                    <a:pt x="476" y="79"/>
                  </a:lnTo>
                  <a:lnTo>
                    <a:pt x="472" y="86"/>
                  </a:lnTo>
                  <a:lnTo>
                    <a:pt x="469" y="91"/>
                  </a:lnTo>
                  <a:lnTo>
                    <a:pt x="467" y="98"/>
                  </a:lnTo>
                  <a:lnTo>
                    <a:pt x="466" y="103"/>
                  </a:lnTo>
                  <a:lnTo>
                    <a:pt x="466" y="109"/>
                  </a:lnTo>
                  <a:lnTo>
                    <a:pt x="464" y="115"/>
                  </a:lnTo>
                  <a:lnTo>
                    <a:pt x="464" y="120"/>
                  </a:lnTo>
                  <a:lnTo>
                    <a:pt x="464" y="126"/>
                  </a:lnTo>
                  <a:lnTo>
                    <a:pt x="464" y="131"/>
                  </a:lnTo>
                  <a:lnTo>
                    <a:pt x="466" y="135"/>
                  </a:lnTo>
                  <a:lnTo>
                    <a:pt x="469" y="140"/>
                  </a:lnTo>
                  <a:lnTo>
                    <a:pt x="471" y="145"/>
                  </a:lnTo>
                  <a:lnTo>
                    <a:pt x="476" y="150"/>
                  </a:lnTo>
                  <a:lnTo>
                    <a:pt x="471" y="153"/>
                  </a:lnTo>
                  <a:lnTo>
                    <a:pt x="467" y="158"/>
                  </a:lnTo>
                  <a:lnTo>
                    <a:pt x="464" y="162"/>
                  </a:lnTo>
                  <a:lnTo>
                    <a:pt x="462" y="167"/>
                  </a:lnTo>
                  <a:lnTo>
                    <a:pt x="459" y="170"/>
                  </a:lnTo>
                  <a:lnTo>
                    <a:pt x="457" y="175"/>
                  </a:lnTo>
                  <a:lnTo>
                    <a:pt x="456" y="180"/>
                  </a:lnTo>
                  <a:lnTo>
                    <a:pt x="456" y="187"/>
                  </a:lnTo>
                  <a:lnTo>
                    <a:pt x="452" y="190"/>
                  </a:lnTo>
                  <a:lnTo>
                    <a:pt x="452" y="195"/>
                  </a:lnTo>
                  <a:lnTo>
                    <a:pt x="452" y="200"/>
                  </a:lnTo>
                  <a:lnTo>
                    <a:pt x="452" y="206"/>
                  </a:lnTo>
                  <a:lnTo>
                    <a:pt x="452" y="209"/>
                  </a:lnTo>
                  <a:lnTo>
                    <a:pt x="452" y="214"/>
                  </a:lnTo>
                  <a:lnTo>
                    <a:pt x="452" y="219"/>
                  </a:lnTo>
                  <a:lnTo>
                    <a:pt x="452" y="224"/>
                  </a:lnTo>
                  <a:lnTo>
                    <a:pt x="429" y="226"/>
                  </a:lnTo>
                  <a:lnTo>
                    <a:pt x="407" y="234"/>
                  </a:lnTo>
                  <a:lnTo>
                    <a:pt x="387" y="244"/>
                  </a:lnTo>
                  <a:lnTo>
                    <a:pt x="372" y="258"/>
                  </a:lnTo>
                  <a:lnTo>
                    <a:pt x="357" y="271"/>
                  </a:lnTo>
                  <a:lnTo>
                    <a:pt x="347" y="288"/>
                  </a:lnTo>
                  <a:lnTo>
                    <a:pt x="338" y="307"/>
                  </a:lnTo>
                  <a:lnTo>
                    <a:pt x="335" y="327"/>
                  </a:lnTo>
                  <a:lnTo>
                    <a:pt x="332" y="345"/>
                  </a:lnTo>
                  <a:lnTo>
                    <a:pt x="333" y="366"/>
                  </a:lnTo>
                  <a:lnTo>
                    <a:pt x="337" y="384"/>
                  </a:lnTo>
                  <a:lnTo>
                    <a:pt x="347" y="404"/>
                  </a:lnTo>
                  <a:lnTo>
                    <a:pt x="358" y="421"/>
                  </a:lnTo>
                  <a:lnTo>
                    <a:pt x="375" y="436"/>
                  </a:lnTo>
                  <a:lnTo>
                    <a:pt x="395" y="450"/>
                  </a:lnTo>
                  <a:lnTo>
                    <a:pt x="420" y="463"/>
                  </a:lnTo>
                  <a:lnTo>
                    <a:pt x="417" y="465"/>
                  </a:lnTo>
                  <a:lnTo>
                    <a:pt x="417" y="468"/>
                  </a:lnTo>
                  <a:lnTo>
                    <a:pt x="415" y="472"/>
                  </a:lnTo>
                  <a:lnTo>
                    <a:pt x="415" y="473"/>
                  </a:lnTo>
                  <a:lnTo>
                    <a:pt x="414" y="477"/>
                  </a:lnTo>
                  <a:lnTo>
                    <a:pt x="414" y="480"/>
                  </a:lnTo>
                  <a:lnTo>
                    <a:pt x="414" y="482"/>
                  </a:lnTo>
                  <a:lnTo>
                    <a:pt x="415" y="489"/>
                  </a:lnTo>
                  <a:lnTo>
                    <a:pt x="415" y="492"/>
                  </a:lnTo>
                  <a:lnTo>
                    <a:pt x="417" y="494"/>
                  </a:lnTo>
                  <a:lnTo>
                    <a:pt x="419" y="497"/>
                  </a:lnTo>
                  <a:lnTo>
                    <a:pt x="420" y="500"/>
                  </a:lnTo>
                  <a:lnTo>
                    <a:pt x="424" y="502"/>
                  </a:lnTo>
                  <a:lnTo>
                    <a:pt x="427" y="505"/>
                  </a:lnTo>
                  <a:lnTo>
                    <a:pt x="432" y="507"/>
                  </a:lnTo>
                  <a:lnTo>
                    <a:pt x="437" y="510"/>
                  </a:lnTo>
                  <a:lnTo>
                    <a:pt x="440" y="510"/>
                  </a:lnTo>
                  <a:lnTo>
                    <a:pt x="445" y="514"/>
                  </a:lnTo>
                  <a:lnTo>
                    <a:pt x="449" y="514"/>
                  </a:lnTo>
                  <a:lnTo>
                    <a:pt x="452" y="517"/>
                  </a:lnTo>
                  <a:lnTo>
                    <a:pt x="454" y="519"/>
                  </a:lnTo>
                  <a:lnTo>
                    <a:pt x="454" y="521"/>
                  </a:lnTo>
                  <a:lnTo>
                    <a:pt x="456" y="524"/>
                  </a:lnTo>
                  <a:lnTo>
                    <a:pt x="452" y="526"/>
                  </a:lnTo>
                  <a:lnTo>
                    <a:pt x="452" y="529"/>
                  </a:lnTo>
                  <a:lnTo>
                    <a:pt x="449" y="532"/>
                  </a:lnTo>
                  <a:lnTo>
                    <a:pt x="449" y="536"/>
                  </a:lnTo>
                  <a:lnTo>
                    <a:pt x="444" y="537"/>
                  </a:lnTo>
                  <a:lnTo>
                    <a:pt x="442" y="542"/>
                  </a:lnTo>
                  <a:lnTo>
                    <a:pt x="437" y="546"/>
                  </a:lnTo>
                  <a:lnTo>
                    <a:pt x="435" y="551"/>
                  </a:lnTo>
                  <a:lnTo>
                    <a:pt x="430" y="554"/>
                  </a:lnTo>
                  <a:lnTo>
                    <a:pt x="427" y="561"/>
                  </a:lnTo>
                  <a:lnTo>
                    <a:pt x="424" y="564"/>
                  </a:lnTo>
                  <a:lnTo>
                    <a:pt x="424" y="569"/>
                  </a:lnTo>
                  <a:lnTo>
                    <a:pt x="424" y="574"/>
                  </a:lnTo>
                  <a:lnTo>
                    <a:pt x="424" y="579"/>
                  </a:lnTo>
                  <a:lnTo>
                    <a:pt x="424" y="585"/>
                  </a:lnTo>
                  <a:lnTo>
                    <a:pt x="425" y="591"/>
                  </a:lnTo>
                  <a:lnTo>
                    <a:pt x="425" y="595"/>
                  </a:lnTo>
                  <a:lnTo>
                    <a:pt x="429" y="600"/>
                  </a:lnTo>
                  <a:lnTo>
                    <a:pt x="429" y="606"/>
                  </a:lnTo>
                  <a:lnTo>
                    <a:pt x="432" y="612"/>
                  </a:lnTo>
                  <a:lnTo>
                    <a:pt x="432" y="617"/>
                  </a:lnTo>
                  <a:lnTo>
                    <a:pt x="432" y="622"/>
                  </a:lnTo>
                  <a:lnTo>
                    <a:pt x="432" y="628"/>
                  </a:lnTo>
                  <a:lnTo>
                    <a:pt x="435" y="633"/>
                  </a:lnTo>
                  <a:lnTo>
                    <a:pt x="432" y="638"/>
                  </a:lnTo>
                  <a:lnTo>
                    <a:pt x="432" y="644"/>
                  </a:lnTo>
                  <a:lnTo>
                    <a:pt x="430" y="649"/>
                  </a:lnTo>
                  <a:lnTo>
                    <a:pt x="430" y="655"/>
                  </a:lnTo>
                  <a:lnTo>
                    <a:pt x="429" y="660"/>
                  </a:lnTo>
                  <a:lnTo>
                    <a:pt x="429" y="665"/>
                  </a:lnTo>
                  <a:lnTo>
                    <a:pt x="429" y="672"/>
                  </a:lnTo>
                  <a:lnTo>
                    <a:pt x="429" y="677"/>
                  </a:lnTo>
                  <a:lnTo>
                    <a:pt x="425" y="681"/>
                  </a:lnTo>
                  <a:lnTo>
                    <a:pt x="425" y="686"/>
                  </a:lnTo>
                  <a:lnTo>
                    <a:pt x="425" y="692"/>
                  </a:lnTo>
                  <a:lnTo>
                    <a:pt x="425" y="697"/>
                  </a:lnTo>
                  <a:lnTo>
                    <a:pt x="425" y="701"/>
                  </a:lnTo>
                  <a:lnTo>
                    <a:pt x="425" y="706"/>
                  </a:lnTo>
                  <a:lnTo>
                    <a:pt x="425" y="711"/>
                  </a:lnTo>
                  <a:lnTo>
                    <a:pt x="429" y="716"/>
                  </a:lnTo>
                  <a:lnTo>
                    <a:pt x="417" y="716"/>
                  </a:lnTo>
                  <a:lnTo>
                    <a:pt x="402" y="716"/>
                  </a:lnTo>
                  <a:lnTo>
                    <a:pt x="385" y="716"/>
                  </a:lnTo>
                  <a:lnTo>
                    <a:pt x="367" y="718"/>
                  </a:lnTo>
                  <a:lnTo>
                    <a:pt x="347" y="718"/>
                  </a:lnTo>
                  <a:lnTo>
                    <a:pt x="325" y="718"/>
                  </a:lnTo>
                  <a:lnTo>
                    <a:pt x="303" y="718"/>
                  </a:lnTo>
                  <a:lnTo>
                    <a:pt x="283" y="721"/>
                  </a:lnTo>
                  <a:lnTo>
                    <a:pt x="260" y="718"/>
                  </a:lnTo>
                  <a:lnTo>
                    <a:pt x="236" y="718"/>
                  </a:lnTo>
                  <a:lnTo>
                    <a:pt x="216" y="716"/>
                  </a:lnTo>
                  <a:lnTo>
                    <a:pt x="198" y="714"/>
                  </a:lnTo>
                  <a:lnTo>
                    <a:pt x="179" y="711"/>
                  </a:lnTo>
                  <a:lnTo>
                    <a:pt x="164" y="708"/>
                  </a:lnTo>
                  <a:lnTo>
                    <a:pt x="151" y="702"/>
                  </a:lnTo>
                  <a:lnTo>
                    <a:pt x="141" y="699"/>
                  </a:lnTo>
                  <a:lnTo>
                    <a:pt x="134" y="699"/>
                  </a:lnTo>
                  <a:lnTo>
                    <a:pt x="127" y="701"/>
                  </a:lnTo>
                  <a:lnTo>
                    <a:pt x="119" y="701"/>
                  </a:lnTo>
                  <a:lnTo>
                    <a:pt x="112" y="702"/>
                  </a:lnTo>
                  <a:lnTo>
                    <a:pt x="102" y="702"/>
                  </a:lnTo>
                  <a:lnTo>
                    <a:pt x="94" y="702"/>
                  </a:lnTo>
                  <a:lnTo>
                    <a:pt x="85" y="701"/>
                  </a:lnTo>
                  <a:lnTo>
                    <a:pt x="77" y="701"/>
                  </a:lnTo>
                  <a:lnTo>
                    <a:pt x="69" y="697"/>
                  </a:lnTo>
                  <a:lnTo>
                    <a:pt x="60" y="696"/>
                  </a:lnTo>
                  <a:lnTo>
                    <a:pt x="52" y="692"/>
                  </a:lnTo>
                  <a:lnTo>
                    <a:pt x="45" y="692"/>
                  </a:lnTo>
                  <a:lnTo>
                    <a:pt x="39" y="691"/>
                  </a:lnTo>
                  <a:lnTo>
                    <a:pt x="33" y="687"/>
                  </a:lnTo>
                  <a:lnTo>
                    <a:pt x="30" y="684"/>
                  </a:lnTo>
                  <a:lnTo>
                    <a:pt x="28" y="682"/>
                  </a:lnTo>
                </a:path>
              </a:pathLst>
            </a:custGeom>
            <a:solidFill>
              <a:srgbClr val="00DA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6" name="Freeform 34"/>
            <p:cNvSpPr>
              <a:spLocks/>
            </p:cNvSpPr>
            <p:nvPr/>
          </p:nvSpPr>
          <p:spPr bwMode="auto">
            <a:xfrm>
              <a:off x="683" y="2508"/>
              <a:ext cx="550" cy="718"/>
            </a:xfrm>
            <a:custGeom>
              <a:avLst/>
              <a:gdLst>
                <a:gd name="T0" fmla="*/ 52 w 550"/>
                <a:gd name="T1" fmla="*/ 89 h 718"/>
                <a:gd name="T2" fmla="*/ 45 w 550"/>
                <a:gd name="T3" fmla="*/ 123 h 718"/>
                <a:gd name="T4" fmla="*/ 52 w 550"/>
                <a:gd name="T5" fmla="*/ 157 h 718"/>
                <a:gd name="T6" fmla="*/ 39 w 550"/>
                <a:gd name="T7" fmla="*/ 181 h 718"/>
                <a:gd name="T8" fmla="*/ 34 w 550"/>
                <a:gd name="T9" fmla="*/ 208 h 718"/>
                <a:gd name="T10" fmla="*/ 52 w 550"/>
                <a:gd name="T11" fmla="*/ 223 h 718"/>
                <a:gd name="T12" fmla="*/ 119 w 550"/>
                <a:gd name="T13" fmla="*/ 243 h 718"/>
                <a:gd name="T14" fmla="*/ 170 w 550"/>
                <a:gd name="T15" fmla="*/ 324 h 718"/>
                <a:gd name="T16" fmla="*/ 143 w 550"/>
                <a:gd name="T17" fmla="*/ 427 h 718"/>
                <a:gd name="T18" fmla="*/ 64 w 550"/>
                <a:gd name="T19" fmla="*/ 462 h 718"/>
                <a:gd name="T20" fmla="*/ 0 w 550"/>
                <a:gd name="T21" fmla="*/ 464 h 718"/>
                <a:gd name="T22" fmla="*/ 0 w 550"/>
                <a:gd name="T23" fmla="*/ 479 h 718"/>
                <a:gd name="T24" fmla="*/ 0 w 550"/>
                <a:gd name="T25" fmla="*/ 494 h 718"/>
                <a:gd name="T26" fmla="*/ 25 w 550"/>
                <a:gd name="T27" fmla="*/ 508 h 718"/>
                <a:gd name="T28" fmla="*/ 40 w 550"/>
                <a:gd name="T29" fmla="*/ 525 h 718"/>
                <a:gd name="T30" fmla="*/ 25 w 550"/>
                <a:gd name="T31" fmla="*/ 543 h 718"/>
                <a:gd name="T32" fmla="*/ 7 w 550"/>
                <a:gd name="T33" fmla="*/ 569 h 718"/>
                <a:gd name="T34" fmla="*/ 5 w 550"/>
                <a:gd name="T35" fmla="*/ 594 h 718"/>
                <a:gd name="T36" fmla="*/ 18 w 550"/>
                <a:gd name="T37" fmla="*/ 626 h 718"/>
                <a:gd name="T38" fmla="*/ 13 w 550"/>
                <a:gd name="T39" fmla="*/ 671 h 718"/>
                <a:gd name="T40" fmla="*/ 12 w 550"/>
                <a:gd name="T41" fmla="*/ 717 h 718"/>
                <a:gd name="T42" fmla="*/ 141 w 550"/>
                <a:gd name="T43" fmla="*/ 717 h 718"/>
                <a:gd name="T44" fmla="*/ 326 w 550"/>
                <a:gd name="T45" fmla="*/ 705 h 718"/>
                <a:gd name="T46" fmla="*/ 425 w 550"/>
                <a:gd name="T47" fmla="*/ 685 h 718"/>
                <a:gd name="T48" fmla="*/ 482 w 550"/>
                <a:gd name="T49" fmla="*/ 685 h 718"/>
                <a:gd name="T50" fmla="*/ 527 w 550"/>
                <a:gd name="T51" fmla="*/ 673 h 718"/>
                <a:gd name="T52" fmla="*/ 534 w 550"/>
                <a:gd name="T53" fmla="*/ 653 h 718"/>
                <a:gd name="T54" fmla="*/ 512 w 550"/>
                <a:gd name="T55" fmla="*/ 633 h 718"/>
                <a:gd name="T56" fmla="*/ 475 w 550"/>
                <a:gd name="T57" fmla="*/ 617 h 718"/>
                <a:gd name="T58" fmla="*/ 462 w 550"/>
                <a:gd name="T59" fmla="*/ 634 h 718"/>
                <a:gd name="T60" fmla="*/ 445 w 550"/>
                <a:gd name="T61" fmla="*/ 648 h 718"/>
                <a:gd name="T62" fmla="*/ 443 w 550"/>
                <a:gd name="T63" fmla="*/ 644 h 718"/>
                <a:gd name="T64" fmla="*/ 453 w 550"/>
                <a:gd name="T65" fmla="*/ 629 h 718"/>
                <a:gd name="T66" fmla="*/ 453 w 550"/>
                <a:gd name="T67" fmla="*/ 611 h 718"/>
                <a:gd name="T68" fmla="*/ 478 w 550"/>
                <a:gd name="T69" fmla="*/ 584 h 718"/>
                <a:gd name="T70" fmla="*/ 525 w 550"/>
                <a:gd name="T71" fmla="*/ 504 h 718"/>
                <a:gd name="T72" fmla="*/ 547 w 550"/>
                <a:gd name="T73" fmla="*/ 376 h 718"/>
                <a:gd name="T74" fmla="*/ 502 w 550"/>
                <a:gd name="T75" fmla="*/ 213 h 718"/>
                <a:gd name="T76" fmla="*/ 363 w 550"/>
                <a:gd name="T77" fmla="*/ 86 h 718"/>
                <a:gd name="T78" fmla="*/ 243 w 550"/>
                <a:gd name="T79" fmla="*/ 59 h 718"/>
                <a:gd name="T80" fmla="*/ 222 w 550"/>
                <a:gd name="T81" fmla="*/ 64 h 718"/>
                <a:gd name="T82" fmla="*/ 208 w 550"/>
                <a:gd name="T83" fmla="*/ 66 h 718"/>
                <a:gd name="T84" fmla="*/ 257 w 550"/>
                <a:gd name="T85" fmla="*/ 88 h 718"/>
                <a:gd name="T86" fmla="*/ 297 w 550"/>
                <a:gd name="T87" fmla="*/ 116 h 718"/>
                <a:gd name="T88" fmla="*/ 297 w 550"/>
                <a:gd name="T89" fmla="*/ 127 h 718"/>
                <a:gd name="T90" fmla="*/ 247 w 550"/>
                <a:gd name="T91" fmla="*/ 101 h 718"/>
                <a:gd name="T92" fmla="*/ 200 w 550"/>
                <a:gd name="T93" fmla="*/ 73 h 718"/>
                <a:gd name="T94" fmla="*/ 196 w 550"/>
                <a:gd name="T95" fmla="*/ 52 h 718"/>
                <a:gd name="T96" fmla="*/ 196 w 550"/>
                <a:gd name="T97" fmla="*/ 25 h 718"/>
                <a:gd name="T98" fmla="*/ 196 w 550"/>
                <a:gd name="T99" fmla="*/ 3 h 718"/>
                <a:gd name="T100" fmla="*/ 178 w 550"/>
                <a:gd name="T101" fmla="*/ 0 h 718"/>
                <a:gd name="T102" fmla="*/ 165 w 550"/>
                <a:gd name="T103" fmla="*/ 0 h 718"/>
                <a:gd name="T104" fmla="*/ 165 w 550"/>
                <a:gd name="T105" fmla="*/ 25 h 718"/>
                <a:gd name="T106" fmla="*/ 165 w 550"/>
                <a:gd name="T107" fmla="*/ 46 h 718"/>
                <a:gd name="T108" fmla="*/ 151 w 550"/>
                <a:gd name="T109" fmla="*/ 59 h 718"/>
                <a:gd name="T110" fmla="*/ 121 w 550"/>
                <a:gd name="T111" fmla="*/ 59 h 718"/>
                <a:gd name="T112" fmla="*/ 101 w 550"/>
                <a:gd name="T113" fmla="*/ 57 h 718"/>
                <a:gd name="T114" fmla="*/ 89 w 550"/>
                <a:gd name="T115" fmla="*/ 62 h 718"/>
                <a:gd name="T116" fmla="*/ 71 w 550"/>
                <a:gd name="T117" fmla="*/ 62 h 7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0"/>
                <a:gd name="T178" fmla="*/ 0 h 718"/>
                <a:gd name="T179" fmla="*/ 550 w 550"/>
                <a:gd name="T180" fmla="*/ 718 h 7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0" h="718">
                  <a:moveTo>
                    <a:pt x="64" y="62"/>
                  </a:moveTo>
                  <a:lnTo>
                    <a:pt x="62" y="66"/>
                  </a:lnTo>
                  <a:lnTo>
                    <a:pt x="59" y="71"/>
                  </a:lnTo>
                  <a:lnTo>
                    <a:pt x="55" y="78"/>
                  </a:lnTo>
                  <a:lnTo>
                    <a:pt x="55" y="83"/>
                  </a:lnTo>
                  <a:lnTo>
                    <a:pt x="52" y="89"/>
                  </a:lnTo>
                  <a:lnTo>
                    <a:pt x="50" y="94"/>
                  </a:lnTo>
                  <a:lnTo>
                    <a:pt x="49" y="101"/>
                  </a:lnTo>
                  <a:lnTo>
                    <a:pt x="49" y="106"/>
                  </a:lnTo>
                  <a:lnTo>
                    <a:pt x="45" y="111"/>
                  </a:lnTo>
                  <a:lnTo>
                    <a:pt x="45" y="118"/>
                  </a:lnTo>
                  <a:lnTo>
                    <a:pt x="45" y="123"/>
                  </a:lnTo>
                  <a:lnTo>
                    <a:pt x="47" y="130"/>
                  </a:lnTo>
                  <a:lnTo>
                    <a:pt x="47" y="135"/>
                  </a:lnTo>
                  <a:lnTo>
                    <a:pt x="49" y="142"/>
                  </a:lnTo>
                  <a:lnTo>
                    <a:pt x="52" y="147"/>
                  </a:lnTo>
                  <a:lnTo>
                    <a:pt x="55" y="154"/>
                  </a:lnTo>
                  <a:lnTo>
                    <a:pt x="52" y="157"/>
                  </a:lnTo>
                  <a:lnTo>
                    <a:pt x="50" y="160"/>
                  </a:lnTo>
                  <a:lnTo>
                    <a:pt x="47" y="162"/>
                  </a:lnTo>
                  <a:lnTo>
                    <a:pt x="45" y="169"/>
                  </a:lnTo>
                  <a:lnTo>
                    <a:pt x="42" y="172"/>
                  </a:lnTo>
                  <a:lnTo>
                    <a:pt x="42" y="177"/>
                  </a:lnTo>
                  <a:lnTo>
                    <a:pt x="39" y="181"/>
                  </a:lnTo>
                  <a:lnTo>
                    <a:pt x="39" y="187"/>
                  </a:lnTo>
                  <a:lnTo>
                    <a:pt x="35" y="191"/>
                  </a:lnTo>
                  <a:lnTo>
                    <a:pt x="35" y="196"/>
                  </a:lnTo>
                  <a:lnTo>
                    <a:pt x="34" y="199"/>
                  </a:lnTo>
                  <a:lnTo>
                    <a:pt x="34" y="206"/>
                  </a:lnTo>
                  <a:lnTo>
                    <a:pt x="34" y="208"/>
                  </a:lnTo>
                  <a:lnTo>
                    <a:pt x="34" y="214"/>
                  </a:lnTo>
                  <a:lnTo>
                    <a:pt x="34" y="219"/>
                  </a:lnTo>
                  <a:lnTo>
                    <a:pt x="35" y="224"/>
                  </a:lnTo>
                  <a:lnTo>
                    <a:pt x="39" y="223"/>
                  </a:lnTo>
                  <a:lnTo>
                    <a:pt x="45" y="223"/>
                  </a:lnTo>
                  <a:lnTo>
                    <a:pt x="52" y="223"/>
                  </a:lnTo>
                  <a:lnTo>
                    <a:pt x="62" y="224"/>
                  </a:lnTo>
                  <a:lnTo>
                    <a:pt x="72" y="224"/>
                  </a:lnTo>
                  <a:lnTo>
                    <a:pt x="84" y="228"/>
                  </a:lnTo>
                  <a:lnTo>
                    <a:pt x="96" y="231"/>
                  </a:lnTo>
                  <a:lnTo>
                    <a:pt x="109" y="238"/>
                  </a:lnTo>
                  <a:lnTo>
                    <a:pt x="119" y="243"/>
                  </a:lnTo>
                  <a:lnTo>
                    <a:pt x="131" y="251"/>
                  </a:lnTo>
                  <a:lnTo>
                    <a:pt x="141" y="261"/>
                  </a:lnTo>
                  <a:lnTo>
                    <a:pt x="151" y="275"/>
                  </a:lnTo>
                  <a:lnTo>
                    <a:pt x="158" y="288"/>
                  </a:lnTo>
                  <a:lnTo>
                    <a:pt x="165" y="304"/>
                  </a:lnTo>
                  <a:lnTo>
                    <a:pt x="170" y="324"/>
                  </a:lnTo>
                  <a:lnTo>
                    <a:pt x="173" y="346"/>
                  </a:lnTo>
                  <a:lnTo>
                    <a:pt x="171" y="366"/>
                  </a:lnTo>
                  <a:lnTo>
                    <a:pt x="166" y="385"/>
                  </a:lnTo>
                  <a:lnTo>
                    <a:pt x="159" y="400"/>
                  </a:lnTo>
                  <a:lnTo>
                    <a:pt x="153" y="417"/>
                  </a:lnTo>
                  <a:lnTo>
                    <a:pt x="143" y="427"/>
                  </a:lnTo>
                  <a:lnTo>
                    <a:pt x="133" y="437"/>
                  </a:lnTo>
                  <a:lnTo>
                    <a:pt x="119" y="445"/>
                  </a:lnTo>
                  <a:lnTo>
                    <a:pt x="107" y="454"/>
                  </a:lnTo>
                  <a:lnTo>
                    <a:pt x="92" y="457"/>
                  </a:lnTo>
                  <a:lnTo>
                    <a:pt x="77" y="461"/>
                  </a:lnTo>
                  <a:lnTo>
                    <a:pt x="64" y="462"/>
                  </a:lnTo>
                  <a:lnTo>
                    <a:pt x="50" y="466"/>
                  </a:lnTo>
                  <a:lnTo>
                    <a:pt x="35" y="466"/>
                  </a:lnTo>
                  <a:lnTo>
                    <a:pt x="24" y="466"/>
                  </a:lnTo>
                  <a:lnTo>
                    <a:pt x="12" y="464"/>
                  </a:lnTo>
                  <a:lnTo>
                    <a:pt x="3" y="464"/>
                  </a:lnTo>
                  <a:lnTo>
                    <a:pt x="0" y="464"/>
                  </a:lnTo>
                  <a:lnTo>
                    <a:pt x="0" y="467"/>
                  </a:lnTo>
                  <a:lnTo>
                    <a:pt x="0" y="469"/>
                  </a:lnTo>
                  <a:lnTo>
                    <a:pt x="0" y="472"/>
                  </a:lnTo>
                  <a:lnTo>
                    <a:pt x="0" y="474"/>
                  </a:lnTo>
                  <a:lnTo>
                    <a:pt x="0" y="476"/>
                  </a:lnTo>
                  <a:lnTo>
                    <a:pt x="0" y="479"/>
                  </a:lnTo>
                  <a:lnTo>
                    <a:pt x="0" y="482"/>
                  </a:lnTo>
                  <a:lnTo>
                    <a:pt x="0" y="486"/>
                  </a:lnTo>
                  <a:lnTo>
                    <a:pt x="0" y="488"/>
                  </a:lnTo>
                  <a:lnTo>
                    <a:pt x="0" y="489"/>
                  </a:lnTo>
                  <a:lnTo>
                    <a:pt x="0" y="493"/>
                  </a:lnTo>
                  <a:lnTo>
                    <a:pt x="0" y="494"/>
                  </a:lnTo>
                  <a:lnTo>
                    <a:pt x="3" y="494"/>
                  </a:lnTo>
                  <a:lnTo>
                    <a:pt x="8" y="498"/>
                  </a:lnTo>
                  <a:lnTo>
                    <a:pt x="12" y="499"/>
                  </a:lnTo>
                  <a:lnTo>
                    <a:pt x="18" y="503"/>
                  </a:lnTo>
                  <a:lnTo>
                    <a:pt x="20" y="506"/>
                  </a:lnTo>
                  <a:lnTo>
                    <a:pt x="25" y="508"/>
                  </a:lnTo>
                  <a:lnTo>
                    <a:pt x="29" y="511"/>
                  </a:lnTo>
                  <a:lnTo>
                    <a:pt x="34" y="515"/>
                  </a:lnTo>
                  <a:lnTo>
                    <a:pt x="35" y="516"/>
                  </a:lnTo>
                  <a:lnTo>
                    <a:pt x="37" y="520"/>
                  </a:lnTo>
                  <a:lnTo>
                    <a:pt x="39" y="521"/>
                  </a:lnTo>
                  <a:lnTo>
                    <a:pt x="40" y="525"/>
                  </a:lnTo>
                  <a:lnTo>
                    <a:pt x="39" y="528"/>
                  </a:lnTo>
                  <a:lnTo>
                    <a:pt x="39" y="531"/>
                  </a:lnTo>
                  <a:lnTo>
                    <a:pt x="37" y="533"/>
                  </a:lnTo>
                  <a:lnTo>
                    <a:pt x="35" y="538"/>
                  </a:lnTo>
                  <a:lnTo>
                    <a:pt x="30" y="540"/>
                  </a:lnTo>
                  <a:lnTo>
                    <a:pt x="25" y="543"/>
                  </a:lnTo>
                  <a:lnTo>
                    <a:pt x="20" y="547"/>
                  </a:lnTo>
                  <a:lnTo>
                    <a:pt x="18" y="552"/>
                  </a:lnTo>
                  <a:lnTo>
                    <a:pt x="13" y="553"/>
                  </a:lnTo>
                  <a:lnTo>
                    <a:pt x="12" y="558"/>
                  </a:lnTo>
                  <a:lnTo>
                    <a:pt x="8" y="562"/>
                  </a:lnTo>
                  <a:lnTo>
                    <a:pt x="7" y="569"/>
                  </a:lnTo>
                  <a:lnTo>
                    <a:pt x="5" y="570"/>
                  </a:lnTo>
                  <a:lnTo>
                    <a:pt x="3" y="577"/>
                  </a:lnTo>
                  <a:lnTo>
                    <a:pt x="3" y="579"/>
                  </a:lnTo>
                  <a:lnTo>
                    <a:pt x="3" y="585"/>
                  </a:lnTo>
                  <a:lnTo>
                    <a:pt x="3" y="589"/>
                  </a:lnTo>
                  <a:lnTo>
                    <a:pt x="5" y="594"/>
                  </a:lnTo>
                  <a:lnTo>
                    <a:pt x="7" y="601"/>
                  </a:lnTo>
                  <a:lnTo>
                    <a:pt x="12" y="606"/>
                  </a:lnTo>
                  <a:lnTo>
                    <a:pt x="12" y="609"/>
                  </a:lnTo>
                  <a:lnTo>
                    <a:pt x="15" y="614"/>
                  </a:lnTo>
                  <a:lnTo>
                    <a:pt x="15" y="619"/>
                  </a:lnTo>
                  <a:lnTo>
                    <a:pt x="18" y="626"/>
                  </a:lnTo>
                  <a:lnTo>
                    <a:pt x="17" y="633"/>
                  </a:lnTo>
                  <a:lnTo>
                    <a:pt x="17" y="639"/>
                  </a:lnTo>
                  <a:lnTo>
                    <a:pt x="17" y="648"/>
                  </a:lnTo>
                  <a:lnTo>
                    <a:pt x="17" y="656"/>
                  </a:lnTo>
                  <a:lnTo>
                    <a:pt x="13" y="661"/>
                  </a:lnTo>
                  <a:lnTo>
                    <a:pt x="13" y="671"/>
                  </a:lnTo>
                  <a:lnTo>
                    <a:pt x="13" y="680"/>
                  </a:lnTo>
                  <a:lnTo>
                    <a:pt x="13" y="688"/>
                  </a:lnTo>
                  <a:lnTo>
                    <a:pt x="12" y="693"/>
                  </a:lnTo>
                  <a:lnTo>
                    <a:pt x="12" y="704"/>
                  </a:lnTo>
                  <a:lnTo>
                    <a:pt x="12" y="709"/>
                  </a:lnTo>
                  <a:lnTo>
                    <a:pt x="12" y="717"/>
                  </a:lnTo>
                  <a:lnTo>
                    <a:pt x="20" y="717"/>
                  </a:lnTo>
                  <a:lnTo>
                    <a:pt x="39" y="717"/>
                  </a:lnTo>
                  <a:lnTo>
                    <a:pt x="59" y="717"/>
                  </a:lnTo>
                  <a:lnTo>
                    <a:pt x="84" y="717"/>
                  </a:lnTo>
                  <a:lnTo>
                    <a:pt x="111" y="717"/>
                  </a:lnTo>
                  <a:lnTo>
                    <a:pt x="141" y="717"/>
                  </a:lnTo>
                  <a:lnTo>
                    <a:pt x="171" y="715"/>
                  </a:lnTo>
                  <a:lnTo>
                    <a:pt x="203" y="715"/>
                  </a:lnTo>
                  <a:lnTo>
                    <a:pt x="235" y="712"/>
                  </a:lnTo>
                  <a:lnTo>
                    <a:pt x="267" y="710"/>
                  </a:lnTo>
                  <a:lnTo>
                    <a:pt x="295" y="707"/>
                  </a:lnTo>
                  <a:lnTo>
                    <a:pt x="326" y="705"/>
                  </a:lnTo>
                  <a:lnTo>
                    <a:pt x="351" y="698"/>
                  </a:lnTo>
                  <a:lnTo>
                    <a:pt x="374" y="697"/>
                  </a:lnTo>
                  <a:lnTo>
                    <a:pt x="393" y="690"/>
                  </a:lnTo>
                  <a:lnTo>
                    <a:pt x="408" y="685"/>
                  </a:lnTo>
                  <a:lnTo>
                    <a:pt x="415" y="685"/>
                  </a:lnTo>
                  <a:lnTo>
                    <a:pt x="425" y="685"/>
                  </a:lnTo>
                  <a:lnTo>
                    <a:pt x="433" y="685"/>
                  </a:lnTo>
                  <a:lnTo>
                    <a:pt x="443" y="687"/>
                  </a:lnTo>
                  <a:lnTo>
                    <a:pt x="452" y="685"/>
                  </a:lnTo>
                  <a:lnTo>
                    <a:pt x="462" y="685"/>
                  </a:lnTo>
                  <a:lnTo>
                    <a:pt x="470" y="685"/>
                  </a:lnTo>
                  <a:lnTo>
                    <a:pt x="482" y="685"/>
                  </a:lnTo>
                  <a:lnTo>
                    <a:pt x="490" y="683"/>
                  </a:lnTo>
                  <a:lnTo>
                    <a:pt x="499" y="682"/>
                  </a:lnTo>
                  <a:lnTo>
                    <a:pt x="507" y="678"/>
                  </a:lnTo>
                  <a:lnTo>
                    <a:pt x="515" y="678"/>
                  </a:lnTo>
                  <a:lnTo>
                    <a:pt x="520" y="675"/>
                  </a:lnTo>
                  <a:lnTo>
                    <a:pt x="527" y="673"/>
                  </a:lnTo>
                  <a:lnTo>
                    <a:pt x="529" y="670"/>
                  </a:lnTo>
                  <a:lnTo>
                    <a:pt x="534" y="668"/>
                  </a:lnTo>
                  <a:lnTo>
                    <a:pt x="534" y="661"/>
                  </a:lnTo>
                  <a:lnTo>
                    <a:pt x="536" y="660"/>
                  </a:lnTo>
                  <a:lnTo>
                    <a:pt x="534" y="656"/>
                  </a:lnTo>
                  <a:lnTo>
                    <a:pt x="534" y="653"/>
                  </a:lnTo>
                  <a:lnTo>
                    <a:pt x="532" y="648"/>
                  </a:lnTo>
                  <a:lnTo>
                    <a:pt x="529" y="646"/>
                  </a:lnTo>
                  <a:lnTo>
                    <a:pt x="525" y="643"/>
                  </a:lnTo>
                  <a:lnTo>
                    <a:pt x="522" y="639"/>
                  </a:lnTo>
                  <a:lnTo>
                    <a:pt x="517" y="636"/>
                  </a:lnTo>
                  <a:lnTo>
                    <a:pt x="512" y="633"/>
                  </a:lnTo>
                  <a:lnTo>
                    <a:pt x="507" y="629"/>
                  </a:lnTo>
                  <a:lnTo>
                    <a:pt x="502" y="628"/>
                  </a:lnTo>
                  <a:lnTo>
                    <a:pt x="494" y="624"/>
                  </a:lnTo>
                  <a:lnTo>
                    <a:pt x="489" y="621"/>
                  </a:lnTo>
                  <a:lnTo>
                    <a:pt x="482" y="617"/>
                  </a:lnTo>
                  <a:lnTo>
                    <a:pt x="475" y="617"/>
                  </a:lnTo>
                  <a:lnTo>
                    <a:pt x="472" y="619"/>
                  </a:lnTo>
                  <a:lnTo>
                    <a:pt x="472" y="623"/>
                  </a:lnTo>
                  <a:lnTo>
                    <a:pt x="468" y="626"/>
                  </a:lnTo>
                  <a:lnTo>
                    <a:pt x="467" y="628"/>
                  </a:lnTo>
                  <a:lnTo>
                    <a:pt x="465" y="631"/>
                  </a:lnTo>
                  <a:lnTo>
                    <a:pt x="462" y="634"/>
                  </a:lnTo>
                  <a:lnTo>
                    <a:pt x="458" y="636"/>
                  </a:lnTo>
                  <a:lnTo>
                    <a:pt x="457" y="639"/>
                  </a:lnTo>
                  <a:lnTo>
                    <a:pt x="453" y="641"/>
                  </a:lnTo>
                  <a:lnTo>
                    <a:pt x="450" y="643"/>
                  </a:lnTo>
                  <a:lnTo>
                    <a:pt x="447" y="646"/>
                  </a:lnTo>
                  <a:lnTo>
                    <a:pt x="445" y="648"/>
                  </a:lnTo>
                  <a:lnTo>
                    <a:pt x="443" y="648"/>
                  </a:lnTo>
                  <a:lnTo>
                    <a:pt x="442" y="651"/>
                  </a:lnTo>
                  <a:lnTo>
                    <a:pt x="440" y="651"/>
                  </a:lnTo>
                  <a:lnTo>
                    <a:pt x="440" y="653"/>
                  </a:lnTo>
                  <a:lnTo>
                    <a:pt x="440" y="648"/>
                  </a:lnTo>
                  <a:lnTo>
                    <a:pt x="443" y="644"/>
                  </a:lnTo>
                  <a:lnTo>
                    <a:pt x="445" y="641"/>
                  </a:lnTo>
                  <a:lnTo>
                    <a:pt x="448" y="639"/>
                  </a:lnTo>
                  <a:lnTo>
                    <a:pt x="448" y="636"/>
                  </a:lnTo>
                  <a:lnTo>
                    <a:pt x="450" y="633"/>
                  </a:lnTo>
                  <a:lnTo>
                    <a:pt x="450" y="629"/>
                  </a:lnTo>
                  <a:lnTo>
                    <a:pt x="453" y="629"/>
                  </a:lnTo>
                  <a:lnTo>
                    <a:pt x="453" y="626"/>
                  </a:lnTo>
                  <a:lnTo>
                    <a:pt x="453" y="623"/>
                  </a:lnTo>
                  <a:lnTo>
                    <a:pt x="453" y="621"/>
                  </a:lnTo>
                  <a:lnTo>
                    <a:pt x="453" y="617"/>
                  </a:lnTo>
                  <a:lnTo>
                    <a:pt x="453" y="614"/>
                  </a:lnTo>
                  <a:lnTo>
                    <a:pt x="453" y="611"/>
                  </a:lnTo>
                  <a:lnTo>
                    <a:pt x="455" y="611"/>
                  </a:lnTo>
                  <a:lnTo>
                    <a:pt x="457" y="607"/>
                  </a:lnTo>
                  <a:lnTo>
                    <a:pt x="460" y="604"/>
                  </a:lnTo>
                  <a:lnTo>
                    <a:pt x="467" y="597"/>
                  </a:lnTo>
                  <a:lnTo>
                    <a:pt x="473" y="592"/>
                  </a:lnTo>
                  <a:lnTo>
                    <a:pt x="478" y="584"/>
                  </a:lnTo>
                  <a:lnTo>
                    <a:pt x="489" y="575"/>
                  </a:lnTo>
                  <a:lnTo>
                    <a:pt x="497" y="563"/>
                  </a:lnTo>
                  <a:lnTo>
                    <a:pt x="505" y="552"/>
                  </a:lnTo>
                  <a:lnTo>
                    <a:pt x="510" y="536"/>
                  </a:lnTo>
                  <a:lnTo>
                    <a:pt x="520" y="521"/>
                  </a:lnTo>
                  <a:lnTo>
                    <a:pt x="525" y="504"/>
                  </a:lnTo>
                  <a:lnTo>
                    <a:pt x="534" y="488"/>
                  </a:lnTo>
                  <a:lnTo>
                    <a:pt x="539" y="467"/>
                  </a:lnTo>
                  <a:lnTo>
                    <a:pt x="542" y="447"/>
                  </a:lnTo>
                  <a:lnTo>
                    <a:pt x="546" y="423"/>
                  </a:lnTo>
                  <a:lnTo>
                    <a:pt x="549" y="402"/>
                  </a:lnTo>
                  <a:lnTo>
                    <a:pt x="547" y="376"/>
                  </a:lnTo>
                  <a:lnTo>
                    <a:pt x="546" y="349"/>
                  </a:lnTo>
                  <a:lnTo>
                    <a:pt x="541" y="321"/>
                  </a:lnTo>
                  <a:lnTo>
                    <a:pt x="534" y="295"/>
                  </a:lnTo>
                  <a:lnTo>
                    <a:pt x="524" y="265"/>
                  </a:lnTo>
                  <a:lnTo>
                    <a:pt x="515" y="240"/>
                  </a:lnTo>
                  <a:lnTo>
                    <a:pt x="502" y="213"/>
                  </a:lnTo>
                  <a:lnTo>
                    <a:pt x="485" y="187"/>
                  </a:lnTo>
                  <a:lnTo>
                    <a:pt x="467" y="162"/>
                  </a:lnTo>
                  <a:lnTo>
                    <a:pt x="445" y="140"/>
                  </a:lnTo>
                  <a:lnTo>
                    <a:pt x="420" y="118"/>
                  </a:lnTo>
                  <a:lnTo>
                    <a:pt x="393" y="103"/>
                  </a:lnTo>
                  <a:lnTo>
                    <a:pt x="363" y="86"/>
                  </a:lnTo>
                  <a:lnTo>
                    <a:pt x="329" y="73"/>
                  </a:lnTo>
                  <a:lnTo>
                    <a:pt x="292" y="64"/>
                  </a:lnTo>
                  <a:lnTo>
                    <a:pt x="252" y="59"/>
                  </a:lnTo>
                  <a:lnTo>
                    <a:pt x="248" y="59"/>
                  </a:lnTo>
                  <a:lnTo>
                    <a:pt x="247" y="59"/>
                  </a:lnTo>
                  <a:lnTo>
                    <a:pt x="243" y="59"/>
                  </a:lnTo>
                  <a:lnTo>
                    <a:pt x="242" y="62"/>
                  </a:lnTo>
                  <a:lnTo>
                    <a:pt x="237" y="62"/>
                  </a:lnTo>
                  <a:lnTo>
                    <a:pt x="233" y="62"/>
                  </a:lnTo>
                  <a:lnTo>
                    <a:pt x="230" y="62"/>
                  </a:lnTo>
                  <a:lnTo>
                    <a:pt x="227" y="64"/>
                  </a:lnTo>
                  <a:lnTo>
                    <a:pt x="222" y="64"/>
                  </a:lnTo>
                  <a:lnTo>
                    <a:pt x="220" y="64"/>
                  </a:lnTo>
                  <a:lnTo>
                    <a:pt x="217" y="64"/>
                  </a:lnTo>
                  <a:lnTo>
                    <a:pt x="213" y="64"/>
                  </a:lnTo>
                  <a:lnTo>
                    <a:pt x="210" y="64"/>
                  </a:lnTo>
                  <a:lnTo>
                    <a:pt x="208" y="64"/>
                  </a:lnTo>
                  <a:lnTo>
                    <a:pt x="208" y="66"/>
                  </a:lnTo>
                  <a:lnTo>
                    <a:pt x="217" y="67"/>
                  </a:lnTo>
                  <a:lnTo>
                    <a:pt x="225" y="71"/>
                  </a:lnTo>
                  <a:lnTo>
                    <a:pt x="233" y="73"/>
                  </a:lnTo>
                  <a:lnTo>
                    <a:pt x="242" y="79"/>
                  </a:lnTo>
                  <a:lnTo>
                    <a:pt x="248" y="83"/>
                  </a:lnTo>
                  <a:lnTo>
                    <a:pt x="257" y="88"/>
                  </a:lnTo>
                  <a:lnTo>
                    <a:pt x="265" y="93"/>
                  </a:lnTo>
                  <a:lnTo>
                    <a:pt x="274" y="98"/>
                  </a:lnTo>
                  <a:lnTo>
                    <a:pt x="279" y="101"/>
                  </a:lnTo>
                  <a:lnTo>
                    <a:pt x="285" y="108"/>
                  </a:lnTo>
                  <a:lnTo>
                    <a:pt x="290" y="111"/>
                  </a:lnTo>
                  <a:lnTo>
                    <a:pt x="297" y="116"/>
                  </a:lnTo>
                  <a:lnTo>
                    <a:pt x="299" y="120"/>
                  </a:lnTo>
                  <a:lnTo>
                    <a:pt x="304" y="123"/>
                  </a:lnTo>
                  <a:lnTo>
                    <a:pt x="307" y="127"/>
                  </a:lnTo>
                  <a:lnTo>
                    <a:pt x="311" y="130"/>
                  </a:lnTo>
                  <a:lnTo>
                    <a:pt x="304" y="128"/>
                  </a:lnTo>
                  <a:lnTo>
                    <a:pt x="297" y="127"/>
                  </a:lnTo>
                  <a:lnTo>
                    <a:pt x="289" y="121"/>
                  </a:lnTo>
                  <a:lnTo>
                    <a:pt x="282" y="118"/>
                  </a:lnTo>
                  <a:lnTo>
                    <a:pt x="274" y="113"/>
                  </a:lnTo>
                  <a:lnTo>
                    <a:pt x="265" y="110"/>
                  </a:lnTo>
                  <a:lnTo>
                    <a:pt x="255" y="105"/>
                  </a:lnTo>
                  <a:lnTo>
                    <a:pt x="247" y="101"/>
                  </a:lnTo>
                  <a:lnTo>
                    <a:pt x="237" y="96"/>
                  </a:lnTo>
                  <a:lnTo>
                    <a:pt x="228" y="89"/>
                  </a:lnTo>
                  <a:lnTo>
                    <a:pt x="220" y="84"/>
                  </a:lnTo>
                  <a:lnTo>
                    <a:pt x="213" y="81"/>
                  </a:lnTo>
                  <a:lnTo>
                    <a:pt x="205" y="76"/>
                  </a:lnTo>
                  <a:lnTo>
                    <a:pt x="200" y="73"/>
                  </a:lnTo>
                  <a:lnTo>
                    <a:pt x="196" y="69"/>
                  </a:lnTo>
                  <a:lnTo>
                    <a:pt x="195" y="66"/>
                  </a:lnTo>
                  <a:lnTo>
                    <a:pt x="195" y="62"/>
                  </a:lnTo>
                  <a:lnTo>
                    <a:pt x="195" y="59"/>
                  </a:lnTo>
                  <a:lnTo>
                    <a:pt x="195" y="56"/>
                  </a:lnTo>
                  <a:lnTo>
                    <a:pt x="196" y="52"/>
                  </a:lnTo>
                  <a:lnTo>
                    <a:pt x="196" y="47"/>
                  </a:lnTo>
                  <a:lnTo>
                    <a:pt x="196" y="44"/>
                  </a:lnTo>
                  <a:lnTo>
                    <a:pt x="196" y="39"/>
                  </a:lnTo>
                  <a:lnTo>
                    <a:pt x="198" y="37"/>
                  </a:lnTo>
                  <a:lnTo>
                    <a:pt x="196" y="30"/>
                  </a:lnTo>
                  <a:lnTo>
                    <a:pt x="196" y="25"/>
                  </a:lnTo>
                  <a:lnTo>
                    <a:pt x="196" y="20"/>
                  </a:lnTo>
                  <a:lnTo>
                    <a:pt x="196" y="17"/>
                  </a:lnTo>
                  <a:lnTo>
                    <a:pt x="196" y="12"/>
                  </a:lnTo>
                  <a:lnTo>
                    <a:pt x="196" y="8"/>
                  </a:lnTo>
                  <a:lnTo>
                    <a:pt x="196" y="5"/>
                  </a:lnTo>
                  <a:lnTo>
                    <a:pt x="196" y="3"/>
                  </a:lnTo>
                  <a:lnTo>
                    <a:pt x="193" y="0"/>
                  </a:lnTo>
                  <a:lnTo>
                    <a:pt x="190" y="0"/>
                  </a:lnTo>
                  <a:lnTo>
                    <a:pt x="188" y="0"/>
                  </a:lnTo>
                  <a:lnTo>
                    <a:pt x="185" y="0"/>
                  </a:lnTo>
                  <a:lnTo>
                    <a:pt x="181" y="0"/>
                  </a:lnTo>
                  <a:lnTo>
                    <a:pt x="178" y="0"/>
                  </a:lnTo>
                  <a:lnTo>
                    <a:pt x="176" y="0"/>
                  </a:lnTo>
                  <a:lnTo>
                    <a:pt x="173" y="0"/>
                  </a:lnTo>
                  <a:lnTo>
                    <a:pt x="171" y="0"/>
                  </a:lnTo>
                  <a:lnTo>
                    <a:pt x="170" y="0"/>
                  </a:lnTo>
                  <a:lnTo>
                    <a:pt x="166" y="0"/>
                  </a:lnTo>
                  <a:lnTo>
                    <a:pt x="165" y="0"/>
                  </a:lnTo>
                  <a:lnTo>
                    <a:pt x="165" y="3"/>
                  </a:lnTo>
                  <a:lnTo>
                    <a:pt x="165" y="8"/>
                  </a:lnTo>
                  <a:lnTo>
                    <a:pt x="165" y="12"/>
                  </a:lnTo>
                  <a:lnTo>
                    <a:pt x="165" y="17"/>
                  </a:lnTo>
                  <a:lnTo>
                    <a:pt x="165" y="20"/>
                  </a:lnTo>
                  <a:lnTo>
                    <a:pt x="165" y="25"/>
                  </a:lnTo>
                  <a:lnTo>
                    <a:pt x="165" y="27"/>
                  </a:lnTo>
                  <a:lnTo>
                    <a:pt x="166" y="34"/>
                  </a:lnTo>
                  <a:lnTo>
                    <a:pt x="165" y="37"/>
                  </a:lnTo>
                  <a:lnTo>
                    <a:pt x="165" y="39"/>
                  </a:lnTo>
                  <a:lnTo>
                    <a:pt x="165" y="42"/>
                  </a:lnTo>
                  <a:lnTo>
                    <a:pt x="165" y="46"/>
                  </a:lnTo>
                  <a:lnTo>
                    <a:pt x="163" y="49"/>
                  </a:lnTo>
                  <a:lnTo>
                    <a:pt x="163" y="52"/>
                  </a:lnTo>
                  <a:lnTo>
                    <a:pt x="161" y="54"/>
                  </a:lnTo>
                  <a:lnTo>
                    <a:pt x="161" y="59"/>
                  </a:lnTo>
                  <a:lnTo>
                    <a:pt x="156" y="59"/>
                  </a:lnTo>
                  <a:lnTo>
                    <a:pt x="151" y="59"/>
                  </a:lnTo>
                  <a:lnTo>
                    <a:pt x="144" y="59"/>
                  </a:lnTo>
                  <a:lnTo>
                    <a:pt x="141" y="61"/>
                  </a:lnTo>
                  <a:lnTo>
                    <a:pt x="136" y="59"/>
                  </a:lnTo>
                  <a:lnTo>
                    <a:pt x="131" y="59"/>
                  </a:lnTo>
                  <a:lnTo>
                    <a:pt x="124" y="59"/>
                  </a:lnTo>
                  <a:lnTo>
                    <a:pt x="121" y="59"/>
                  </a:lnTo>
                  <a:lnTo>
                    <a:pt x="116" y="57"/>
                  </a:lnTo>
                  <a:lnTo>
                    <a:pt x="112" y="57"/>
                  </a:lnTo>
                  <a:lnTo>
                    <a:pt x="107" y="57"/>
                  </a:lnTo>
                  <a:lnTo>
                    <a:pt x="106" y="57"/>
                  </a:lnTo>
                  <a:lnTo>
                    <a:pt x="102" y="57"/>
                  </a:lnTo>
                  <a:lnTo>
                    <a:pt x="101" y="57"/>
                  </a:lnTo>
                  <a:lnTo>
                    <a:pt x="99" y="57"/>
                  </a:lnTo>
                  <a:lnTo>
                    <a:pt x="97" y="57"/>
                  </a:lnTo>
                  <a:lnTo>
                    <a:pt x="96" y="59"/>
                  </a:lnTo>
                  <a:lnTo>
                    <a:pt x="94" y="59"/>
                  </a:lnTo>
                  <a:lnTo>
                    <a:pt x="92" y="62"/>
                  </a:lnTo>
                  <a:lnTo>
                    <a:pt x="89" y="62"/>
                  </a:lnTo>
                  <a:lnTo>
                    <a:pt x="87" y="62"/>
                  </a:lnTo>
                  <a:lnTo>
                    <a:pt x="84" y="62"/>
                  </a:lnTo>
                  <a:lnTo>
                    <a:pt x="82" y="64"/>
                  </a:lnTo>
                  <a:lnTo>
                    <a:pt x="77" y="62"/>
                  </a:lnTo>
                  <a:lnTo>
                    <a:pt x="74" y="62"/>
                  </a:lnTo>
                  <a:lnTo>
                    <a:pt x="71" y="62"/>
                  </a:lnTo>
                  <a:lnTo>
                    <a:pt x="69" y="62"/>
                  </a:lnTo>
                  <a:lnTo>
                    <a:pt x="67" y="62"/>
                  </a:lnTo>
                  <a:lnTo>
                    <a:pt x="65" y="62"/>
                  </a:lnTo>
                  <a:lnTo>
                    <a:pt x="64" y="62"/>
                  </a:lnTo>
                </a:path>
              </a:pathLst>
            </a:custGeom>
            <a:solidFill>
              <a:srgbClr val="00DA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7" name="Freeform 35"/>
            <p:cNvSpPr>
              <a:spLocks/>
            </p:cNvSpPr>
            <p:nvPr/>
          </p:nvSpPr>
          <p:spPr bwMode="auto">
            <a:xfrm>
              <a:off x="703" y="2495"/>
              <a:ext cx="72" cy="54"/>
            </a:xfrm>
            <a:custGeom>
              <a:avLst/>
              <a:gdLst>
                <a:gd name="T0" fmla="*/ 32 w 72"/>
                <a:gd name="T1" fmla="*/ 0 h 54"/>
                <a:gd name="T2" fmla="*/ 38 w 72"/>
                <a:gd name="T3" fmla="*/ 0 h 54"/>
                <a:gd name="T4" fmla="*/ 45 w 72"/>
                <a:gd name="T5" fmla="*/ 1 h 54"/>
                <a:gd name="T6" fmla="*/ 51 w 72"/>
                <a:gd name="T7" fmla="*/ 1 h 54"/>
                <a:gd name="T8" fmla="*/ 57 w 72"/>
                <a:gd name="T9" fmla="*/ 4 h 54"/>
                <a:gd name="T10" fmla="*/ 63 w 72"/>
                <a:gd name="T11" fmla="*/ 7 h 54"/>
                <a:gd name="T12" fmla="*/ 66 w 72"/>
                <a:gd name="T13" fmla="*/ 11 h 54"/>
                <a:gd name="T14" fmla="*/ 68 w 72"/>
                <a:gd name="T15" fmla="*/ 17 h 54"/>
                <a:gd name="T16" fmla="*/ 71 w 72"/>
                <a:gd name="T17" fmla="*/ 23 h 54"/>
                <a:gd name="T18" fmla="*/ 71 w 72"/>
                <a:gd name="T19" fmla="*/ 27 h 54"/>
                <a:gd name="T20" fmla="*/ 68 w 72"/>
                <a:gd name="T21" fmla="*/ 34 h 54"/>
                <a:gd name="T22" fmla="*/ 68 w 72"/>
                <a:gd name="T23" fmla="*/ 39 h 54"/>
                <a:gd name="T24" fmla="*/ 66 w 72"/>
                <a:gd name="T25" fmla="*/ 44 h 54"/>
                <a:gd name="T26" fmla="*/ 62 w 72"/>
                <a:gd name="T27" fmla="*/ 49 h 54"/>
                <a:gd name="T28" fmla="*/ 60 w 72"/>
                <a:gd name="T29" fmla="*/ 50 h 54"/>
                <a:gd name="T30" fmla="*/ 54 w 72"/>
                <a:gd name="T31" fmla="*/ 52 h 54"/>
                <a:gd name="T32" fmla="*/ 48 w 72"/>
                <a:gd name="T33" fmla="*/ 50 h 54"/>
                <a:gd name="T34" fmla="*/ 42 w 72"/>
                <a:gd name="T35" fmla="*/ 50 h 54"/>
                <a:gd name="T36" fmla="*/ 36 w 72"/>
                <a:gd name="T37" fmla="*/ 50 h 54"/>
                <a:gd name="T38" fmla="*/ 30 w 72"/>
                <a:gd name="T39" fmla="*/ 50 h 54"/>
                <a:gd name="T40" fmla="*/ 24 w 72"/>
                <a:gd name="T41" fmla="*/ 49 h 54"/>
                <a:gd name="T42" fmla="*/ 20 w 72"/>
                <a:gd name="T43" fmla="*/ 49 h 54"/>
                <a:gd name="T44" fmla="*/ 14 w 72"/>
                <a:gd name="T45" fmla="*/ 49 h 54"/>
                <a:gd name="T46" fmla="*/ 9 w 72"/>
                <a:gd name="T47" fmla="*/ 49 h 54"/>
                <a:gd name="T48" fmla="*/ 5 w 72"/>
                <a:gd name="T49" fmla="*/ 46 h 54"/>
                <a:gd name="T50" fmla="*/ 2 w 72"/>
                <a:gd name="T51" fmla="*/ 42 h 54"/>
                <a:gd name="T52" fmla="*/ 0 w 72"/>
                <a:gd name="T53" fmla="*/ 33 h 54"/>
                <a:gd name="T54" fmla="*/ 0 w 72"/>
                <a:gd name="T55" fmla="*/ 24 h 54"/>
                <a:gd name="T56" fmla="*/ 3 w 72"/>
                <a:gd name="T57" fmla="*/ 17 h 54"/>
                <a:gd name="T58" fmla="*/ 8 w 72"/>
                <a:gd name="T59" fmla="*/ 9 h 54"/>
                <a:gd name="T60" fmla="*/ 14 w 72"/>
                <a:gd name="T61" fmla="*/ 3 h 54"/>
                <a:gd name="T62" fmla="*/ 23 w 72"/>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54"/>
                <a:gd name="T98" fmla="*/ 72 w 72"/>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54">
                  <a:moveTo>
                    <a:pt x="29" y="0"/>
                  </a:moveTo>
                  <a:lnTo>
                    <a:pt x="32" y="0"/>
                  </a:lnTo>
                  <a:lnTo>
                    <a:pt x="36" y="0"/>
                  </a:lnTo>
                  <a:lnTo>
                    <a:pt x="38" y="0"/>
                  </a:lnTo>
                  <a:lnTo>
                    <a:pt x="44" y="1"/>
                  </a:lnTo>
                  <a:lnTo>
                    <a:pt x="45" y="1"/>
                  </a:lnTo>
                  <a:lnTo>
                    <a:pt x="50" y="1"/>
                  </a:lnTo>
                  <a:lnTo>
                    <a:pt x="51" y="1"/>
                  </a:lnTo>
                  <a:lnTo>
                    <a:pt x="56" y="4"/>
                  </a:lnTo>
                  <a:lnTo>
                    <a:pt x="57" y="4"/>
                  </a:lnTo>
                  <a:lnTo>
                    <a:pt x="60" y="7"/>
                  </a:lnTo>
                  <a:lnTo>
                    <a:pt x="63" y="7"/>
                  </a:lnTo>
                  <a:lnTo>
                    <a:pt x="66" y="10"/>
                  </a:lnTo>
                  <a:lnTo>
                    <a:pt x="66" y="11"/>
                  </a:lnTo>
                  <a:lnTo>
                    <a:pt x="68" y="14"/>
                  </a:lnTo>
                  <a:lnTo>
                    <a:pt x="68" y="17"/>
                  </a:lnTo>
                  <a:lnTo>
                    <a:pt x="71" y="20"/>
                  </a:lnTo>
                  <a:lnTo>
                    <a:pt x="71" y="23"/>
                  </a:lnTo>
                  <a:lnTo>
                    <a:pt x="71" y="26"/>
                  </a:lnTo>
                  <a:lnTo>
                    <a:pt x="71" y="27"/>
                  </a:lnTo>
                  <a:lnTo>
                    <a:pt x="71" y="32"/>
                  </a:lnTo>
                  <a:lnTo>
                    <a:pt x="68" y="34"/>
                  </a:lnTo>
                  <a:lnTo>
                    <a:pt x="68" y="37"/>
                  </a:lnTo>
                  <a:lnTo>
                    <a:pt x="68" y="39"/>
                  </a:lnTo>
                  <a:lnTo>
                    <a:pt x="68" y="43"/>
                  </a:lnTo>
                  <a:lnTo>
                    <a:pt x="66" y="44"/>
                  </a:lnTo>
                  <a:lnTo>
                    <a:pt x="65" y="47"/>
                  </a:lnTo>
                  <a:lnTo>
                    <a:pt x="62" y="49"/>
                  </a:lnTo>
                  <a:lnTo>
                    <a:pt x="62" y="50"/>
                  </a:lnTo>
                  <a:lnTo>
                    <a:pt x="60" y="50"/>
                  </a:lnTo>
                  <a:lnTo>
                    <a:pt x="57" y="52"/>
                  </a:lnTo>
                  <a:lnTo>
                    <a:pt x="54" y="52"/>
                  </a:lnTo>
                  <a:lnTo>
                    <a:pt x="53" y="53"/>
                  </a:lnTo>
                  <a:lnTo>
                    <a:pt x="48" y="50"/>
                  </a:lnTo>
                  <a:lnTo>
                    <a:pt x="45" y="50"/>
                  </a:lnTo>
                  <a:lnTo>
                    <a:pt x="42" y="50"/>
                  </a:lnTo>
                  <a:lnTo>
                    <a:pt x="39" y="50"/>
                  </a:lnTo>
                  <a:lnTo>
                    <a:pt x="36" y="50"/>
                  </a:lnTo>
                  <a:lnTo>
                    <a:pt x="33" y="50"/>
                  </a:lnTo>
                  <a:lnTo>
                    <a:pt x="30" y="50"/>
                  </a:lnTo>
                  <a:lnTo>
                    <a:pt x="27" y="50"/>
                  </a:lnTo>
                  <a:lnTo>
                    <a:pt x="24" y="49"/>
                  </a:lnTo>
                  <a:lnTo>
                    <a:pt x="21" y="49"/>
                  </a:lnTo>
                  <a:lnTo>
                    <a:pt x="20" y="49"/>
                  </a:lnTo>
                  <a:lnTo>
                    <a:pt x="17" y="49"/>
                  </a:lnTo>
                  <a:lnTo>
                    <a:pt x="14" y="49"/>
                  </a:lnTo>
                  <a:lnTo>
                    <a:pt x="11" y="49"/>
                  </a:lnTo>
                  <a:lnTo>
                    <a:pt x="9" y="49"/>
                  </a:lnTo>
                  <a:lnTo>
                    <a:pt x="8" y="49"/>
                  </a:lnTo>
                  <a:lnTo>
                    <a:pt x="5" y="46"/>
                  </a:lnTo>
                  <a:lnTo>
                    <a:pt x="3" y="44"/>
                  </a:lnTo>
                  <a:lnTo>
                    <a:pt x="2" y="42"/>
                  </a:lnTo>
                  <a:lnTo>
                    <a:pt x="2" y="39"/>
                  </a:lnTo>
                  <a:lnTo>
                    <a:pt x="0" y="33"/>
                  </a:lnTo>
                  <a:lnTo>
                    <a:pt x="0" y="29"/>
                  </a:lnTo>
                  <a:lnTo>
                    <a:pt x="0" y="24"/>
                  </a:lnTo>
                  <a:lnTo>
                    <a:pt x="3" y="21"/>
                  </a:lnTo>
                  <a:lnTo>
                    <a:pt x="3" y="17"/>
                  </a:lnTo>
                  <a:lnTo>
                    <a:pt x="5" y="13"/>
                  </a:lnTo>
                  <a:lnTo>
                    <a:pt x="8" y="9"/>
                  </a:lnTo>
                  <a:lnTo>
                    <a:pt x="11" y="6"/>
                  </a:lnTo>
                  <a:lnTo>
                    <a:pt x="14" y="3"/>
                  </a:lnTo>
                  <a:lnTo>
                    <a:pt x="17" y="0"/>
                  </a:lnTo>
                  <a:lnTo>
                    <a:pt x="23" y="0"/>
                  </a:lnTo>
                  <a:lnTo>
                    <a:pt x="2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8" name="Freeform 36"/>
            <p:cNvSpPr>
              <a:spLocks/>
            </p:cNvSpPr>
            <p:nvPr/>
          </p:nvSpPr>
          <p:spPr bwMode="auto">
            <a:xfrm>
              <a:off x="634" y="2514"/>
              <a:ext cx="52" cy="30"/>
            </a:xfrm>
            <a:custGeom>
              <a:avLst/>
              <a:gdLst>
                <a:gd name="T0" fmla="*/ 6 w 52"/>
                <a:gd name="T1" fmla="*/ 1 h 30"/>
                <a:gd name="T2" fmla="*/ 7 w 52"/>
                <a:gd name="T3" fmla="*/ 0 h 30"/>
                <a:gd name="T4" fmla="*/ 10 w 52"/>
                <a:gd name="T5" fmla="*/ 0 h 30"/>
                <a:gd name="T6" fmla="*/ 13 w 52"/>
                <a:gd name="T7" fmla="*/ 0 h 30"/>
                <a:gd name="T8" fmla="*/ 17 w 52"/>
                <a:gd name="T9" fmla="*/ 0 h 30"/>
                <a:gd name="T10" fmla="*/ 20 w 52"/>
                <a:gd name="T11" fmla="*/ 0 h 30"/>
                <a:gd name="T12" fmla="*/ 25 w 52"/>
                <a:gd name="T13" fmla="*/ 0 h 30"/>
                <a:gd name="T14" fmla="*/ 28 w 52"/>
                <a:gd name="T15" fmla="*/ 0 h 30"/>
                <a:gd name="T16" fmla="*/ 34 w 52"/>
                <a:gd name="T17" fmla="*/ 0 h 30"/>
                <a:gd name="T18" fmla="*/ 35 w 52"/>
                <a:gd name="T19" fmla="*/ 0 h 30"/>
                <a:gd name="T20" fmla="*/ 39 w 52"/>
                <a:gd name="T21" fmla="*/ 0 h 30"/>
                <a:gd name="T22" fmla="*/ 41 w 52"/>
                <a:gd name="T23" fmla="*/ 0 h 30"/>
                <a:gd name="T24" fmla="*/ 45 w 52"/>
                <a:gd name="T25" fmla="*/ 0 h 30"/>
                <a:gd name="T26" fmla="*/ 48 w 52"/>
                <a:gd name="T27" fmla="*/ 0 h 30"/>
                <a:gd name="T28" fmla="*/ 50 w 52"/>
                <a:gd name="T29" fmla="*/ 0 h 30"/>
                <a:gd name="T30" fmla="*/ 51 w 52"/>
                <a:gd name="T31" fmla="*/ 1 h 30"/>
                <a:gd name="T32" fmla="*/ 50 w 52"/>
                <a:gd name="T33" fmla="*/ 4 h 30"/>
                <a:gd name="T34" fmla="*/ 50 w 52"/>
                <a:gd name="T35" fmla="*/ 6 h 30"/>
                <a:gd name="T36" fmla="*/ 50 w 52"/>
                <a:gd name="T37" fmla="*/ 9 h 30"/>
                <a:gd name="T38" fmla="*/ 50 w 52"/>
                <a:gd name="T39" fmla="*/ 10 h 30"/>
                <a:gd name="T40" fmla="*/ 50 w 52"/>
                <a:gd name="T41" fmla="*/ 13 h 30"/>
                <a:gd name="T42" fmla="*/ 50 w 52"/>
                <a:gd name="T43" fmla="*/ 15 h 30"/>
                <a:gd name="T44" fmla="*/ 50 w 52"/>
                <a:gd name="T45" fmla="*/ 18 h 30"/>
                <a:gd name="T46" fmla="*/ 50 w 52"/>
                <a:gd name="T47" fmla="*/ 20 h 30"/>
                <a:gd name="T48" fmla="*/ 50 w 52"/>
                <a:gd name="T49" fmla="*/ 23 h 30"/>
                <a:gd name="T50" fmla="*/ 50 w 52"/>
                <a:gd name="T51" fmla="*/ 24 h 30"/>
                <a:gd name="T52" fmla="*/ 50 w 52"/>
                <a:gd name="T53" fmla="*/ 25 h 30"/>
                <a:gd name="T54" fmla="*/ 50 w 52"/>
                <a:gd name="T55" fmla="*/ 28 h 30"/>
                <a:gd name="T56" fmla="*/ 51 w 52"/>
                <a:gd name="T57" fmla="*/ 29 h 30"/>
                <a:gd name="T58" fmla="*/ 45 w 52"/>
                <a:gd name="T59" fmla="*/ 28 h 30"/>
                <a:gd name="T60" fmla="*/ 41 w 52"/>
                <a:gd name="T61" fmla="*/ 28 h 30"/>
                <a:gd name="T62" fmla="*/ 36 w 52"/>
                <a:gd name="T63" fmla="*/ 28 h 30"/>
                <a:gd name="T64" fmla="*/ 34 w 52"/>
                <a:gd name="T65" fmla="*/ 28 h 30"/>
                <a:gd name="T66" fmla="*/ 29 w 52"/>
                <a:gd name="T67" fmla="*/ 28 h 30"/>
                <a:gd name="T68" fmla="*/ 25 w 52"/>
                <a:gd name="T69" fmla="*/ 28 h 30"/>
                <a:gd name="T70" fmla="*/ 19 w 52"/>
                <a:gd name="T71" fmla="*/ 28 h 30"/>
                <a:gd name="T72" fmla="*/ 17 w 52"/>
                <a:gd name="T73" fmla="*/ 28 h 30"/>
                <a:gd name="T74" fmla="*/ 12 w 52"/>
                <a:gd name="T75" fmla="*/ 26 h 30"/>
                <a:gd name="T76" fmla="*/ 9 w 52"/>
                <a:gd name="T77" fmla="*/ 26 h 30"/>
                <a:gd name="T78" fmla="*/ 6 w 52"/>
                <a:gd name="T79" fmla="*/ 26 h 30"/>
                <a:gd name="T80" fmla="*/ 3 w 52"/>
                <a:gd name="T81" fmla="*/ 26 h 30"/>
                <a:gd name="T82" fmla="*/ 1 w 52"/>
                <a:gd name="T83" fmla="*/ 26 h 30"/>
                <a:gd name="T84" fmla="*/ 0 w 52"/>
                <a:gd name="T85" fmla="*/ 26 h 30"/>
                <a:gd name="T86" fmla="*/ 0 w 52"/>
                <a:gd name="T87" fmla="*/ 24 h 30"/>
                <a:gd name="T88" fmla="*/ 0 w 52"/>
                <a:gd name="T89" fmla="*/ 23 h 30"/>
                <a:gd name="T90" fmla="*/ 0 w 52"/>
                <a:gd name="T91" fmla="*/ 20 h 30"/>
                <a:gd name="T92" fmla="*/ 0 w 52"/>
                <a:gd name="T93" fmla="*/ 19 h 30"/>
                <a:gd name="T94" fmla="*/ 0 w 52"/>
                <a:gd name="T95" fmla="*/ 16 h 30"/>
                <a:gd name="T96" fmla="*/ 0 w 52"/>
                <a:gd name="T97" fmla="*/ 14 h 30"/>
                <a:gd name="T98" fmla="*/ 0 w 52"/>
                <a:gd name="T99" fmla="*/ 11 h 30"/>
                <a:gd name="T100" fmla="*/ 1 w 52"/>
                <a:gd name="T101" fmla="*/ 10 h 30"/>
                <a:gd name="T102" fmla="*/ 1 w 52"/>
                <a:gd name="T103" fmla="*/ 9 h 30"/>
                <a:gd name="T104" fmla="*/ 1 w 52"/>
                <a:gd name="T105" fmla="*/ 6 h 30"/>
                <a:gd name="T106" fmla="*/ 1 w 52"/>
                <a:gd name="T107" fmla="*/ 4 h 30"/>
                <a:gd name="T108" fmla="*/ 3 w 52"/>
                <a:gd name="T109" fmla="*/ 4 h 30"/>
                <a:gd name="T110" fmla="*/ 3 w 52"/>
                <a:gd name="T111" fmla="*/ 1 h 30"/>
                <a:gd name="T112" fmla="*/ 6 w 52"/>
                <a:gd name="T113" fmla="*/ 1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30"/>
                <a:gd name="T173" fmla="*/ 52 w 52"/>
                <a:gd name="T174" fmla="*/ 30 h 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30">
                  <a:moveTo>
                    <a:pt x="6" y="1"/>
                  </a:moveTo>
                  <a:lnTo>
                    <a:pt x="7" y="0"/>
                  </a:lnTo>
                  <a:lnTo>
                    <a:pt x="10" y="0"/>
                  </a:lnTo>
                  <a:lnTo>
                    <a:pt x="13" y="0"/>
                  </a:lnTo>
                  <a:lnTo>
                    <a:pt x="17" y="0"/>
                  </a:lnTo>
                  <a:lnTo>
                    <a:pt x="20" y="0"/>
                  </a:lnTo>
                  <a:lnTo>
                    <a:pt x="25" y="0"/>
                  </a:lnTo>
                  <a:lnTo>
                    <a:pt x="28" y="0"/>
                  </a:lnTo>
                  <a:lnTo>
                    <a:pt x="34" y="0"/>
                  </a:lnTo>
                  <a:lnTo>
                    <a:pt x="35" y="0"/>
                  </a:lnTo>
                  <a:lnTo>
                    <a:pt x="39" y="0"/>
                  </a:lnTo>
                  <a:lnTo>
                    <a:pt x="41" y="0"/>
                  </a:lnTo>
                  <a:lnTo>
                    <a:pt x="45" y="0"/>
                  </a:lnTo>
                  <a:lnTo>
                    <a:pt x="48" y="0"/>
                  </a:lnTo>
                  <a:lnTo>
                    <a:pt x="50" y="0"/>
                  </a:lnTo>
                  <a:lnTo>
                    <a:pt x="51" y="1"/>
                  </a:lnTo>
                  <a:lnTo>
                    <a:pt x="50" y="4"/>
                  </a:lnTo>
                  <a:lnTo>
                    <a:pt x="50" y="6"/>
                  </a:lnTo>
                  <a:lnTo>
                    <a:pt x="50" y="9"/>
                  </a:lnTo>
                  <a:lnTo>
                    <a:pt x="50" y="10"/>
                  </a:lnTo>
                  <a:lnTo>
                    <a:pt x="50" y="13"/>
                  </a:lnTo>
                  <a:lnTo>
                    <a:pt x="50" y="15"/>
                  </a:lnTo>
                  <a:lnTo>
                    <a:pt x="50" y="18"/>
                  </a:lnTo>
                  <a:lnTo>
                    <a:pt x="50" y="20"/>
                  </a:lnTo>
                  <a:lnTo>
                    <a:pt x="50" y="23"/>
                  </a:lnTo>
                  <a:lnTo>
                    <a:pt x="50" y="24"/>
                  </a:lnTo>
                  <a:lnTo>
                    <a:pt x="50" y="25"/>
                  </a:lnTo>
                  <a:lnTo>
                    <a:pt x="50" y="28"/>
                  </a:lnTo>
                  <a:lnTo>
                    <a:pt x="51" y="29"/>
                  </a:lnTo>
                  <a:lnTo>
                    <a:pt x="45" y="28"/>
                  </a:lnTo>
                  <a:lnTo>
                    <a:pt x="41" y="28"/>
                  </a:lnTo>
                  <a:lnTo>
                    <a:pt x="36" y="28"/>
                  </a:lnTo>
                  <a:lnTo>
                    <a:pt x="34" y="28"/>
                  </a:lnTo>
                  <a:lnTo>
                    <a:pt x="29" y="28"/>
                  </a:lnTo>
                  <a:lnTo>
                    <a:pt x="25" y="28"/>
                  </a:lnTo>
                  <a:lnTo>
                    <a:pt x="19" y="28"/>
                  </a:lnTo>
                  <a:lnTo>
                    <a:pt x="17" y="28"/>
                  </a:lnTo>
                  <a:lnTo>
                    <a:pt x="12" y="26"/>
                  </a:lnTo>
                  <a:lnTo>
                    <a:pt x="9" y="26"/>
                  </a:lnTo>
                  <a:lnTo>
                    <a:pt x="6" y="26"/>
                  </a:lnTo>
                  <a:lnTo>
                    <a:pt x="3" y="26"/>
                  </a:lnTo>
                  <a:lnTo>
                    <a:pt x="1" y="26"/>
                  </a:lnTo>
                  <a:lnTo>
                    <a:pt x="0" y="26"/>
                  </a:lnTo>
                  <a:lnTo>
                    <a:pt x="0" y="24"/>
                  </a:lnTo>
                  <a:lnTo>
                    <a:pt x="0" y="23"/>
                  </a:lnTo>
                  <a:lnTo>
                    <a:pt x="0" y="20"/>
                  </a:lnTo>
                  <a:lnTo>
                    <a:pt x="0" y="19"/>
                  </a:lnTo>
                  <a:lnTo>
                    <a:pt x="0" y="16"/>
                  </a:lnTo>
                  <a:lnTo>
                    <a:pt x="0" y="14"/>
                  </a:lnTo>
                  <a:lnTo>
                    <a:pt x="0" y="11"/>
                  </a:lnTo>
                  <a:lnTo>
                    <a:pt x="1" y="10"/>
                  </a:lnTo>
                  <a:lnTo>
                    <a:pt x="1" y="9"/>
                  </a:lnTo>
                  <a:lnTo>
                    <a:pt x="1" y="6"/>
                  </a:lnTo>
                  <a:lnTo>
                    <a:pt x="1" y="4"/>
                  </a:lnTo>
                  <a:lnTo>
                    <a:pt x="3" y="4"/>
                  </a:lnTo>
                  <a:lnTo>
                    <a:pt x="3" y="1"/>
                  </a:lnTo>
                  <a:lnTo>
                    <a:pt x="6" y="1"/>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09" name="Freeform 37"/>
            <p:cNvSpPr>
              <a:spLocks/>
            </p:cNvSpPr>
            <p:nvPr/>
          </p:nvSpPr>
          <p:spPr bwMode="auto">
            <a:xfrm>
              <a:off x="513" y="2520"/>
              <a:ext cx="56" cy="16"/>
            </a:xfrm>
            <a:custGeom>
              <a:avLst/>
              <a:gdLst>
                <a:gd name="T0" fmla="*/ 55 w 56"/>
                <a:gd name="T1" fmla="*/ 2 h 16"/>
                <a:gd name="T2" fmla="*/ 51 w 56"/>
                <a:gd name="T3" fmla="*/ 1 h 16"/>
                <a:gd name="T4" fmla="*/ 48 w 56"/>
                <a:gd name="T5" fmla="*/ 1 h 16"/>
                <a:gd name="T6" fmla="*/ 43 w 56"/>
                <a:gd name="T7" fmla="*/ 1 h 16"/>
                <a:gd name="T8" fmla="*/ 42 w 56"/>
                <a:gd name="T9" fmla="*/ 1 h 16"/>
                <a:gd name="T10" fmla="*/ 36 w 56"/>
                <a:gd name="T11" fmla="*/ 1 h 16"/>
                <a:gd name="T12" fmla="*/ 33 w 56"/>
                <a:gd name="T13" fmla="*/ 1 h 16"/>
                <a:gd name="T14" fmla="*/ 29 w 56"/>
                <a:gd name="T15" fmla="*/ 1 h 16"/>
                <a:gd name="T16" fmla="*/ 26 w 56"/>
                <a:gd name="T17" fmla="*/ 1 h 16"/>
                <a:gd name="T18" fmla="*/ 22 w 56"/>
                <a:gd name="T19" fmla="*/ 0 h 16"/>
                <a:gd name="T20" fmla="*/ 19 w 56"/>
                <a:gd name="T21" fmla="*/ 0 h 16"/>
                <a:gd name="T22" fmla="*/ 14 w 56"/>
                <a:gd name="T23" fmla="*/ 0 h 16"/>
                <a:gd name="T24" fmla="*/ 12 w 56"/>
                <a:gd name="T25" fmla="*/ 0 h 16"/>
                <a:gd name="T26" fmla="*/ 9 w 56"/>
                <a:gd name="T27" fmla="*/ 0 h 16"/>
                <a:gd name="T28" fmla="*/ 6 w 56"/>
                <a:gd name="T29" fmla="*/ 0 h 16"/>
                <a:gd name="T30" fmla="*/ 3 w 56"/>
                <a:gd name="T31" fmla="*/ 0 h 16"/>
                <a:gd name="T32" fmla="*/ 1 w 56"/>
                <a:gd name="T33" fmla="*/ 0 h 16"/>
                <a:gd name="T34" fmla="*/ 0 w 56"/>
                <a:gd name="T35" fmla="*/ 0 h 16"/>
                <a:gd name="T36" fmla="*/ 0 w 56"/>
                <a:gd name="T37" fmla="*/ 2 h 16"/>
                <a:gd name="T38" fmla="*/ 0 w 56"/>
                <a:gd name="T39" fmla="*/ 4 h 16"/>
                <a:gd name="T40" fmla="*/ 0 w 56"/>
                <a:gd name="T41" fmla="*/ 5 h 16"/>
                <a:gd name="T42" fmla="*/ 0 w 56"/>
                <a:gd name="T43" fmla="*/ 7 h 16"/>
                <a:gd name="T44" fmla="*/ 0 w 56"/>
                <a:gd name="T45" fmla="*/ 9 h 16"/>
                <a:gd name="T46" fmla="*/ 0 w 56"/>
                <a:gd name="T47" fmla="*/ 11 h 16"/>
                <a:gd name="T48" fmla="*/ 0 w 56"/>
                <a:gd name="T49" fmla="*/ 13 h 16"/>
                <a:gd name="T50" fmla="*/ 1 w 56"/>
                <a:gd name="T51" fmla="*/ 15 h 16"/>
                <a:gd name="T52" fmla="*/ 4 w 56"/>
                <a:gd name="T53" fmla="*/ 15 h 16"/>
                <a:gd name="T54" fmla="*/ 9 w 56"/>
                <a:gd name="T55" fmla="*/ 15 h 16"/>
                <a:gd name="T56" fmla="*/ 10 w 56"/>
                <a:gd name="T57" fmla="*/ 15 h 16"/>
                <a:gd name="T58" fmla="*/ 16 w 56"/>
                <a:gd name="T59" fmla="*/ 15 h 16"/>
                <a:gd name="T60" fmla="*/ 17 w 56"/>
                <a:gd name="T61" fmla="*/ 15 h 16"/>
                <a:gd name="T62" fmla="*/ 23 w 56"/>
                <a:gd name="T63" fmla="*/ 15 h 16"/>
                <a:gd name="T64" fmla="*/ 26 w 56"/>
                <a:gd name="T65" fmla="*/ 15 h 16"/>
                <a:gd name="T66" fmla="*/ 32 w 56"/>
                <a:gd name="T67" fmla="*/ 15 h 16"/>
                <a:gd name="T68" fmla="*/ 33 w 56"/>
                <a:gd name="T69" fmla="*/ 15 h 16"/>
                <a:gd name="T70" fmla="*/ 38 w 56"/>
                <a:gd name="T71" fmla="*/ 15 h 16"/>
                <a:gd name="T72" fmla="*/ 39 w 56"/>
                <a:gd name="T73" fmla="*/ 15 h 16"/>
                <a:gd name="T74" fmla="*/ 43 w 56"/>
                <a:gd name="T75" fmla="*/ 15 h 16"/>
                <a:gd name="T76" fmla="*/ 45 w 56"/>
                <a:gd name="T77" fmla="*/ 15 h 16"/>
                <a:gd name="T78" fmla="*/ 48 w 56"/>
                <a:gd name="T79" fmla="*/ 15 h 16"/>
                <a:gd name="T80" fmla="*/ 49 w 56"/>
                <a:gd name="T81" fmla="*/ 15 h 16"/>
                <a:gd name="T82" fmla="*/ 49 w 56"/>
                <a:gd name="T83" fmla="*/ 13 h 16"/>
                <a:gd name="T84" fmla="*/ 49 w 56"/>
                <a:gd name="T85" fmla="*/ 11 h 16"/>
                <a:gd name="T86" fmla="*/ 49 w 56"/>
                <a:gd name="T87" fmla="*/ 9 h 16"/>
                <a:gd name="T88" fmla="*/ 49 w 56"/>
                <a:gd name="T89" fmla="*/ 8 h 16"/>
                <a:gd name="T90" fmla="*/ 49 w 56"/>
                <a:gd name="T91" fmla="*/ 6 h 16"/>
                <a:gd name="T92" fmla="*/ 52 w 56"/>
                <a:gd name="T93" fmla="*/ 6 h 16"/>
                <a:gd name="T94" fmla="*/ 52 w 56"/>
                <a:gd name="T95" fmla="*/ 4 h 16"/>
                <a:gd name="T96" fmla="*/ 52 w 56"/>
                <a:gd name="T97" fmla="*/ 2 h 16"/>
                <a:gd name="T98" fmla="*/ 54 w 56"/>
                <a:gd name="T99" fmla="*/ 2 h 16"/>
                <a:gd name="T100" fmla="*/ 55 w 56"/>
                <a:gd name="T101" fmla="*/ 2 h 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6"/>
                <a:gd name="T155" fmla="*/ 56 w 56"/>
                <a:gd name="T156" fmla="*/ 16 h 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6">
                  <a:moveTo>
                    <a:pt x="55" y="2"/>
                  </a:moveTo>
                  <a:lnTo>
                    <a:pt x="51" y="1"/>
                  </a:lnTo>
                  <a:lnTo>
                    <a:pt x="48" y="1"/>
                  </a:lnTo>
                  <a:lnTo>
                    <a:pt x="43" y="1"/>
                  </a:lnTo>
                  <a:lnTo>
                    <a:pt x="42" y="1"/>
                  </a:lnTo>
                  <a:lnTo>
                    <a:pt x="36" y="1"/>
                  </a:lnTo>
                  <a:lnTo>
                    <a:pt x="33" y="1"/>
                  </a:lnTo>
                  <a:lnTo>
                    <a:pt x="29" y="1"/>
                  </a:lnTo>
                  <a:lnTo>
                    <a:pt x="26" y="1"/>
                  </a:lnTo>
                  <a:lnTo>
                    <a:pt x="22" y="0"/>
                  </a:lnTo>
                  <a:lnTo>
                    <a:pt x="19" y="0"/>
                  </a:lnTo>
                  <a:lnTo>
                    <a:pt x="14" y="0"/>
                  </a:lnTo>
                  <a:lnTo>
                    <a:pt x="12" y="0"/>
                  </a:lnTo>
                  <a:lnTo>
                    <a:pt x="9" y="0"/>
                  </a:lnTo>
                  <a:lnTo>
                    <a:pt x="6" y="0"/>
                  </a:lnTo>
                  <a:lnTo>
                    <a:pt x="3" y="0"/>
                  </a:lnTo>
                  <a:lnTo>
                    <a:pt x="1" y="0"/>
                  </a:lnTo>
                  <a:lnTo>
                    <a:pt x="0" y="0"/>
                  </a:lnTo>
                  <a:lnTo>
                    <a:pt x="0" y="2"/>
                  </a:lnTo>
                  <a:lnTo>
                    <a:pt x="0" y="4"/>
                  </a:lnTo>
                  <a:lnTo>
                    <a:pt x="0" y="5"/>
                  </a:lnTo>
                  <a:lnTo>
                    <a:pt x="0" y="7"/>
                  </a:lnTo>
                  <a:lnTo>
                    <a:pt x="0" y="9"/>
                  </a:lnTo>
                  <a:lnTo>
                    <a:pt x="0" y="11"/>
                  </a:lnTo>
                  <a:lnTo>
                    <a:pt x="0" y="13"/>
                  </a:lnTo>
                  <a:lnTo>
                    <a:pt x="1" y="15"/>
                  </a:lnTo>
                  <a:lnTo>
                    <a:pt x="4" y="15"/>
                  </a:lnTo>
                  <a:lnTo>
                    <a:pt x="9" y="15"/>
                  </a:lnTo>
                  <a:lnTo>
                    <a:pt x="10" y="15"/>
                  </a:lnTo>
                  <a:lnTo>
                    <a:pt x="16" y="15"/>
                  </a:lnTo>
                  <a:lnTo>
                    <a:pt x="17" y="15"/>
                  </a:lnTo>
                  <a:lnTo>
                    <a:pt x="23" y="15"/>
                  </a:lnTo>
                  <a:lnTo>
                    <a:pt x="26" y="15"/>
                  </a:lnTo>
                  <a:lnTo>
                    <a:pt x="32" y="15"/>
                  </a:lnTo>
                  <a:lnTo>
                    <a:pt x="33" y="15"/>
                  </a:lnTo>
                  <a:lnTo>
                    <a:pt x="38" y="15"/>
                  </a:lnTo>
                  <a:lnTo>
                    <a:pt x="39" y="15"/>
                  </a:lnTo>
                  <a:lnTo>
                    <a:pt x="43" y="15"/>
                  </a:lnTo>
                  <a:lnTo>
                    <a:pt x="45" y="15"/>
                  </a:lnTo>
                  <a:lnTo>
                    <a:pt x="48" y="15"/>
                  </a:lnTo>
                  <a:lnTo>
                    <a:pt x="49" y="15"/>
                  </a:lnTo>
                  <a:lnTo>
                    <a:pt x="49" y="13"/>
                  </a:lnTo>
                  <a:lnTo>
                    <a:pt x="49" y="11"/>
                  </a:lnTo>
                  <a:lnTo>
                    <a:pt x="49" y="9"/>
                  </a:lnTo>
                  <a:lnTo>
                    <a:pt x="49" y="8"/>
                  </a:lnTo>
                  <a:lnTo>
                    <a:pt x="49" y="6"/>
                  </a:lnTo>
                  <a:lnTo>
                    <a:pt x="52" y="6"/>
                  </a:lnTo>
                  <a:lnTo>
                    <a:pt x="52" y="4"/>
                  </a:lnTo>
                  <a:lnTo>
                    <a:pt x="52" y="2"/>
                  </a:lnTo>
                  <a:lnTo>
                    <a:pt x="54" y="2"/>
                  </a:lnTo>
                  <a:lnTo>
                    <a:pt x="55" y="2"/>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10" name="Freeform 38"/>
            <p:cNvSpPr>
              <a:spLocks/>
            </p:cNvSpPr>
            <p:nvPr/>
          </p:nvSpPr>
          <p:spPr bwMode="auto">
            <a:xfrm>
              <a:off x="898" y="2526"/>
              <a:ext cx="38" cy="27"/>
            </a:xfrm>
            <a:custGeom>
              <a:avLst/>
              <a:gdLst>
                <a:gd name="T0" fmla="*/ 0 w 38"/>
                <a:gd name="T1" fmla="*/ 0 h 27"/>
                <a:gd name="T2" fmla="*/ 3 w 38"/>
                <a:gd name="T3" fmla="*/ 0 h 27"/>
                <a:gd name="T4" fmla="*/ 4 w 38"/>
                <a:gd name="T5" fmla="*/ 0 h 27"/>
                <a:gd name="T6" fmla="*/ 7 w 38"/>
                <a:gd name="T7" fmla="*/ 0 h 27"/>
                <a:gd name="T8" fmla="*/ 12 w 38"/>
                <a:gd name="T9" fmla="*/ 2 h 27"/>
                <a:gd name="T10" fmla="*/ 13 w 38"/>
                <a:gd name="T11" fmla="*/ 2 h 27"/>
                <a:gd name="T12" fmla="*/ 17 w 38"/>
                <a:gd name="T13" fmla="*/ 5 h 27"/>
                <a:gd name="T14" fmla="*/ 19 w 38"/>
                <a:gd name="T15" fmla="*/ 5 h 27"/>
                <a:gd name="T16" fmla="*/ 24 w 38"/>
                <a:gd name="T17" fmla="*/ 6 h 27"/>
                <a:gd name="T18" fmla="*/ 25 w 38"/>
                <a:gd name="T19" fmla="*/ 6 h 27"/>
                <a:gd name="T20" fmla="*/ 28 w 38"/>
                <a:gd name="T21" fmla="*/ 6 h 27"/>
                <a:gd name="T22" fmla="*/ 30 w 38"/>
                <a:gd name="T23" fmla="*/ 6 h 27"/>
                <a:gd name="T24" fmla="*/ 33 w 38"/>
                <a:gd name="T25" fmla="*/ 9 h 27"/>
                <a:gd name="T26" fmla="*/ 34 w 38"/>
                <a:gd name="T27" fmla="*/ 10 h 27"/>
                <a:gd name="T28" fmla="*/ 37 w 38"/>
                <a:gd name="T29" fmla="*/ 11 h 27"/>
                <a:gd name="T30" fmla="*/ 37 w 38"/>
                <a:gd name="T31" fmla="*/ 21 h 27"/>
                <a:gd name="T32" fmla="*/ 32 w 38"/>
                <a:gd name="T33" fmla="*/ 21 h 27"/>
                <a:gd name="T34" fmla="*/ 29 w 38"/>
                <a:gd name="T35" fmla="*/ 21 h 27"/>
                <a:gd name="T36" fmla="*/ 25 w 38"/>
                <a:gd name="T37" fmla="*/ 21 h 27"/>
                <a:gd name="T38" fmla="*/ 22 w 38"/>
                <a:gd name="T39" fmla="*/ 21 h 27"/>
                <a:gd name="T40" fmla="*/ 19 w 38"/>
                <a:gd name="T41" fmla="*/ 21 h 27"/>
                <a:gd name="T42" fmla="*/ 16 w 38"/>
                <a:gd name="T43" fmla="*/ 21 h 27"/>
                <a:gd name="T44" fmla="*/ 13 w 38"/>
                <a:gd name="T45" fmla="*/ 21 h 27"/>
                <a:gd name="T46" fmla="*/ 12 w 38"/>
                <a:gd name="T47" fmla="*/ 24 h 27"/>
                <a:gd name="T48" fmla="*/ 8 w 38"/>
                <a:gd name="T49" fmla="*/ 24 h 27"/>
                <a:gd name="T50" fmla="*/ 7 w 38"/>
                <a:gd name="T51" fmla="*/ 24 h 27"/>
                <a:gd name="T52" fmla="*/ 4 w 38"/>
                <a:gd name="T53" fmla="*/ 24 h 27"/>
                <a:gd name="T54" fmla="*/ 3 w 38"/>
                <a:gd name="T55" fmla="*/ 25 h 27"/>
                <a:gd name="T56" fmla="*/ 0 w 38"/>
                <a:gd name="T57" fmla="*/ 25 h 27"/>
                <a:gd name="T58" fmla="*/ 0 w 38"/>
                <a:gd name="T59" fmla="*/ 26 h 27"/>
                <a:gd name="T60" fmla="*/ 0 w 38"/>
                <a:gd name="T61" fmla="*/ 24 h 27"/>
                <a:gd name="T62" fmla="*/ 0 w 38"/>
                <a:gd name="T63" fmla="*/ 21 h 27"/>
                <a:gd name="T64" fmla="*/ 0 w 38"/>
                <a:gd name="T65" fmla="*/ 19 h 27"/>
                <a:gd name="T66" fmla="*/ 0 w 38"/>
                <a:gd name="T67" fmla="*/ 16 h 27"/>
                <a:gd name="T68" fmla="*/ 0 w 38"/>
                <a:gd name="T69" fmla="*/ 15 h 27"/>
                <a:gd name="T70" fmla="*/ 0 w 38"/>
                <a:gd name="T71" fmla="*/ 12 h 27"/>
                <a:gd name="T72" fmla="*/ 0 w 38"/>
                <a:gd name="T73" fmla="*/ 10 h 27"/>
                <a:gd name="T74" fmla="*/ 0 w 38"/>
                <a:gd name="T75" fmla="*/ 9 h 27"/>
                <a:gd name="T76" fmla="*/ 0 w 38"/>
                <a:gd name="T77" fmla="*/ 6 h 27"/>
                <a:gd name="T78" fmla="*/ 0 w 38"/>
                <a:gd name="T79" fmla="*/ 4 h 27"/>
                <a:gd name="T80" fmla="*/ 0 w 38"/>
                <a:gd name="T81" fmla="*/ 1 h 27"/>
                <a:gd name="T82" fmla="*/ 0 w 38"/>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27"/>
                <a:gd name="T128" fmla="*/ 38 w 38"/>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27">
                  <a:moveTo>
                    <a:pt x="0" y="0"/>
                  </a:moveTo>
                  <a:lnTo>
                    <a:pt x="3" y="0"/>
                  </a:lnTo>
                  <a:lnTo>
                    <a:pt x="4" y="0"/>
                  </a:lnTo>
                  <a:lnTo>
                    <a:pt x="7" y="0"/>
                  </a:lnTo>
                  <a:lnTo>
                    <a:pt x="12" y="2"/>
                  </a:lnTo>
                  <a:lnTo>
                    <a:pt x="13" y="2"/>
                  </a:lnTo>
                  <a:lnTo>
                    <a:pt x="17" y="5"/>
                  </a:lnTo>
                  <a:lnTo>
                    <a:pt x="19" y="5"/>
                  </a:lnTo>
                  <a:lnTo>
                    <a:pt x="24" y="6"/>
                  </a:lnTo>
                  <a:lnTo>
                    <a:pt x="25" y="6"/>
                  </a:lnTo>
                  <a:lnTo>
                    <a:pt x="28" y="6"/>
                  </a:lnTo>
                  <a:lnTo>
                    <a:pt x="30" y="6"/>
                  </a:lnTo>
                  <a:lnTo>
                    <a:pt x="33" y="9"/>
                  </a:lnTo>
                  <a:lnTo>
                    <a:pt x="34" y="10"/>
                  </a:lnTo>
                  <a:lnTo>
                    <a:pt x="37" y="11"/>
                  </a:lnTo>
                  <a:lnTo>
                    <a:pt x="37" y="21"/>
                  </a:lnTo>
                  <a:lnTo>
                    <a:pt x="32" y="21"/>
                  </a:lnTo>
                  <a:lnTo>
                    <a:pt x="29" y="21"/>
                  </a:lnTo>
                  <a:lnTo>
                    <a:pt x="25" y="21"/>
                  </a:lnTo>
                  <a:lnTo>
                    <a:pt x="22" y="21"/>
                  </a:lnTo>
                  <a:lnTo>
                    <a:pt x="19" y="21"/>
                  </a:lnTo>
                  <a:lnTo>
                    <a:pt x="16" y="21"/>
                  </a:lnTo>
                  <a:lnTo>
                    <a:pt x="13" y="21"/>
                  </a:lnTo>
                  <a:lnTo>
                    <a:pt x="12" y="24"/>
                  </a:lnTo>
                  <a:lnTo>
                    <a:pt x="8" y="24"/>
                  </a:lnTo>
                  <a:lnTo>
                    <a:pt x="7" y="24"/>
                  </a:lnTo>
                  <a:lnTo>
                    <a:pt x="4" y="24"/>
                  </a:lnTo>
                  <a:lnTo>
                    <a:pt x="3" y="25"/>
                  </a:lnTo>
                  <a:lnTo>
                    <a:pt x="0" y="25"/>
                  </a:lnTo>
                  <a:lnTo>
                    <a:pt x="0" y="26"/>
                  </a:lnTo>
                  <a:lnTo>
                    <a:pt x="0" y="24"/>
                  </a:lnTo>
                  <a:lnTo>
                    <a:pt x="0" y="21"/>
                  </a:lnTo>
                  <a:lnTo>
                    <a:pt x="0" y="19"/>
                  </a:lnTo>
                  <a:lnTo>
                    <a:pt x="0" y="16"/>
                  </a:lnTo>
                  <a:lnTo>
                    <a:pt x="0" y="15"/>
                  </a:lnTo>
                  <a:lnTo>
                    <a:pt x="0" y="12"/>
                  </a:lnTo>
                  <a:lnTo>
                    <a:pt x="0" y="10"/>
                  </a:lnTo>
                  <a:lnTo>
                    <a:pt x="0" y="9"/>
                  </a:lnTo>
                  <a:lnTo>
                    <a:pt x="0" y="6"/>
                  </a:lnTo>
                  <a:lnTo>
                    <a:pt x="0" y="4"/>
                  </a:lnTo>
                  <a:lnTo>
                    <a:pt x="0" y="1"/>
                  </a:lnTo>
                  <a:lnTo>
                    <a:pt x="0" y="0"/>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11" name="Freeform 39"/>
            <p:cNvSpPr>
              <a:spLocks/>
            </p:cNvSpPr>
            <p:nvPr/>
          </p:nvSpPr>
          <p:spPr bwMode="auto">
            <a:xfrm>
              <a:off x="491" y="2574"/>
              <a:ext cx="74" cy="44"/>
            </a:xfrm>
            <a:custGeom>
              <a:avLst/>
              <a:gdLst>
                <a:gd name="T0" fmla="*/ 73 w 74"/>
                <a:gd name="T1" fmla="*/ 0 h 44"/>
                <a:gd name="T2" fmla="*/ 67 w 74"/>
                <a:gd name="T3" fmla="*/ 3 h 44"/>
                <a:gd name="T4" fmla="*/ 63 w 74"/>
                <a:gd name="T5" fmla="*/ 8 h 44"/>
                <a:gd name="T6" fmla="*/ 57 w 74"/>
                <a:gd name="T7" fmla="*/ 12 h 44"/>
                <a:gd name="T8" fmla="*/ 52 w 74"/>
                <a:gd name="T9" fmla="*/ 17 h 44"/>
                <a:gd name="T10" fmla="*/ 46 w 74"/>
                <a:gd name="T11" fmla="*/ 19 h 44"/>
                <a:gd name="T12" fmla="*/ 42 w 74"/>
                <a:gd name="T13" fmla="*/ 25 h 44"/>
                <a:gd name="T14" fmla="*/ 36 w 74"/>
                <a:gd name="T15" fmla="*/ 26 h 44"/>
                <a:gd name="T16" fmla="*/ 34 w 74"/>
                <a:gd name="T17" fmla="*/ 32 h 44"/>
                <a:gd name="T18" fmla="*/ 28 w 74"/>
                <a:gd name="T19" fmla="*/ 35 h 44"/>
                <a:gd name="T20" fmla="*/ 24 w 74"/>
                <a:gd name="T21" fmla="*/ 36 h 44"/>
                <a:gd name="T22" fmla="*/ 18 w 74"/>
                <a:gd name="T23" fmla="*/ 37 h 44"/>
                <a:gd name="T24" fmla="*/ 15 w 74"/>
                <a:gd name="T25" fmla="*/ 40 h 44"/>
                <a:gd name="T26" fmla="*/ 10 w 74"/>
                <a:gd name="T27" fmla="*/ 40 h 44"/>
                <a:gd name="T28" fmla="*/ 7 w 74"/>
                <a:gd name="T29" fmla="*/ 42 h 44"/>
                <a:gd name="T30" fmla="*/ 3 w 74"/>
                <a:gd name="T31" fmla="*/ 42 h 44"/>
                <a:gd name="T32" fmla="*/ 0 w 74"/>
                <a:gd name="T33" fmla="*/ 43 h 44"/>
                <a:gd name="T34" fmla="*/ 3 w 74"/>
                <a:gd name="T35" fmla="*/ 39 h 44"/>
                <a:gd name="T36" fmla="*/ 6 w 74"/>
                <a:gd name="T37" fmla="*/ 36 h 44"/>
                <a:gd name="T38" fmla="*/ 9 w 74"/>
                <a:gd name="T39" fmla="*/ 31 h 44"/>
                <a:gd name="T40" fmla="*/ 15 w 74"/>
                <a:gd name="T41" fmla="*/ 29 h 44"/>
                <a:gd name="T42" fmla="*/ 19 w 74"/>
                <a:gd name="T43" fmla="*/ 24 h 44"/>
                <a:gd name="T44" fmla="*/ 25 w 74"/>
                <a:gd name="T45" fmla="*/ 21 h 44"/>
                <a:gd name="T46" fmla="*/ 30 w 74"/>
                <a:gd name="T47" fmla="*/ 18 h 44"/>
                <a:gd name="T48" fmla="*/ 36 w 74"/>
                <a:gd name="T49" fmla="*/ 15 h 44"/>
                <a:gd name="T50" fmla="*/ 40 w 74"/>
                <a:gd name="T51" fmla="*/ 11 h 44"/>
                <a:gd name="T52" fmla="*/ 46 w 74"/>
                <a:gd name="T53" fmla="*/ 10 h 44"/>
                <a:gd name="T54" fmla="*/ 51 w 74"/>
                <a:gd name="T55" fmla="*/ 7 h 44"/>
                <a:gd name="T56" fmla="*/ 57 w 74"/>
                <a:gd name="T57" fmla="*/ 4 h 44"/>
                <a:gd name="T58" fmla="*/ 60 w 74"/>
                <a:gd name="T59" fmla="*/ 3 h 44"/>
                <a:gd name="T60" fmla="*/ 64 w 74"/>
                <a:gd name="T61" fmla="*/ 1 h 44"/>
                <a:gd name="T62" fmla="*/ 69 w 74"/>
                <a:gd name="T63" fmla="*/ 0 h 44"/>
                <a:gd name="T64" fmla="*/ 73 w 74"/>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44"/>
                <a:gd name="T101" fmla="*/ 74 w 7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44">
                  <a:moveTo>
                    <a:pt x="73" y="0"/>
                  </a:moveTo>
                  <a:lnTo>
                    <a:pt x="67" y="3"/>
                  </a:lnTo>
                  <a:lnTo>
                    <a:pt x="63" y="8"/>
                  </a:lnTo>
                  <a:lnTo>
                    <a:pt x="57" y="12"/>
                  </a:lnTo>
                  <a:lnTo>
                    <a:pt x="52" y="17"/>
                  </a:lnTo>
                  <a:lnTo>
                    <a:pt x="46" y="19"/>
                  </a:lnTo>
                  <a:lnTo>
                    <a:pt x="42" y="25"/>
                  </a:lnTo>
                  <a:lnTo>
                    <a:pt x="36" y="26"/>
                  </a:lnTo>
                  <a:lnTo>
                    <a:pt x="34" y="32"/>
                  </a:lnTo>
                  <a:lnTo>
                    <a:pt x="28" y="35"/>
                  </a:lnTo>
                  <a:lnTo>
                    <a:pt x="24" y="36"/>
                  </a:lnTo>
                  <a:lnTo>
                    <a:pt x="18" y="37"/>
                  </a:lnTo>
                  <a:lnTo>
                    <a:pt x="15" y="40"/>
                  </a:lnTo>
                  <a:lnTo>
                    <a:pt x="10" y="40"/>
                  </a:lnTo>
                  <a:lnTo>
                    <a:pt x="7" y="42"/>
                  </a:lnTo>
                  <a:lnTo>
                    <a:pt x="3" y="42"/>
                  </a:lnTo>
                  <a:lnTo>
                    <a:pt x="0" y="43"/>
                  </a:lnTo>
                  <a:lnTo>
                    <a:pt x="3" y="39"/>
                  </a:lnTo>
                  <a:lnTo>
                    <a:pt x="6" y="36"/>
                  </a:lnTo>
                  <a:lnTo>
                    <a:pt x="9" y="31"/>
                  </a:lnTo>
                  <a:lnTo>
                    <a:pt x="15" y="29"/>
                  </a:lnTo>
                  <a:lnTo>
                    <a:pt x="19" y="24"/>
                  </a:lnTo>
                  <a:lnTo>
                    <a:pt x="25" y="21"/>
                  </a:lnTo>
                  <a:lnTo>
                    <a:pt x="30" y="18"/>
                  </a:lnTo>
                  <a:lnTo>
                    <a:pt x="36" y="15"/>
                  </a:lnTo>
                  <a:lnTo>
                    <a:pt x="40" y="11"/>
                  </a:lnTo>
                  <a:lnTo>
                    <a:pt x="46" y="10"/>
                  </a:lnTo>
                  <a:lnTo>
                    <a:pt x="51" y="7"/>
                  </a:lnTo>
                  <a:lnTo>
                    <a:pt x="57" y="4"/>
                  </a:lnTo>
                  <a:lnTo>
                    <a:pt x="60" y="3"/>
                  </a:lnTo>
                  <a:lnTo>
                    <a:pt x="64" y="1"/>
                  </a:lnTo>
                  <a:lnTo>
                    <a:pt x="69" y="0"/>
                  </a:lnTo>
                  <a:lnTo>
                    <a:pt x="73"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12" name="Freeform 40"/>
            <p:cNvSpPr>
              <a:spLocks/>
            </p:cNvSpPr>
            <p:nvPr/>
          </p:nvSpPr>
          <p:spPr bwMode="auto">
            <a:xfrm>
              <a:off x="670" y="2034"/>
              <a:ext cx="198" cy="72"/>
            </a:xfrm>
            <a:custGeom>
              <a:avLst/>
              <a:gdLst>
                <a:gd name="T0" fmla="*/ 53 w 198"/>
                <a:gd name="T1" fmla="*/ 12 h 72"/>
                <a:gd name="T2" fmla="*/ 47 w 198"/>
                <a:gd name="T3" fmla="*/ 12 h 72"/>
                <a:gd name="T4" fmla="*/ 42 w 198"/>
                <a:gd name="T5" fmla="*/ 12 h 72"/>
                <a:gd name="T6" fmla="*/ 37 w 198"/>
                <a:gd name="T7" fmla="*/ 12 h 72"/>
                <a:gd name="T8" fmla="*/ 34 w 198"/>
                <a:gd name="T9" fmla="*/ 15 h 72"/>
                <a:gd name="T10" fmla="*/ 31 w 198"/>
                <a:gd name="T11" fmla="*/ 15 h 72"/>
                <a:gd name="T12" fmla="*/ 29 w 198"/>
                <a:gd name="T13" fmla="*/ 17 h 72"/>
                <a:gd name="T14" fmla="*/ 32 w 198"/>
                <a:gd name="T15" fmla="*/ 21 h 72"/>
                <a:gd name="T16" fmla="*/ 42 w 198"/>
                <a:gd name="T17" fmla="*/ 32 h 72"/>
                <a:gd name="T18" fmla="*/ 53 w 198"/>
                <a:gd name="T19" fmla="*/ 44 h 72"/>
                <a:gd name="T20" fmla="*/ 71 w 198"/>
                <a:gd name="T21" fmla="*/ 53 h 72"/>
                <a:gd name="T22" fmla="*/ 87 w 198"/>
                <a:gd name="T23" fmla="*/ 59 h 72"/>
                <a:gd name="T24" fmla="*/ 108 w 198"/>
                <a:gd name="T25" fmla="*/ 60 h 72"/>
                <a:gd name="T26" fmla="*/ 129 w 198"/>
                <a:gd name="T27" fmla="*/ 54 h 72"/>
                <a:gd name="T28" fmla="*/ 152 w 198"/>
                <a:gd name="T29" fmla="*/ 38 h 72"/>
                <a:gd name="T30" fmla="*/ 163 w 198"/>
                <a:gd name="T31" fmla="*/ 23 h 72"/>
                <a:gd name="T32" fmla="*/ 157 w 198"/>
                <a:gd name="T33" fmla="*/ 23 h 72"/>
                <a:gd name="T34" fmla="*/ 152 w 198"/>
                <a:gd name="T35" fmla="*/ 21 h 72"/>
                <a:gd name="T36" fmla="*/ 147 w 198"/>
                <a:gd name="T37" fmla="*/ 18 h 72"/>
                <a:gd name="T38" fmla="*/ 142 w 198"/>
                <a:gd name="T39" fmla="*/ 18 h 72"/>
                <a:gd name="T40" fmla="*/ 152 w 198"/>
                <a:gd name="T41" fmla="*/ 12 h 72"/>
                <a:gd name="T42" fmla="*/ 160 w 198"/>
                <a:gd name="T43" fmla="*/ 11 h 72"/>
                <a:gd name="T44" fmla="*/ 170 w 198"/>
                <a:gd name="T45" fmla="*/ 11 h 72"/>
                <a:gd name="T46" fmla="*/ 178 w 198"/>
                <a:gd name="T47" fmla="*/ 12 h 72"/>
                <a:gd name="T48" fmla="*/ 184 w 198"/>
                <a:gd name="T49" fmla="*/ 15 h 72"/>
                <a:gd name="T50" fmla="*/ 191 w 198"/>
                <a:gd name="T51" fmla="*/ 20 h 72"/>
                <a:gd name="T52" fmla="*/ 195 w 198"/>
                <a:gd name="T53" fmla="*/ 27 h 72"/>
                <a:gd name="T54" fmla="*/ 197 w 198"/>
                <a:gd name="T55" fmla="*/ 38 h 72"/>
                <a:gd name="T56" fmla="*/ 170 w 198"/>
                <a:gd name="T57" fmla="*/ 32 h 72"/>
                <a:gd name="T58" fmla="*/ 165 w 198"/>
                <a:gd name="T59" fmla="*/ 39 h 72"/>
                <a:gd name="T60" fmla="*/ 155 w 198"/>
                <a:gd name="T61" fmla="*/ 47 h 72"/>
                <a:gd name="T62" fmla="*/ 149 w 198"/>
                <a:gd name="T63" fmla="*/ 53 h 72"/>
                <a:gd name="T64" fmla="*/ 140 w 198"/>
                <a:gd name="T65" fmla="*/ 60 h 72"/>
                <a:gd name="T66" fmla="*/ 129 w 198"/>
                <a:gd name="T67" fmla="*/ 63 h 72"/>
                <a:gd name="T68" fmla="*/ 119 w 198"/>
                <a:gd name="T69" fmla="*/ 66 h 72"/>
                <a:gd name="T70" fmla="*/ 108 w 198"/>
                <a:gd name="T71" fmla="*/ 69 h 72"/>
                <a:gd name="T72" fmla="*/ 94 w 198"/>
                <a:gd name="T73" fmla="*/ 69 h 72"/>
                <a:gd name="T74" fmla="*/ 84 w 198"/>
                <a:gd name="T75" fmla="*/ 66 h 72"/>
                <a:gd name="T76" fmla="*/ 73 w 198"/>
                <a:gd name="T77" fmla="*/ 62 h 72"/>
                <a:gd name="T78" fmla="*/ 61 w 198"/>
                <a:gd name="T79" fmla="*/ 57 h 72"/>
                <a:gd name="T80" fmla="*/ 50 w 198"/>
                <a:gd name="T81" fmla="*/ 50 h 72"/>
                <a:gd name="T82" fmla="*/ 39 w 198"/>
                <a:gd name="T83" fmla="*/ 41 h 72"/>
                <a:gd name="T84" fmla="*/ 29 w 198"/>
                <a:gd name="T85" fmla="*/ 33 h 72"/>
                <a:gd name="T86" fmla="*/ 23 w 198"/>
                <a:gd name="T87" fmla="*/ 23 h 72"/>
                <a:gd name="T88" fmla="*/ 18 w 198"/>
                <a:gd name="T89" fmla="*/ 21 h 72"/>
                <a:gd name="T90" fmla="*/ 13 w 198"/>
                <a:gd name="T91" fmla="*/ 21 h 72"/>
                <a:gd name="T92" fmla="*/ 10 w 198"/>
                <a:gd name="T93" fmla="*/ 23 h 72"/>
                <a:gd name="T94" fmla="*/ 6 w 198"/>
                <a:gd name="T95" fmla="*/ 24 h 72"/>
                <a:gd name="T96" fmla="*/ 3 w 198"/>
                <a:gd name="T97" fmla="*/ 27 h 72"/>
                <a:gd name="T98" fmla="*/ 2 w 198"/>
                <a:gd name="T99" fmla="*/ 30 h 72"/>
                <a:gd name="T100" fmla="*/ 0 w 198"/>
                <a:gd name="T101" fmla="*/ 27 h 72"/>
                <a:gd name="T102" fmla="*/ 0 w 198"/>
                <a:gd name="T103" fmla="*/ 17 h 72"/>
                <a:gd name="T104" fmla="*/ 6 w 198"/>
                <a:gd name="T105" fmla="*/ 11 h 72"/>
                <a:gd name="T106" fmla="*/ 11 w 198"/>
                <a:gd name="T107" fmla="*/ 5 h 72"/>
                <a:gd name="T108" fmla="*/ 19 w 198"/>
                <a:gd name="T109" fmla="*/ 0 h 72"/>
                <a:gd name="T110" fmla="*/ 31 w 198"/>
                <a:gd name="T111" fmla="*/ 0 h 72"/>
                <a:gd name="T112" fmla="*/ 39 w 198"/>
                <a:gd name="T113" fmla="*/ 2 h 72"/>
                <a:gd name="T114" fmla="*/ 50 w 198"/>
                <a:gd name="T115" fmla="*/ 8 h 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
                <a:gd name="T175" fmla="*/ 0 h 72"/>
                <a:gd name="T176" fmla="*/ 198 w 198"/>
                <a:gd name="T177" fmla="*/ 72 h 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 h="72">
                  <a:moveTo>
                    <a:pt x="55" y="12"/>
                  </a:moveTo>
                  <a:lnTo>
                    <a:pt x="53" y="12"/>
                  </a:lnTo>
                  <a:lnTo>
                    <a:pt x="50" y="12"/>
                  </a:lnTo>
                  <a:lnTo>
                    <a:pt x="47" y="12"/>
                  </a:lnTo>
                  <a:lnTo>
                    <a:pt x="44" y="12"/>
                  </a:lnTo>
                  <a:lnTo>
                    <a:pt x="42" y="12"/>
                  </a:lnTo>
                  <a:lnTo>
                    <a:pt x="40" y="12"/>
                  </a:lnTo>
                  <a:lnTo>
                    <a:pt x="37" y="12"/>
                  </a:lnTo>
                  <a:lnTo>
                    <a:pt x="37" y="15"/>
                  </a:lnTo>
                  <a:lnTo>
                    <a:pt x="34" y="15"/>
                  </a:lnTo>
                  <a:lnTo>
                    <a:pt x="32" y="15"/>
                  </a:lnTo>
                  <a:lnTo>
                    <a:pt x="31" y="15"/>
                  </a:lnTo>
                  <a:lnTo>
                    <a:pt x="31" y="17"/>
                  </a:lnTo>
                  <a:lnTo>
                    <a:pt x="29" y="17"/>
                  </a:lnTo>
                  <a:lnTo>
                    <a:pt x="29" y="18"/>
                  </a:lnTo>
                  <a:lnTo>
                    <a:pt x="32" y="21"/>
                  </a:lnTo>
                  <a:lnTo>
                    <a:pt x="36" y="27"/>
                  </a:lnTo>
                  <a:lnTo>
                    <a:pt x="42" y="32"/>
                  </a:lnTo>
                  <a:lnTo>
                    <a:pt x="48" y="38"/>
                  </a:lnTo>
                  <a:lnTo>
                    <a:pt x="53" y="44"/>
                  </a:lnTo>
                  <a:lnTo>
                    <a:pt x="61" y="48"/>
                  </a:lnTo>
                  <a:lnTo>
                    <a:pt x="71" y="53"/>
                  </a:lnTo>
                  <a:lnTo>
                    <a:pt x="79" y="57"/>
                  </a:lnTo>
                  <a:lnTo>
                    <a:pt x="87" y="59"/>
                  </a:lnTo>
                  <a:lnTo>
                    <a:pt x="99" y="60"/>
                  </a:lnTo>
                  <a:lnTo>
                    <a:pt x="108" y="60"/>
                  </a:lnTo>
                  <a:lnTo>
                    <a:pt x="118" y="59"/>
                  </a:lnTo>
                  <a:lnTo>
                    <a:pt x="129" y="54"/>
                  </a:lnTo>
                  <a:lnTo>
                    <a:pt x="140" y="47"/>
                  </a:lnTo>
                  <a:lnTo>
                    <a:pt x="152" y="38"/>
                  </a:lnTo>
                  <a:lnTo>
                    <a:pt x="165" y="26"/>
                  </a:lnTo>
                  <a:lnTo>
                    <a:pt x="163" y="23"/>
                  </a:lnTo>
                  <a:lnTo>
                    <a:pt x="160" y="23"/>
                  </a:lnTo>
                  <a:lnTo>
                    <a:pt x="157" y="23"/>
                  </a:lnTo>
                  <a:lnTo>
                    <a:pt x="153" y="21"/>
                  </a:lnTo>
                  <a:lnTo>
                    <a:pt x="152" y="21"/>
                  </a:lnTo>
                  <a:lnTo>
                    <a:pt x="149" y="21"/>
                  </a:lnTo>
                  <a:lnTo>
                    <a:pt x="147" y="18"/>
                  </a:lnTo>
                  <a:lnTo>
                    <a:pt x="144" y="18"/>
                  </a:lnTo>
                  <a:lnTo>
                    <a:pt x="142" y="18"/>
                  </a:lnTo>
                  <a:lnTo>
                    <a:pt x="145" y="15"/>
                  </a:lnTo>
                  <a:lnTo>
                    <a:pt x="152" y="12"/>
                  </a:lnTo>
                  <a:lnTo>
                    <a:pt x="155" y="11"/>
                  </a:lnTo>
                  <a:lnTo>
                    <a:pt x="160" y="11"/>
                  </a:lnTo>
                  <a:lnTo>
                    <a:pt x="163" y="11"/>
                  </a:lnTo>
                  <a:lnTo>
                    <a:pt x="170" y="11"/>
                  </a:lnTo>
                  <a:lnTo>
                    <a:pt x="173" y="11"/>
                  </a:lnTo>
                  <a:lnTo>
                    <a:pt x="178" y="12"/>
                  </a:lnTo>
                  <a:lnTo>
                    <a:pt x="181" y="12"/>
                  </a:lnTo>
                  <a:lnTo>
                    <a:pt x="184" y="15"/>
                  </a:lnTo>
                  <a:lnTo>
                    <a:pt x="187" y="17"/>
                  </a:lnTo>
                  <a:lnTo>
                    <a:pt x="191" y="20"/>
                  </a:lnTo>
                  <a:lnTo>
                    <a:pt x="192" y="23"/>
                  </a:lnTo>
                  <a:lnTo>
                    <a:pt x="195" y="27"/>
                  </a:lnTo>
                  <a:lnTo>
                    <a:pt x="195" y="32"/>
                  </a:lnTo>
                  <a:lnTo>
                    <a:pt x="197" y="38"/>
                  </a:lnTo>
                  <a:lnTo>
                    <a:pt x="173" y="29"/>
                  </a:lnTo>
                  <a:lnTo>
                    <a:pt x="170" y="32"/>
                  </a:lnTo>
                  <a:lnTo>
                    <a:pt x="166" y="36"/>
                  </a:lnTo>
                  <a:lnTo>
                    <a:pt x="165" y="39"/>
                  </a:lnTo>
                  <a:lnTo>
                    <a:pt x="161" y="44"/>
                  </a:lnTo>
                  <a:lnTo>
                    <a:pt x="155" y="47"/>
                  </a:lnTo>
                  <a:lnTo>
                    <a:pt x="153" y="50"/>
                  </a:lnTo>
                  <a:lnTo>
                    <a:pt x="149" y="53"/>
                  </a:lnTo>
                  <a:lnTo>
                    <a:pt x="145" y="57"/>
                  </a:lnTo>
                  <a:lnTo>
                    <a:pt x="140" y="60"/>
                  </a:lnTo>
                  <a:lnTo>
                    <a:pt x="134" y="62"/>
                  </a:lnTo>
                  <a:lnTo>
                    <a:pt x="129" y="63"/>
                  </a:lnTo>
                  <a:lnTo>
                    <a:pt x="124" y="66"/>
                  </a:lnTo>
                  <a:lnTo>
                    <a:pt x="119" y="66"/>
                  </a:lnTo>
                  <a:lnTo>
                    <a:pt x="115" y="69"/>
                  </a:lnTo>
                  <a:lnTo>
                    <a:pt x="108" y="69"/>
                  </a:lnTo>
                  <a:lnTo>
                    <a:pt x="103" y="71"/>
                  </a:lnTo>
                  <a:lnTo>
                    <a:pt x="94" y="69"/>
                  </a:lnTo>
                  <a:lnTo>
                    <a:pt x="89" y="69"/>
                  </a:lnTo>
                  <a:lnTo>
                    <a:pt x="84" y="66"/>
                  </a:lnTo>
                  <a:lnTo>
                    <a:pt x="78" y="66"/>
                  </a:lnTo>
                  <a:lnTo>
                    <a:pt x="73" y="62"/>
                  </a:lnTo>
                  <a:lnTo>
                    <a:pt x="66" y="60"/>
                  </a:lnTo>
                  <a:lnTo>
                    <a:pt x="61" y="57"/>
                  </a:lnTo>
                  <a:lnTo>
                    <a:pt x="55" y="54"/>
                  </a:lnTo>
                  <a:lnTo>
                    <a:pt x="50" y="50"/>
                  </a:lnTo>
                  <a:lnTo>
                    <a:pt x="44" y="45"/>
                  </a:lnTo>
                  <a:lnTo>
                    <a:pt x="39" y="41"/>
                  </a:lnTo>
                  <a:lnTo>
                    <a:pt x="34" y="38"/>
                  </a:lnTo>
                  <a:lnTo>
                    <a:pt x="29" y="33"/>
                  </a:lnTo>
                  <a:lnTo>
                    <a:pt x="26" y="29"/>
                  </a:lnTo>
                  <a:lnTo>
                    <a:pt x="23" y="23"/>
                  </a:lnTo>
                  <a:lnTo>
                    <a:pt x="21" y="21"/>
                  </a:lnTo>
                  <a:lnTo>
                    <a:pt x="18" y="21"/>
                  </a:lnTo>
                  <a:lnTo>
                    <a:pt x="16" y="21"/>
                  </a:lnTo>
                  <a:lnTo>
                    <a:pt x="13" y="21"/>
                  </a:lnTo>
                  <a:lnTo>
                    <a:pt x="13" y="23"/>
                  </a:lnTo>
                  <a:lnTo>
                    <a:pt x="10" y="23"/>
                  </a:lnTo>
                  <a:lnTo>
                    <a:pt x="10" y="24"/>
                  </a:lnTo>
                  <a:lnTo>
                    <a:pt x="6" y="24"/>
                  </a:lnTo>
                  <a:lnTo>
                    <a:pt x="6" y="27"/>
                  </a:lnTo>
                  <a:lnTo>
                    <a:pt x="3" y="27"/>
                  </a:lnTo>
                  <a:lnTo>
                    <a:pt x="2" y="27"/>
                  </a:lnTo>
                  <a:lnTo>
                    <a:pt x="2" y="30"/>
                  </a:lnTo>
                  <a:lnTo>
                    <a:pt x="2" y="32"/>
                  </a:lnTo>
                  <a:lnTo>
                    <a:pt x="0" y="27"/>
                  </a:lnTo>
                  <a:lnTo>
                    <a:pt x="0" y="23"/>
                  </a:lnTo>
                  <a:lnTo>
                    <a:pt x="0" y="17"/>
                  </a:lnTo>
                  <a:lnTo>
                    <a:pt x="3" y="15"/>
                  </a:lnTo>
                  <a:lnTo>
                    <a:pt x="6" y="11"/>
                  </a:lnTo>
                  <a:lnTo>
                    <a:pt x="10" y="8"/>
                  </a:lnTo>
                  <a:lnTo>
                    <a:pt x="11" y="5"/>
                  </a:lnTo>
                  <a:lnTo>
                    <a:pt x="18" y="3"/>
                  </a:lnTo>
                  <a:lnTo>
                    <a:pt x="19" y="0"/>
                  </a:lnTo>
                  <a:lnTo>
                    <a:pt x="26" y="0"/>
                  </a:lnTo>
                  <a:lnTo>
                    <a:pt x="31" y="0"/>
                  </a:lnTo>
                  <a:lnTo>
                    <a:pt x="36" y="0"/>
                  </a:lnTo>
                  <a:lnTo>
                    <a:pt x="39" y="2"/>
                  </a:lnTo>
                  <a:lnTo>
                    <a:pt x="44" y="5"/>
                  </a:lnTo>
                  <a:lnTo>
                    <a:pt x="50" y="8"/>
                  </a:lnTo>
                  <a:lnTo>
                    <a:pt x="55" y="1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13" name="Freeform 41"/>
            <p:cNvSpPr>
              <a:spLocks/>
            </p:cNvSpPr>
            <p:nvPr/>
          </p:nvSpPr>
          <p:spPr bwMode="auto">
            <a:xfrm>
              <a:off x="830" y="1771"/>
              <a:ext cx="55" cy="44"/>
            </a:xfrm>
            <a:custGeom>
              <a:avLst/>
              <a:gdLst>
                <a:gd name="T0" fmla="*/ 7 w 55"/>
                <a:gd name="T1" fmla="*/ 0 h 44"/>
                <a:gd name="T2" fmla="*/ 11 w 55"/>
                <a:gd name="T3" fmla="*/ 0 h 44"/>
                <a:gd name="T4" fmla="*/ 18 w 55"/>
                <a:gd name="T5" fmla="*/ 1 h 44"/>
                <a:gd name="T6" fmla="*/ 23 w 55"/>
                <a:gd name="T7" fmla="*/ 3 h 44"/>
                <a:gd name="T8" fmla="*/ 28 w 55"/>
                <a:gd name="T9" fmla="*/ 6 h 44"/>
                <a:gd name="T10" fmla="*/ 33 w 55"/>
                <a:gd name="T11" fmla="*/ 8 h 44"/>
                <a:gd name="T12" fmla="*/ 37 w 55"/>
                <a:gd name="T13" fmla="*/ 12 h 44"/>
                <a:gd name="T14" fmla="*/ 40 w 55"/>
                <a:gd name="T15" fmla="*/ 17 h 44"/>
                <a:gd name="T16" fmla="*/ 44 w 55"/>
                <a:gd name="T17" fmla="*/ 21 h 44"/>
                <a:gd name="T18" fmla="*/ 45 w 55"/>
                <a:gd name="T19" fmla="*/ 24 h 44"/>
                <a:gd name="T20" fmla="*/ 48 w 55"/>
                <a:gd name="T21" fmla="*/ 28 h 44"/>
                <a:gd name="T22" fmla="*/ 50 w 55"/>
                <a:gd name="T23" fmla="*/ 31 h 44"/>
                <a:gd name="T24" fmla="*/ 51 w 55"/>
                <a:gd name="T25" fmla="*/ 36 h 44"/>
                <a:gd name="T26" fmla="*/ 51 w 55"/>
                <a:gd name="T27" fmla="*/ 39 h 44"/>
                <a:gd name="T28" fmla="*/ 53 w 55"/>
                <a:gd name="T29" fmla="*/ 40 h 44"/>
                <a:gd name="T30" fmla="*/ 53 w 55"/>
                <a:gd name="T31" fmla="*/ 42 h 44"/>
                <a:gd name="T32" fmla="*/ 54 w 55"/>
                <a:gd name="T33" fmla="*/ 43 h 44"/>
                <a:gd name="T34" fmla="*/ 50 w 55"/>
                <a:gd name="T35" fmla="*/ 40 h 44"/>
                <a:gd name="T36" fmla="*/ 48 w 55"/>
                <a:gd name="T37" fmla="*/ 39 h 44"/>
                <a:gd name="T38" fmla="*/ 44 w 55"/>
                <a:gd name="T39" fmla="*/ 37 h 44"/>
                <a:gd name="T40" fmla="*/ 43 w 55"/>
                <a:gd name="T41" fmla="*/ 37 h 44"/>
                <a:gd name="T42" fmla="*/ 37 w 55"/>
                <a:gd name="T43" fmla="*/ 35 h 44"/>
                <a:gd name="T44" fmla="*/ 34 w 55"/>
                <a:gd name="T45" fmla="*/ 35 h 44"/>
                <a:gd name="T46" fmla="*/ 30 w 55"/>
                <a:gd name="T47" fmla="*/ 35 h 44"/>
                <a:gd name="T48" fmla="*/ 28 w 55"/>
                <a:gd name="T49" fmla="*/ 35 h 44"/>
                <a:gd name="T50" fmla="*/ 23 w 55"/>
                <a:gd name="T51" fmla="*/ 33 h 44"/>
                <a:gd name="T52" fmla="*/ 21 w 55"/>
                <a:gd name="T53" fmla="*/ 33 h 44"/>
                <a:gd name="T54" fmla="*/ 17 w 55"/>
                <a:gd name="T55" fmla="*/ 33 h 44"/>
                <a:gd name="T56" fmla="*/ 14 w 55"/>
                <a:gd name="T57" fmla="*/ 33 h 44"/>
                <a:gd name="T58" fmla="*/ 11 w 55"/>
                <a:gd name="T59" fmla="*/ 33 h 44"/>
                <a:gd name="T60" fmla="*/ 9 w 55"/>
                <a:gd name="T61" fmla="*/ 33 h 44"/>
                <a:gd name="T62" fmla="*/ 6 w 55"/>
                <a:gd name="T63" fmla="*/ 33 h 44"/>
                <a:gd name="T64" fmla="*/ 4 w 55"/>
                <a:gd name="T65" fmla="*/ 33 h 44"/>
                <a:gd name="T66" fmla="*/ 1 w 55"/>
                <a:gd name="T67" fmla="*/ 31 h 44"/>
                <a:gd name="T68" fmla="*/ 1 w 55"/>
                <a:gd name="T69" fmla="*/ 28 h 44"/>
                <a:gd name="T70" fmla="*/ 0 w 55"/>
                <a:gd name="T71" fmla="*/ 25 h 44"/>
                <a:gd name="T72" fmla="*/ 0 w 55"/>
                <a:gd name="T73" fmla="*/ 24 h 44"/>
                <a:gd name="T74" fmla="*/ 0 w 55"/>
                <a:gd name="T75" fmla="*/ 19 h 44"/>
                <a:gd name="T76" fmla="*/ 0 w 55"/>
                <a:gd name="T77" fmla="*/ 18 h 44"/>
                <a:gd name="T78" fmla="*/ 0 w 55"/>
                <a:gd name="T79" fmla="*/ 15 h 44"/>
                <a:gd name="T80" fmla="*/ 1 w 55"/>
                <a:gd name="T81" fmla="*/ 12 h 44"/>
                <a:gd name="T82" fmla="*/ 1 w 55"/>
                <a:gd name="T83" fmla="*/ 10 h 44"/>
                <a:gd name="T84" fmla="*/ 1 w 55"/>
                <a:gd name="T85" fmla="*/ 7 h 44"/>
                <a:gd name="T86" fmla="*/ 1 w 55"/>
                <a:gd name="T87" fmla="*/ 4 h 44"/>
                <a:gd name="T88" fmla="*/ 4 w 55"/>
                <a:gd name="T89" fmla="*/ 3 h 44"/>
                <a:gd name="T90" fmla="*/ 4 w 55"/>
                <a:gd name="T91" fmla="*/ 1 h 44"/>
                <a:gd name="T92" fmla="*/ 6 w 55"/>
                <a:gd name="T93" fmla="*/ 0 h 44"/>
                <a:gd name="T94" fmla="*/ 7 w 55"/>
                <a:gd name="T95" fmla="*/ 0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44"/>
                <a:gd name="T146" fmla="*/ 55 w 55"/>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44">
                  <a:moveTo>
                    <a:pt x="7" y="0"/>
                  </a:moveTo>
                  <a:lnTo>
                    <a:pt x="11" y="0"/>
                  </a:lnTo>
                  <a:lnTo>
                    <a:pt x="18" y="1"/>
                  </a:lnTo>
                  <a:lnTo>
                    <a:pt x="23" y="3"/>
                  </a:lnTo>
                  <a:lnTo>
                    <a:pt x="28" y="6"/>
                  </a:lnTo>
                  <a:lnTo>
                    <a:pt x="33" y="8"/>
                  </a:lnTo>
                  <a:lnTo>
                    <a:pt x="37" y="12"/>
                  </a:lnTo>
                  <a:lnTo>
                    <a:pt x="40" y="17"/>
                  </a:lnTo>
                  <a:lnTo>
                    <a:pt x="44" y="21"/>
                  </a:lnTo>
                  <a:lnTo>
                    <a:pt x="45" y="24"/>
                  </a:lnTo>
                  <a:lnTo>
                    <a:pt x="48" y="28"/>
                  </a:lnTo>
                  <a:lnTo>
                    <a:pt x="50" y="31"/>
                  </a:lnTo>
                  <a:lnTo>
                    <a:pt x="51" y="36"/>
                  </a:lnTo>
                  <a:lnTo>
                    <a:pt x="51" y="39"/>
                  </a:lnTo>
                  <a:lnTo>
                    <a:pt x="53" y="40"/>
                  </a:lnTo>
                  <a:lnTo>
                    <a:pt x="53" y="42"/>
                  </a:lnTo>
                  <a:lnTo>
                    <a:pt x="54" y="43"/>
                  </a:lnTo>
                  <a:lnTo>
                    <a:pt x="50" y="40"/>
                  </a:lnTo>
                  <a:lnTo>
                    <a:pt x="48" y="39"/>
                  </a:lnTo>
                  <a:lnTo>
                    <a:pt x="44" y="37"/>
                  </a:lnTo>
                  <a:lnTo>
                    <a:pt x="43" y="37"/>
                  </a:lnTo>
                  <a:lnTo>
                    <a:pt x="37" y="35"/>
                  </a:lnTo>
                  <a:lnTo>
                    <a:pt x="34" y="35"/>
                  </a:lnTo>
                  <a:lnTo>
                    <a:pt x="30" y="35"/>
                  </a:lnTo>
                  <a:lnTo>
                    <a:pt x="28" y="35"/>
                  </a:lnTo>
                  <a:lnTo>
                    <a:pt x="23" y="33"/>
                  </a:lnTo>
                  <a:lnTo>
                    <a:pt x="21" y="33"/>
                  </a:lnTo>
                  <a:lnTo>
                    <a:pt x="17" y="33"/>
                  </a:lnTo>
                  <a:lnTo>
                    <a:pt x="14" y="33"/>
                  </a:lnTo>
                  <a:lnTo>
                    <a:pt x="11" y="33"/>
                  </a:lnTo>
                  <a:lnTo>
                    <a:pt x="9" y="33"/>
                  </a:lnTo>
                  <a:lnTo>
                    <a:pt x="6" y="33"/>
                  </a:lnTo>
                  <a:lnTo>
                    <a:pt x="4" y="33"/>
                  </a:lnTo>
                  <a:lnTo>
                    <a:pt x="1" y="31"/>
                  </a:lnTo>
                  <a:lnTo>
                    <a:pt x="1" y="28"/>
                  </a:lnTo>
                  <a:lnTo>
                    <a:pt x="0" y="25"/>
                  </a:lnTo>
                  <a:lnTo>
                    <a:pt x="0" y="24"/>
                  </a:lnTo>
                  <a:lnTo>
                    <a:pt x="0" y="19"/>
                  </a:lnTo>
                  <a:lnTo>
                    <a:pt x="0" y="18"/>
                  </a:lnTo>
                  <a:lnTo>
                    <a:pt x="0" y="15"/>
                  </a:lnTo>
                  <a:lnTo>
                    <a:pt x="1" y="12"/>
                  </a:lnTo>
                  <a:lnTo>
                    <a:pt x="1" y="10"/>
                  </a:lnTo>
                  <a:lnTo>
                    <a:pt x="1" y="7"/>
                  </a:lnTo>
                  <a:lnTo>
                    <a:pt x="1" y="4"/>
                  </a:lnTo>
                  <a:lnTo>
                    <a:pt x="4" y="3"/>
                  </a:lnTo>
                  <a:lnTo>
                    <a:pt x="4" y="1"/>
                  </a:lnTo>
                  <a:lnTo>
                    <a:pt x="6" y="0"/>
                  </a:lnTo>
                  <a:lnTo>
                    <a:pt x="7"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14" name="Freeform 42"/>
            <p:cNvSpPr>
              <a:spLocks/>
            </p:cNvSpPr>
            <p:nvPr/>
          </p:nvSpPr>
          <p:spPr bwMode="auto">
            <a:xfrm>
              <a:off x="744" y="1773"/>
              <a:ext cx="56" cy="37"/>
            </a:xfrm>
            <a:custGeom>
              <a:avLst/>
              <a:gdLst>
                <a:gd name="T0" fmla="*/ 52 w 56"/>
                <a:gd name="T1" fmla="*/ 1 h 37"/>
                <a:gd name="T2" fmla="*/ 52 w 56"/>
                <a:gd name="T3" fmla="*/ 3 h 37"/>
                <a:gd name="T4" fmla="*/ 52 w 56"/>
                <a:gd name="T5" fmla="*/ 5 h 37"/>
                <a:gd name="T6" fmla="*/ 52 w 56"/>
                <a:gd name="T7" fmla="*/ 8 h 37"/>
                <a:gd name="T8" fmla="*/ 52 w 56"/>
                <a:gd name="T9" fmla="*/ 11 h 37"/>
                <a:gd name="T10" fmla="*/ 52 w 56"/>
                <a:gd name="T11" fmla="*/ 13 h 37"/>
                <a:gd name="T12" fmla="*/ 52 w 56"/>
                <a:gd name="T13" fmla="*/ 16 h 37"/>
                <a:gd name="T14" fmla="*/ 52 w 56"/>
                <a:gd name="T15" fmla="*/ 17 h 37"/>
                <a:gd name="T16" fmla="*/ 54 w 56"/>
                <a:gd name="T17" fmla="*/ 21 h 37"/>
                <a:gd name="T18" fmla="*/ 54 w 56"/>
                <a:gd name="T19" fmla="*/ 23 h 37"/>
                <a:gd name="T20" fmla="*/ 54 w 56"/>
                <a:gd name="T21" fmla="*/ 25 h 37"/>
                <a:gd name="T22" fmla="*/ 54 w 56"/>
                <a:gd name="T23" fmla="*/ 27 h 37"/>
                <a:gd name="T24" fmla="*/ 54 w 56"/>
                <a:gd name="T25" fmla="*/ 29 h 37"/>
                <a:gd name="T26" fmla="*/ 54 w 56"/>
                <a:gd name="T27" fmla="*/ 32 h 37"/>
                <a:gd name="T28" fmla="*/ 55 w 56"/>
                <a:gd name="T29" fmla="*/ 33 h 37"/>
                <a:gd name="T30" fmla="*/ 49 w 56"/>
                <a:gd name="T31" fmla="*/ 31 h 37"/>
                <a:gd name="T32" fmla="*/ 46 w 56"/>
                <a:gd name="T33" fmla="*/ 31 h 37"/>
                <a:gd name="T34" fmla="*/ 42 w 56"/>
                <a:gd name="T35" fmla="*/ 28 h 37"/>
                <a:gd name="T36" fmla="*/ 39 w 56"/>
                <a:gd name="T37" fmla="*/ 28 h 37"/>
                <a:gd name="T38" fmla="*/ 35 w 56"/>
                <a:gd name="T39" fmla="*/ 27 h 37"/>
                <a:gd name="T40" fmla="*/ 32 w 56"/>
                <a:gd name="T41" fmla="*/ 27 h 37"/>
                <a:gd name="T42" fmla="*/ 28 w 56"/>
                <a:gd name="T43" fmla="*/ 27 h 37"/>
                <a:gd name="T44" fmla="*/ 25 w 56"/>
                <a:gd name="T45" fmla="*/ 27 h 37"/>
                <a:gd name="T46" fmla="*/ 19 w 56"/>
                <a:gd name="T47" fmla="*/ 27 h 37"/>
                <a:gd name="T48" fmla="*/ 17 w 56"/>
                <a:gd name="T49" fmla="*/ 27 h 37"/>
                <a:gd name="T50" fmla="*/ 13 w 56"/>
                <a:gd name="T51" fmla="*/ 27 h 37"/>
                <a:gd name="T52" fmla="*/ 10 w 56"/>
                <a:gd name="T53" fmla="*/ 28 h 37"/>
                <a:gd name="T54" fmla="*/ 7 w 56"/>
                <a:gd name="T55" fmla="*/ 28 h 37"/>
                <a:gd name="T56" fmla="*/ 6 w 56"/>
                <a:gd name="T57" fmla="*/ 31 h 37"/>
                <a:gd name="T58" fmla="*/ 3 w 56"/>
                <a:gd name="T59" fmla="*/ 33 h 37"/>
                <a:gd name="T60" fmla="*/ 1 w 56"/>
                <a:gd name="T61" fmla="*/ 36 h 37"/>
                <a:gd name="T62" fmla="*/ 0 w 56"/>
                <a:gd name="T63" fmla="*/ 31 h 37"/>
                <a:gd name="T64" fmla="*/ 0 w 56"/>
                <a:gd name="T65" fmla="*/ 27 h 37"/>
                <a:gd name="T66" fmla="*/ 0 w 56"/>
                <a:gd name="T67" fmla="*/ 21 h 37"/>
                <a:gd name="T68" fmla="*/ 1 w 56"/>
                <a:gd name="T69" fmla="*/ 19 h 37"/>
                <a:gd name="T70" fmla="*/ 3 w 56"/>
                <a:gd name="T71" fmla="*/ 15 h 37"/>
                <a:gd name="T72" fmla="*/ 6 w 56"/>
                <a:gd name="T73" fmla="*/ 12 h 37"/>
                <a:gd name="T74" fmla="*/ 9 w 56"/>
                <a:gd name="T75" fmla="*/ 9 h 37"/>
                <a:gd name="T76" fmla="*/ 13 w 56"/>
                <a:gd name="T77" fmla="*/ 7 h 37"/>
                <a:gd name="T78" fmla="*/ 14 w 56"/>
                <a:gd name="T79" fmla="*/ 5 h 37"/>
                <a:gd name="T80" fmla="*/ 19 w 56"/>
                <a:gd name="T81" fmla="*/ 3 h 37"/>
                <a:gd name="T82" fmla="*/ 25 w 56"/>
                <a:gd name="T83" fmla="*/ 0 h 37"/>
                <a:gd name="T84" fmla="*/ 29 w 56"/>
                <a:gd name="T85" fmla="*/ 0 h 37"/>
                <a:gd name="T86" fmla="*/ 35 w 56"/>
                <a:gd name="T87" fmla="*/ 0 h 37"/>
                <a:gd name="T88" fmla="*/ 39 w 56"/>
                <a:gd name="T89" fmla="*/ 0 h 37"/>
                <a:gd name="T90" fmla="*/ 45 w 56"/>
                <a:gd name="T91" fmla="*/ 0 h 37"/>
                <a:gd name="T92" fmla="*/ 52 w 56"/>
                <a:gd name="T93" fmla="*/ 1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
                <a:gd name="T142" fmla="*/ 0 h 37"/>
                <a:gd name="T143" fmla="*/ 56 w 56"/>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 h="37">
                  <a:moveTo>
                    <a:pt x="52" y="1"/>
                  </a:moveTo>
                  <a:lnTo>
                    <a:pt x="52" y="3"/>
                  </a:lnTo>
                  <a:lnTo>
                    <a:pt x="52" y="5"/>
                  </a:lnTo>
                  <a:lnTo>
                    <a:pt x="52" y="8"/>
                  </a:lnTo>
                  <a:lnTo>
                    <a:pt x="52" y="11"/>
                  </a:lnTo>
                  <a:lnTo>
                    <a:pt x="52" y="13"/>
                  </a:lnTo>
                  <a:lnTo>
                    <a:pt x="52" y="16"/>
                  </a:lnTo>
                  <a:lnTo>
                    <a:pt x="52" y="17"/>
                  </a:lnTo>
                  <a:lnTo>
                    <a:pt x="54" y="21"/>
                  </a:lnTo>
                  <a:lnTo>
                    <a:pt x="54" y="23"/>
                  </a:lnTo>
                  <a:lnTo>
                    <a:pt x="54" y="25"/>
                  </a:lnTo>
                  <a:lnTo>
                    <a:pt x="54" y="27"/>
                  </a:lnTo>
                  <a:lnTo>
                    <a:pt x="54" y="29"/>
                  </a:lnTo>
                  <a:lnTo>
                    <a:pt x="54" y="32"/>
                  </a:lnTo>
                  <a:lnTo>
                    <a:pt x="55" y="33"/>
                  </a:lnTo>
                  <a:lnTo>
                    <a:pt x="49" y="31"/>
                  </a:lnTo>
                  <a:lnTo>
                    <a:pt x="46" y="31"/>
                  </a:lnTo>
                  <a:lnTo>
                    <a:pt x="42" y="28"/>
                  </a:lnTo>
                  <a:lnTo>
                    <a:pt x="39" y="28"/>
                  </a:lnTo>
                  <a:lnTo>
                    <a:pt x="35" y="27"/>
                  </a:lnTo>
                  <a:lnTo>
                    <a:pt x="32" y="27"/>
                  </a:lnTo>
                  <a:lnTo>
                    <a:pt x="28" y="27"/>
                  </a:lnTo>
                  <a:lnTo>
                    <a:pt x="25" y="27"/>
                  </a:lnTo>
                  <a:lnTo>
                    <a:pt x="19" y="27"/>
                  </a:lnTo>
                  <a:lnTo>
                    <a:pt x="17" y="27"/>
                  </a:lnTo>
                  <a:lnTo>
                    <a:pt x="13" y="27"/>
                  </a:lnTo>
                  <a:lnTo>
                    <a:pt x="10" y="28"/>
                  </a:lnTo>
                  <a:lnTo>
                    <a:pt x="7" y="28"/>
                  </a:lnTo>
                  <a:lnTo>
                    <a:pt x="6" y="31"/>
                  </a:lnTo>
                  <a:lnTo>
                    <a:pt x="3" y="33"/>
                  </a:lnTo>
                  <a:lnTo>
                    <a:pt x="1" y="36"/>
                  </a:lnTo>
                  <a:lnTo>
                    <a:pt x="0" y="31"/>
                  </a:lnTo>
                  <a:lnTo>
                    <a:pt x="0" y="27"/>
                  </a:lnTo>
                  <a:lnTo>
                    <a:pt x="0" y="21"/>
                  </a:lnTo>
                  <a:lnTo>
                    <a:pt x="1" y="19"/>
                  </a:lnTo>
                  <a:lnTo>
                    <a:pt x="3" y="15"/>
                  </a:lnTo>
                  <a:lnTo>
                    <a:pt x="6" y="12"/>
                  </a:lnTo>
                  <a:lnTo>
                    <a:pt x="9" y="9"/>
                  </a:lnTo>
                  <a:lnTo>
                    <a:pt x="13" y="7"/>
                  </a:lnTo>
                  <a:lnTo>
                    <a:pt x="14" y="5"/>
                  </a:lnTo>
                  <a:lnTo>
                    <a:pt x="19" y="3"/>
                  </a:lnTo>
                  <a:lnTo>
                    <a:pt x="25" y="0"/>
                  </a:lnTo>
                  <a:lnTo>
                    <a:pt x="29" y="0"/>
                  </a:lnTo>
                  <a:lnTo>
                    <a:pt x="35" y="0"/>
                  </a:lnTo>
                  <a:lnTo>
                    <a:pt x="39" y="0"/>
                  </a:lnTo>
                  <a:lnTo>
                    <a:pt x="45" y="0"/>
                  </a:lnTo>
                  <a:lnTo>
                    <a:pt x="52"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15" name="Freeform 43"/>
            <p:cNvSpPr>
              <a:spLocks/>
            </p:cNvSpPr>
            <p:nvPr/>
          </p:nvSpPr>
          <p:spPr bwMode="auto">
            <a:xfrm>
              <a:off x="814" y="1918"/>
              <a:ext cx="51" cy="79"/>
            </a:xfrm>
            <a:custGeom>
              <a:avLst/>
              <a:gdLst>
                <a:gd name="T0" fmla="*/ 37 w 51"/>
                <a:gd name="T1" fmla="*/ 5 h 79"/>
                <a:gd name="T2" fmla="*/ 39 w 51"/>
                <a:gd name="T3" fmla="*/ 9 h 79"/>
                <a:gd name="T4" fmla="*/ 43 w 51"/>
                <a:gd name="T5" fmla="*/ 14 h 79"/>
                <a:gd name="T6" fmla="*/ 46 w 51"/>
                <a:gd name="T7" fmla="*/ 20 h 79"/>
                <a:gd name="T8" fmla="*/ 46 w 51"/>
                <a:gd name="T9" fmla="*/ 23 h 79"/>
                <a:gd name="T10" fmla="*/ 49 w 51"/>
                <a:gd name="T11" fmla="*/ 29 h 79"/>
                <a:gd name="T12" fmla="*/ 49 w 51"/>
                <a:gd name="T13" fmla="*/ 34 h 79"/>
                <a:gd name="T14" fmla="*/ 50 w 51"/>
                <a:gd name="T15" fmla="*/ 40 h 79"/>
                <a:gd name="T16" fmla="*/ 49 w 51"/>
                <a:gd name="T17" fmla="*/ 46 h 79"/>
                <a:gd name="T18" fmla="*/ 47 w 51"/>
                <a:gd name="T19" fmla="*/ 54 h 79"/>
                <a:gd name="T20" fmla="*/ 43 w 51"/>
                <a:gd name="T21" fmla="*/ 60 h 79"/>
                <a:gd name="T22" fmla="*/ 41 w 51"/>
                <a:gd name="T23" fmla="*/ 67 h 79"/>
                <a:gd name="T24" fmla="*/ 36 w 51"/>
                <a:gd name="T25" fmla="*/ 70 h 79"/>
                <a:gd name="T26" fmla="*/ 31 w 51"/>
                <a:gd name="T27" fmla="*/ 75 h 79"/>
                <a:gd name="T28" fmla="*/ 27 w 51"/>
                <a:gd name="T29" fmla="*/ 75 h 79"/>
                <a:gd name="T30" fmla="*/ 23 w 51"/>
                <a:gd name="T31" fmla="*/ 78 h 79"/>
                <a:gd name="T32" fmla="*/ 17 w 51"/>
                <a:gd name="T33" fmla="*/ 75 h 79"/>
                <a:gd name="T34" fmla="*/ 13 w 51"/>
                <a:gd name="T35" fmla="*/ 73 h 79"/>
                <a:gd name="T36" fmla="*/ 9 w 51"/>
                <a:gd name="T37" fmla="*/ 69 h 79"/>
                <a:gd name="T38" fmla="*/ 6 w 51"/>
                <a:gd name="T39" fmla="*/ 66 h 79"/>
                <a:gd name="T40" fmla="*/ 3 w 51"/>
                <a:gd name="T41" fmla="*/ 58 h 79"/>
                <a:gd name="T42" fmla="*/ 1 w 51"/>
                <a:gd name="T43" fmla="*/ 52 h 79"/>
                <a:gd name="T44" fmla="*/ 0 w 51"/>
                <a:gd name="T45" fmla="*/ 44 h 79"/>
                <a:gd name="T46" fmla="*/ 0 w 51"/>
                <a:gd name="T47" fmla="*/ 37 h 79"/>
                <a:gd name="T48" fmla="*/ 0 w 51"/>
                <a:gd name="T49" fmla="*/ 29 h 79"/>
                <a:gd name="T50" fmla="*/ 1 w 51"/>
                <a:gd name="T51" fmla="*/ 21 h 79"/>
                <a:gd name="T52" fmla="*/ 3 w 51"/>
                <a:gd name="T53" fmla="*/ 15 h 79"/>
                <a:gd name="T54" fmla="*/ 7 w 51"/>
                <a:gd name="T55" fmla="*/ 9 h 79"/>
                <a:gd name="T56" fmla="*/ 9 w 51"/>
                <a:gd name="T57" fmla="*/ 5 h 79"/>
                <a:gd name="T58" fmla="*/ 14 w 51"/>
                <a:gd name="T59" fmla="*/ 2 h 79"/>
                <a:gd name="T60" fmla="*/ 19 w 51"/>
                <a:gd name="T61" fmla="*/ 0 h 79"/>
                <a:gd name="T62" fmla="*/ 24 w 51"/>
                <a:gd name="T63" fmla="*/ 0 h 79"/>
                <a:gd name="T64" fmla="*/ 29 w 51"/>
                <a:gd name="T65" fmla="*/ 0 h 79"/>
                <a:gd name="T66" fmla="*/ 27 w 51"/>
                <a:gd name="T67" fmla="*/ 0 h 79"/>
                <a:gd name="T68" fmla="*/ 29 w 51"/>
                <a:gd name="T69" fmla="*/ 3 h 79"/>
                <a:gd name="T70" fmla="*/ 31 w 51"/>
                <a:gd name="T71" fmla="*/ 5 h 79"/>
                <a:gd name="T72" fmla="*/ 30 w 51"/>
                <a:gd name="T73" fmla="*/ 8 h 79"/>
                <a:gd name="T74" fmla="*/ 33 w 51"/>
                <a:gd name="T75" fmla="*/ 8 h 79"/>
                <a:gd name="T76" fmla="*/ 36 w 51"/>
                <a:gd name="T77" fmla="*/ 6 h 79"/>
                <a:gd name="T78" fmla="*/ 37 w 51"/>
                <a:gd name="T79" fmla="*/ 5 h 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79"/>
                <a:gd name="T122" fmla="*/ 51 w 51"/>
                <a:gd name="T123" fmla="*/ 79 h 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79">
                  <a:moveTo>
                    <a:pt x="37" y="5"/>
                  </a:moveTo>
                  <a:lnTo>
                    <a:pt x="37" y="5"/>
                  </a:lnTo>
                  <a:lnTo>
                    <a:pt x="39" y="8"/>
                  </a:lnTo>
                  <a:lnTo>
                    <a:pt x="39" y="9"/>
                  </a:lnTo>
                  <a:lnTo>
                    <a:pt x="41" y="11"/>
                  </a:lnTo>
                  <a:lnTo>
                    <a:pt x="43" y="14"/>
                  </a:lnTo>
                  <a:lnTo>
                    <a:pt x="43" y="17"/>
                  </a:lnTo>
                  <a:lnTo>
                    <a:pt x="46" y="20"/>
                  </a:lnTo>
                  <a:lnTo>
                    <a:pt x="46" y="21"/>
                  </a:lnTo>
                  <a:lnTo>
                    <a:pt x="46" y="23"/>
                  </a:lnTo>
                  <a:lnTo>
                    <a:pt x="46" y="26"/>
                  </a:lnTo>
                  <a:lnTo>
                    <a:pt x="49" y="29"/>
                  </a:lnTo>
                  <a:lnTo>
                    <a:pt x="49" y="32"/>
                  </a:lnTo>
                  <a:lnTo>
                    <a:pt x="49" y="34"/>
                  </a:lnTo>
                  <a:lnTo>
                    <a:pt x="49" y="37"/>
                  </a:lnTo>
                  <a:lnTo>
                    <a:pt x="50" y="40"/>
                  </a:lnTo>
                  <a:lnTo>
                    <a:pt x="49" y="41"/>
                  </a:lnTo>
                  <a:lnTo>
                    <a:pt x="49" y="46"/>
                  </a:lnTo>
                  <a:lnTo>
                    <a:pt x="47" y="49"/>
                  </a:lnTo>
                  <a:lnTo>
                    <a:pt x="47" y="54"/>
                  </a:lnTo>
                  <a:lnTo>
                    <a:pt x="46" y="57"/>
                  </a:lnTo>
                  <a:lnTo>
                    <a:pt x="43" y="60"/>
                  </a:lnTo>
                  <a:lnTo>
                    <a:pt x="41" y="63"/>
                  </a:lnTo>
                  <a:lnTo>
                    <a:pt x="41" y="67"/>
                  </a:lnTo>
                  <a:lnTo>
                    <a:pt x="39" y="67"/>
                  </a:lnTo>
                  <a:lnTo>
                    <a:pt x="36" y="70"/>
                  </a:lnTo>
                  <a:lnTo>
                    <a:pt x="34" y="72"/>
                  </a:lnTo>
                  <a:lnTo>
                    <a:pt x="31" y="75"/>
                  </a:lnTo>
                  <a:lnTo>
                    <a:pt x="30" y="75"/>
                  </a:lnTo>
                  <a:lnTo>
                    <a:pt x="27" y="75"/>
                  </a:lnTo>
                  <a:lnTo>
                    <a:pt x="24" y="75"/>
                  </a:lnTo>
                  <a:lnTo>
                    <a:pt x="23" y="78"/>
                  </a:lnTo>
                  <a:lnTo>
                    <a:pt x="20" y="75"/>
                  </a:lnTo>
                  <a:lnTo>
                    <a:pt x="17" y="75"/>
                  </a:lnTo>
                  <a:lnTo>
                    <a:pt x="14" y="73"/>
                  </a:lnTo>
                  <a:lnTo>
                    <a:pt x="13" y="73"/>
                  </a:lnTo>
                  <a:lnTo>
                    <a:pt x="10" y="70"/>
                  </a:lnTo>
                  <a:lnTo>
                    <a:pt x="9" y="69"/>
                  </a:lnTo>
                  <a:lnTo>
                    <a:pt x="6" y="67"/>
                  </a:lnTo>
                  <a:lnTo>
                    <a:pt x="6" y="66"/>
                  </a:lnTo>
                  <a:lnTo>
                    <a:pt x="3" y="61"/>
                  </a:lnTo>
                  <a:lnTo>
                    <a:pt x="3" y="58"/>
                  </a:lnTo>
                  <a:lnTo>
                    <a:pt x="1" y="55"/>
                  </a:lnTo>
                  <a:lnTo>
                    <a:pt x="1" y="52"/>
                  </a:lnTo>
                  <a:lnTo>
                    <a:pt x="0" y="47"/>
                  </a:lnTo>
                  <a:lnTo>
                    <a:pt x="0" y="44"/>
                  </a:lnTo>
                  <a:lnTo>
                    <a:pt x="0" y="40"/>
                  </a:lnTo>
                  <a:lnTo>
                    <a:pt x="0" y="37"/>
                  </a:lnTo>
                  <a:lnTo>
                    <a:pt x="0" y="32"/>
                  </a:lnTo>
                  <a:lnTo>
                    <a:pt x="0" y="29"/>
                  </a:lnTo>
                  <a:lnTo>
                    <a:pt x="0" y="23"/>
                  </a:lnTo>
                  <a:lnTo>
                    <a:pt x="1" y="21"/>
                  </a:lnTo>
                  <a:lnTo>
                    <a:pt x="1" y="17"/>
                  </a:lnTo>
                  <a:lnTo>
                    <a:pt x="3" y="15"/>
                  </a:lnTo>
                  <a:lnTo>
                    <a:pt x="4" y="12"/>
                  </a:lnTo>
                  <a:lnTo>
                    <a:pt x="7" y="9"/>
                  </a:lnTo>
                  <a:lnTo>
                    <a:pt x="7" y="6"/>
                  </a:lnTo>
                  <a:lnTo>
                    <a:pt x="9" y="5"/>
                  </a:lnTo>
                  <a:lnTo>
                    <a:pt x="11" y="2"/>
                  </a:lnTo>
                  <a:lnTo>
                    <a:pt x="14" y="2"/>
                  </a:lnTo>
                  <a:lnTo>
                    <a:pt x="16" y="0"/>
                  </a:lnTo>
                  <a:lnTo>
                    <a:pt x="19" y="0"/>
                  </a:lnTo>
                  <a:lnTo>
                    <a:pt x="21" y="0"/>
                  </a:lnTo>
                  <a:lnTo>
                    <a:pt x="24" y="0"/>
                  </a:lnTo>
                  <a:lnTo>
                    <a:pt x="27" y="0"/>
                  </a:lnTo>
                  <a:lnTo>
                    <a:pt x="29" y="0"/>
                  </a:lnTo>
                  <a:lnTo>
                    <a:pt x="30" y="0"/>
                  </a:lnTo>
                  <a:lnTo>
                    <a:pt x="27" y="0"/>
                  </a:lnTo>
                  <a:lnTo>
                    <a:pt x="27" y="2"/>
                  </a:lnTo>
                  <a:lnTo>
                    <a:pt x="29" y="3"/>
                  </a:lnTo>
                  <a:lnTo>
                    <a:pt x="30" y="3"/>
                  </a:lnTo>
                  <a:lnTo>
                    <a:pt x="31" y="5"/>
                  </a:lnTo>
                  <a:lnTo>
                    <a:pt x="30" y="5"/>
                  </a:lnTo>
                  <a:lnTo>
                    <a:pt x="30" y="8"/>
                  </a:lnTo>
                  <a:lnTo>
                    <a:pt x="33" y="9"/>
                  </a:lnTo>
                  <a:lnTo>
                    <a:pt x="33" y="8"/>
                  </a:lnTo>
                  <a:lnTo>
                    <a:pt x="36" y="8"/>
                  </a:lnTo>
                  <a:lnTo>
                    <a:pt x="36" y="6"/>
                  </a:lnTo>
                  <a:lnTo>
                    <a:pt x="36" y="5"/>
                  </a:lnTo>
                  <a:lnTo>
                    <a:pt x="37" y="5"/>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16" name="Freeform 44"/>
            <p:cNvSpPr>
              <a:spLocks/>
            </p:cNvSpPr>
            <p:nvPr/>
          </p:nvSpPr>
          <p:spPr bwMode="auto">
            <a:xfrm>
              <a:off x="748" y="1911"/>
              <a:ext cx="52" cy="79"/>
            </a:xfrm>
            <a:custGeom>
              <a:avLst/>
              <a:gdLst>
                <a:gd name="T0" fmla="*/ 41 w 52"/>
                <a:gd name="T1" fmla="*/ 6 h 79"/>
                <a:gd name="T2" fmla="*/ 43 w 52"/>
                <a:gd name="T3" fmla="*/ 12 h 79"/>
                <a:gd name="T4" fmla="*/ 44 w 52"/>
                <a:gd name="T5" fmla="*/ 17 h 79"/>
                <a:gd name="T6" fmla="*/ 47 w 52"/>
                <a:gd name="T7" fmla="*/ 21 h 79"/>
                <a:gd name="T8" fmla="*/ 47 w 52"/>
                <a:gd name="T9" fmla="*/ 28 h 79"/>
                <a:gd name="T10" fmla="*/ 48 w 52"/>
                <a:gd name="T11" fmla="*/ 32 h 79"/>
                <a:gd name="T12" fmla="*/ 48 w 52"/>
                <a:gd name="T13" fmla="*/ 38 h 79"/>
                <a:gd name="T14" fmla="*/ 48 w 52"/>
                <a:gd name="T15" fmla="*/ 43 h 79"/>
                <a:gd name="T16" fmla="*/ 48 w 52"/>
                <a:gd name="T17" fmla="*/ 49 h 79"/>
                <a:gd name="T18" fmla="*/ 45 w 52"/>
                <a:gd name="T19" fmla="*/ 57 h 79"/>
                <a:gd name="T20" fmla="*/ 43 w 52"/>
                <a:gd name="T21" fmla="*/ 63 h 79"/>
                <a:gd name="T22" fmla="*/ 40 w 52"/>
                <a:gd name="T23" fmla="*/ 69 h 79"/>
                <a:gd name="T24" fmla="*/ 35 w 52"/>
                <a:gd name="T25" fmla="*/ 73 h 79"/>
                <a:gd name="T26" fmla="*/ 31 w 52"/>
                <a:gd name="T27" fmla="*/ 75 h 79"/>
                <a:gd name="T28" fmla="*/ 26 w 52"/>
                <a:gd name="T29" fmla="*/ 76 h 79"/>
                <a:gd name="T30" fmla="*/ 21 w 52"/>
                <a:gd name="T31" fmla="*/ 76 h 79"/>
                <a:gd name="T32" fmla="*/ 17 w 52"/>
                <a:gd name="T33" fmla="*/ 75 h 79"/>
                <a:gd name="T34" fmla="*/ 11 w 52"/>
                <a:gd name="T35" fmla="*/ 72 h 79"/>
                <a:gd name="T36" fmla="*/ 7 w 52"/>
                <a:gd name="T37" fmla="*/ 67 h 79"/>
                <a:gd name="T38" fmla="*/ 4 w 52"/>
                <a:gd name="T39" fmla="*/ 60 h 79"/>
                <a:gd name="T40" fmla="*/ 1 w 52"/>
                <a:gd name="T41" fmla="*/ 55 h 79"/>
                <a:gd name="T42" fmla="*/ 0 w 52"/>
                <a:gd name="T43" fmla="*/ 46 h 79"/>
                <a:gd name="T44" fmla="*/ 0 w 52"/>
                <a:gd name="T45" fmla="*/ 40 h 79"/>
                <a:gd name="T46" fmla="*/ 0 w 52"/>
                <a:gd name="T47" fmla="*/ 31 h 79"/>
                <a:gd name="T48" fmla="*/ 1 w 52"/>
                <a:gd name="T49" fmla="*/ 23 h 79"/>
                <a:gd name="T50" fmla="*/ 4 w 52"/>
                <a:gd name="T51" fmla="*/ 17 h 79"/>
                <a:gd name="T52" fmla="*/ 7 w 52"/>
                <a:gd name="T53" fmla="*/ 11 h 79"/>
                <a:gd name="T54" fmla="*/ 10 w 52"/>
                <a:gd name="T55" fmla="*/ 6 h 79"/>
                <a:gd name="T56" fmla="*/ 16 w 52"/>
                <a:gd name="T57" fmla="*/ 3 h 79"/>
                <a:gd name="T58" fmla="*/ 20 w 52"/>
                <a:gd name="T59" fmla="*/ 0 h 79"/>
                <a:gd name="T60" fmla="*/ 26 w 52"/>
                <a:gd name="T61" fmla="*/ 0 h 79"/>
                <a:gd name="T62" fmla="*/ 30 w 52"/>
                <a:gd name="T63" fmla="*/ 0 h 79"/>
                <a:gd name="T64" fmla="*/ 30 w 52"/>
                <a:gd name="T65" fmla="*/ 0 h 79"/>
                <a:gd name="T66" fmla="*/ 30 w 52"/>
                <a:gd name="T67" fmla="*/ 5 h 79"/>
                <a:gd name="T68" fmla="*/ 31 w 52"/>
                <a:gd name="T69" fmla="*/ 6 h 79"/>
                <a:gd name="T70" fmla="*/ 33 w 52"/>
                <a:gd name="T71" fmla="*/ 9 h 79"/>
                <a:gd name="T72" fmla="*/ 35 w 52"/>
                <a:gd name="T73" fmla="*/ 9 h 79"/>
                <a:gd name="T74" fmla="*/ 38 w 52"/>
                <a:gd name="T75" fmla="*/ 6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79"/>
                <a:gd name="T116" fmla="*/ 52 w 52"/>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79">
                  <a:moveTo>
                    <a:pt x="41" y="6"/>
                  </a:moveTo>
                  <a:lnTo>
                    <a:pt x="41" y="6"/>
                  </a:lnTo>
                  <a:lnTo>
                    <a:pt x="41" y="9"/>
                  </a:lnTo>
                  <a:lnTo>
                    <a:pt x="43" y="12"/>
                  </a:lnTo>
                  <a:lnTo>
                    <a:pt x="44" y="15"/>
                  </a:lnTo>
                  <a:lnTo>
                    <a:pt x="44" y="17"/>
                  </a:lnTo>
                  <a:lnTo>
                    <a:pt x="47" y="20"/>
                  </a:lnTo>
                  <a:lnTo>
                    <a:pt x="47" y="21"/>
                  </a:lnTo>
                  <a:lnTo>
                    <a:pt x="47" y="24"/>
                  </a:lnTo>
                  <a:lnTo>
                    <a:pt x="47" y="28"/>
                  </a:lnTo>
                  <a:lnTo>
                    <a:pt x="48" y="29"/>
                  </a:lnTo>
                  <a:lnTo>
                    <a:pt x="48" y="32"/>
                  </a:lnTo>
                  <a:lnTo>
                    <a:pt x="48" y="35"/>
                  </a:lnTo>
                  <a:lnTo>
                    <a:pt x="48" y="38"/>
                  </a:lnTo>
                  <a:lnTo>
                    <a:pt x="51" y="40"/>
                  </a:lnTo>
                  <a:lnTo>
                    <a:pt x="48" y="43"/>
                  </a:lnTo>
                  <a:lnTo>
                    <a:pt x="48" y="46"/>
                  </a:lnTo>
                  <a:lnTo>
                    <a:pt x="48" y="49"/>
                  </a:lnTo>
                  <a:lnTo>
                    <a:pt x="48" y="55"/>
                  </a:lnTo>
                  <a:lnTo>
                    <a:pt x="45" y="57"/>
                  </a:lnTo>
                  <a:lnTo>
                    <a:pt x="44" y="61"/>
                  </a:lnTo>
                  <a:lnTo>
                    <a:pt x="43" y="63"/>
                  </a:lnTo>
                  <a:lnTo>
                    <a:pt x="43" y="67"/>
                  </a:lnTo>
                  <a:lnTo>
                    <a:pt x="40" y="69"/>
                  </a:lnTo>
                  <a:lnTo>
                    <a:pt x="37" y="70"/>
                  </a:lnTo>
                  <a:lnTo>
                    <a:pt x="35" y="73"/>
                  </a:lnTo>
                  <a:lnTo>
                    <a:pt x="33" y="75"/>
                  </a:lnTo>
                  <a:lnTo>
                    <a:pt x="31" y="75"/>
                  </a:lnTo>
                  <a:lnTo>
                    <a:pt x="28" y="76"/>
                  </a:lnTo>
                  <a:lnTo>
                    <a:pt x="26" y="76"/>
                  </a:lnTo>
                  <a:lnTo>
                    <a:pt x="26" y="78"/>
                  </a:lnTo>
                  <a:lnTo>
                    <a:pt x="21" y="76"/>
                  </a:lnTo>
                  <a:lnTo>
                    <a:pt x="20" y="76"/>
                  </a:lnTo>
                  <a:lnTo>
                    <a:pt x="17" y="75"/>
                  </a:lnTo>
                  <a:lnTo>
                    <a:pt x="14" y="75"/>
                  </a:lnTo>
                  <a:lnTo>
                    <a:pt x="11" y="72"/>
                  </a:lnTo>
                  <a:lnTo>
                    <a:pt x="10" y="70"/>
                  </a:lnTo>
                  <a:lnTo>
                    <a:pt x="7" y="67"/>
                  </a:lnTo>
                  <a:lnTo>
                    <a:pt x="4" y="63"/>
                  </a:lnTo>
                  <a:lnTo>
                    <a:pt x="4" y="60"/>
                  </a:lnTo>
                  <a:lnTo>
                    <a:pt x="1" y="57"/>
                  </a:lnTo>
                  <a:lnTo>
                    <a:pt x="1" y="55"/>
                  </a:lnTo>
                  <a:lnTo>
                    <a:pt x="0" y="49"/>
                  </a:lnTo>
                  <a:lnTo>
                    <a:pt x="0" y="46"/>
                  </a:lnTo>
                  <a:lnTo>
                    <a:pt x="0" y="43"/>
                  </a:lnTo>
                  <a:lnTo>
                    <a:pt x="0" y="40"/>
                  </a:lnTo>
                  <a:lnTo>
                    <a:pt x="0" y="35"/>
                  </a:lnTo>
                  <a:lnTo>
                    <a:pt x="0" y="31"/>
                  </a:lnTo>
                  <a:lnTo>
                    <a:pt x="0" y="26"/>
                  </a:lnTo>
                  <a:lnTo>
                    <a:pt x="1" y="23"/>
                  </a:lnTo>
                  <a:lnTo>
                    <a:pt x="1" y="18"/>
                  </a:lnTo>
                  <a:lnTo>
                    <a:pt x="4" y="17"/>
                  </a:lnTo>
                  <a:lnTo>
                    <a:pt x="4" y="14"/>
                  </a:lnTo>
                  <a:lnTo>
                    <a:pt x="7" y="11"/>
                  </a:lnTo>
                  <a:lnTo>
                    <a:pt x="9" y="9"/>
                  </a:lnTo>
                  <a:lnTo>
                    <a:pt x="10" y="6"/>
                  </a:lnTo>
                  <a:lnTo>
                    <a:pt x="13" y="3"/>
                  </a:lnTo>
                  <a:lnTo>
                    <a:pt x="16" y="3"/>
                  </a:lnTo>
                  <a:lnTo>
                    <a:pt x="17" y="0"/>
                  </a:lnTo>
                  <a:lnTo>
                    <a:pt x="20" y="0"/>
                  </a:lnTo>
                  <a:lnTo>
                    <a:pt x="23" y="0"/>
                  </a:lnTo>
                  <a:lnTo>
                    <a:pt x="26" y="0"/>
                  </a:lnTo>
                  <a:lnTo>
                    <a:pt x="27" y="0"/>
                  </a:lnTo>
                  <a:lnTo>
                    <a:pt x="30" y="0"/>
                  </a:lnTo>
                  <a:lnTo>
                    <a:pt x="33" y="0"/>
                  </a:lnTo>
                  <a:lnTo>
                    <a:pt x="30" y="0"/>
                  </a:lnTo>
                  <a:lnTo>
                    <a:pt x="30" y="3"/>
                  </a:lnTo>
                  <a:lnTo>
                    <a:pt x="30" y="5"/>
                  </a:lnTo>
                  <a:lnTo>
                    <a:pt x="33" y="6"/>
                  </a:lnTo>
                  <a:lnTo>
                    <a:pt x="31" y="6"/>
                  </a:lnTo>
                  <a:lnTo>
                    <a:pt x="31" y="9"/>
                  </a:lnTo>
                  <a:lnTo>
                    <a:pt x="33" y="9"/>
                  </a:lnTo>
                  <a:lnTo>
                    <a:pt x="35" y="11"/>
                  </a:lnTo>
                  <a:lnTo>
                    <a:pt x="35" y="9"/>
                  </a:lnTo>
                  <a:lnTo>
                    <a:pt x="38" y="9"/>
                  </a:lnTo>
                  <a:lnTo>
                    <a:pt x="38" y="6"/>
                  </a:lnTo>
                  <a:lnTo>
                    <a:pt x="41" y="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717" name="Freeform 45"/>
            <p:cNvSpPr>
              <a:spLocks/>
            </p:cNvSpPr>
            <p:nvPr/>
          </p:nvSpPr>
          <p:spPr bwMode="auto">
            <a:xfrm>
              <a:off x="792" y="2510"/>
              <a:ext cx="37" cy="42"/>
            </a:xfrm>
            <a:custGeom>
              <a:avLst/>
              <a:gdLst>
                <a:gd name="T0" fmla="*/ 4 w 37"/>
                <a:gd name="T1" fmla="*/ 3 h 42"/>
                <a:gd name="T2" fmla="*/ 4 w 37"/>
                <a:gd name="T3" fmla="*/ 1 h 42"/>
                <a:gd name="T4" fmla="*/ 5 w 37"/>
                <a:gd name="T5" fmla="*/ 1 h 42"/>
                <a:gd name="T6" fmla="*/ 8 w 37"/>
                <a:gd name="T7" fmla="*/ 1 h 42"/>
                <a:gd name="T8" fmla="*/ 11 w 37"/>
                <a:gd name="T9" fmla="*/ 1 h 42"/>
                <a:gd name="T10" fmla="*/ 13 w 37"/>
                <a:gd name="T11" fmla="*/ 1 h 42"/>
                <a:gd name="T12" fmla="*/ 15 w 37"/>
                <a:gd name="T13" fmla="*/ 1 h 42"/>
                <a:gd name="T14" fmla="*/ 17 w 37"/>
                <a:gd name="T15" fmla="*/ 1 h 42"/>
                <a:gd name="T16" fmla="*/ 20 w 37"/>
                <a:gd name="T17" fmla="*/ 1 h 42"/>
                <a:gd name="T18" fmla="*/ 21 w 37"/>
                <a:gd name="T19" fmla="*/ 0 h 42"/>
                <a:gd name="T20" fmla="*/ 24 w 37"/>
                <a:gd name="T21" fmla="*/ 0 h 42"/>
                <a:gd name="T22" fmla="*/ 27 w 37"/>
                <a:gd name="T23" fmla="*/ 0 h 42"/>
                <a:gd name="T24" fmla="*/ 29 w 37"/>
                <a:gd name="T25" fmla="*/ 0 h 42"/>
                <a:gd name="T26" fmla="*/ 32 w 37"/>
                <a:gd name="T27" fmla="*/ 0 h 42"/>
                <a:gd name="T28" fmla="*/ 33 w 37"/>
                <a:gd name="T29" fmla="*/ 0 h 42"/>
                <a:gd name="T30" fmla="*/ 33 w 37"/>
                <a:gd name="T31" fmla="*/ 1 h 42"/>
                <a:gd name="T32" fmla="*/ 33 w 37"/>
                <a:gd name="T33" fmla="*/ 4 h 42"/>
                <a:gd name="T34" fmla="*/ 33 w 37"/>
                <a:gd name="T35" fmla="*/ 7 h 42"/>
                <a:gd name="T36" fmla="*/ 33 w 37"/>
                <a:gd name="T37" fmla="*/ 8 h 42"/>
                <a:gd name="T38" fmla="*/ 33 w 37"/>
                <a:gd name="T39" fmla="*/ 11 h 42"/>
                <a:gd name="T40" fmla="*/ 33 w 37"/>
                <a:gd name="T41" fmla="*/ 14 h 42"/>
                <a:gd name="T42" fmla="*/ 33 w 37"/>
                <a:gd name="T43" fmla="*/ 16 h 42"/>
                <a:gd name="T44" fmla="*/ 36 w 37"/>
                <a:gd name="T45" fmla="*/ 20 h 42"/>
                <a:gd name="T46" fmla="*/ 36 w 37"/>
                <a:gd name="T47" fmla="*/ 23 h 42"/>
                <a:gd name="T48" fmla="*/ 36 w 37"/>
                <a:gd name="T49" fmla="*/ 25 h 42"/>
                <a:gd name="T50" fmla="*/ 36 w 37"/>
                <a:gd name="T51" fmla="*/ 28 h 42"/>
                <a:gd name="T52" fmla="*/ 36 w 37"/>
                <a:gd name="T53" fmla="*/ 30 h 42"/>
                <a:gd name="T54" fmla="*/ 36 w 37"/>
                <a:gd name="T55" fmla="*/ 33 h 42"/>
                <a:gd name="T56" fmla="*/ 36 w 37"/>
                <a:gd name="T57" fmla="*/ 35 h 42"/>
                <a:gd name="T58" fmla="*/ 36 w 37"/>
                <a:gd name="T59" fmla="*/ 37 h 42"/>
                <a:gd name="T60" fmla="*/ 36 w 37"/>
                <a:gd name="T61" fmla="*/ 40 h 42"/>
                <a:gd name="T62" fmla="*/ 33 w 37"/>
                <a:gd name="T63" fmla="*/ 40 h 42"/>
                <a:gd name="T64" fmla="*/ 31 w 37"/>
                <a:gd name="T65" fmla="*/ 40 h 42"/>
                <a:gd name="T66" fmla="*/ 29 w 37"/>
                <a:gd name="T67" fmla="*/ 40 h 42"/>
                <a:gd name="T68" fmla="*/ 27 w 37"/>
                <a:gd name="T69" fmla="*/ 40 h 42"/>
                <a:gd name="T70" fmla="*/ 24 w 37"/>
                <a:gd name="T71" fmla="*/ 40 h 42"/>
                <a:gd name="T72" fmla="*/ 21 w 37"/>
                <a:gd name="T73" fmla="*/ 40 h 42"/>
                <a:gd name="T74" fmla="*/ 20 w 37"/>
                <a:gd name="T75" fmla="*/ 40 h 42"/>
                <a:gd name="T76" fmla="*/ 17 w 37"/>
                <a:gd name="T77" fmla="*/ 41 h 42"/>
                <a:gd name="T78" fmla="*/ 15 w 37"/>
                <a:gd name="T79" fmla="*/ 40 h 42"/>
                <a:gd name="T80" fmla="*/ 13 w 37"/>
                <a:gd name="T81" fmla="*/ 40 h 42"/>
                <a:gd name="T82" fmla="*/ 11 w 37"/>
                <a:gd name="T83" fmla="*/ 40 h 42"/>
                <a:gd name="T84" fmla="*/ 8 w 37"/>
                <a:gd name="T85" fmla="*/ 40 h 42"/>
                <a:gd name="T86" fmla="*/ 5 w 37"/>
                <a:gd name="T87" fmla="*/ 37 h 42"/>
                <a:gd name="T88" fmla="*/ 4 w 37"/>
                <a:gd name="T89" fmla="*/ 37 h 42"/>
                <a:gd name="T90" fmla="*/ 1 w 37"/>
                <a:gd name="T91" fmla="*/ 37 h 42"/>
                <a:gd name="T92" fmla="*/ 0 w 37"/>
                <a:gd name="T93" fmla="*/ 37 h 42"/>
                <a:gd name="T94" fmla="*/ 0 w 37"/>
                <a:gd name="T95" fmla="*/ 35 h 42"/>
                <a:gd name="T96" fmla="*/ 0 w 37"/>
                <a:gd name="T97" fmla="*/ 34 h 42"/>
                <a:gd name="T98" fmla="*/ 0 w 37"/>
                <a:gd name="T99" fmla="*/ 31 h 42"/>
                <a:gd name="T100" fmla="*/ 3 w 37"/>
                <a:gd name="T101" fmla="*/ 30 h 42"/>
                <a:gd name="T102" fmla="*/ 3 w 37"/>
                <a:gd name="T103" fmla="*/ 28 h 42"/>
                <a:gd name="T104" fmla="*/ 3 w 37"/>
                <a:gd name="T105" fmla="*/ 25 h 42"/>
                <a:gd name="T106" fmla="*/ 3 w 37"/>
                <a:gd name="T107" fmla="*/ 23 h 42"/>
                <a:gd name="T108" fmla="*/ 4 w 37"/>
                <a:gd name="T109" fmla="*/ 21 h 42"/>
                <a:gd name="T110" fmla="*/ 4 w 37"/>
                <a:gd name="T111" fmla="*/ 18 h 42"/>
                <a:gd name="T112" fmla="*/ 4 w 37"/>
                <a:gd name="T113" fmla="*/ 16 h 42"/>
                <a:gd name="T114" fmla="*/ 4 w 37"/>
                <a:gd name="T115" fmla="*/ 13 h 42"/>
                <a:gd name="T116" fmla="*/ 4 w 37"/>
                <a:gd name="T117" fmla="*/ 10 h 42"/>
                <a:gd name="T118" fmla="*/ 4 w 37"/>
                <a:gd name="T119" fmla="*/ 8 h 42"/>
                <a:gd name="T120" fmla="*/ 4 w 37"/>
                <a:gd name="T121" fmla="*/ 6 h 42"/>
                <a:gd name="T122" fmla="*/ 4 w 37"/>
                <a:gd name="T123" fmla="*/ 3 h 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
                <a:gd name="T187" fmla="*/ 0 h 42"/>
                <a:gd name="T188" fmla="*/ 37 w 37"/>
                <a:gd name="T189" fmla="*/ 42 h 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 h="42">
                  <a:moveTo>
                    <a:pt x="4" y="3"/>
                  </a:moveTo>
                  <a:lnTo>
                    <a:pt x="4" y="1"/>
                  </a:lnTo>
                  <a:lnTo>
                    <a:pt x="5" y="1"/>
                  </a:lnTo>
                  <a:lnTo>
                    <a:pt x="8" y="1"/>
                  </a:lnTo>
                  <a:lnTo>
                    <a:pt x="11" y="1"/>
                  </a:lnTo>
                  <a:lnTo>
                    <a:pt x="13" y="1"/>
                  </a:lnTo>
                  <a:lnTo>
                    <a:pt x="15" y="1"/>
                  </a:lnTo>
                  <a:lnTo>
                    <a:pt x="17" y="1"/>
                  </a:lnTo>
                  <a:lnTo>
                    <a:pt x="20" y="1"/>
                  </a:lnTo>
                  <a:lnTo>
                    <a:pt x="21" y="0"/>
                  </a:lnTo>
                  <a:lnTo>
                    <a:pt x="24" y="0"/>
                  </a:lnTo>
                  <a:lnTo>
                    <a:pt x="27" y="0"/>
                  </a:lnTo>
                  <a:lnTo>
                    <a:pt x="29" y="0"/>
                  </a:lnTo>
                  <a:lnTo>
                    <a:pt x="32" y="0"/>
                  </a:lnTo>
                  <a:lnTo>
                    <a:pt x="33" y="0"/>
                  </a:lnTo>
                  <a:lnTo>
                    <a:pt x="33" y="1"/>
                  </a:lnTo>
                  <a:lnTo>
                    <a:pt x="33" y="4"/>
                  </a:lnTo>
                  <a:lnTo>
                    <a:pt x="33" y="7"/>
                  </a:lnTo>
                  <a:lnTo>
                    <a:pt x="33" y="8"/>
                  </a:lnTo>
                  <a:lnTo>
                    <a:pt x="33" y="11"/>
                  </a:lnTo>
                  <a:lnTo>
                    <a:pt x="33" y="14"/>
                  </a:lnTo>
                  <a:lnTo>
                    <a:pt x="33" y="16"/>
                  </a:lnTo>
                  <a:lnTo>
                    <a:pt x="36" y="20"/>
                  </a:lnTo>
                  <a:lnTo>
                    <a:pt x="36" y="23"/>
                  </a:lnTo>
                  <a:lnTo>
                    <a:pt x="36" y="25"/>
                  </a:lnTo>
                  <a:lnTo>
                    <a:pt x="36" y="28"/>
                  </a:lnTo>
                  <a:lnTo>
                    <a:pt x="36" y="30"/>
                  </a:lnTo>
                  <a:lnTo>
                    <a:pt x="36" y="33"/>
                  </a:lnTo>
                  <a:lnTo>
                    <a:pt x="36" y="35"/>
                  </a:lnTo>
                  <a:lnTo>
                    <a:pt x="36" y="37"/>
                  </a:lnTo>
                  <a:lnTo>
                    <a:pt x="36" y="40"/>
                  </a:lnTo>
                  <a:lnTo>
                    <a:pt x="33" y="40"/>
                  </a:lnTo>
                  <a:lnTo>
                    <a:pt x="31" y="40"/>
                  </a:lnTo>
                  <a:lnTo>
                    <a:pt x="29" y="40"/>
                  </a:lnTo>
                  <a:lnTo>
                    <a:pt x="27" y="40"/>
                  </a:lnTo>
                  <a:lnTo>
                    <a:pt x="24" y="40"/>
                  </a:lnTo>
                  <a:lnTo>
                    <a:pt x="21" y="40"/>
                  </a:lnTo>
                  <a:lnTo>
                    <a:pt x="20" y="40"/>
                  </a:lnTo>
                  <a:lnTo>
                    <a:pt x="17" y="41"/>
                  </a:lnTo>
                  <a:lnTo>
                    <a:pt x="15" y="40"/>
                  </a:lnTo>
                  <a:lnTo>
                    <a:pt x="13" y="40"/>
                  </a:lnTo>
                  <a:lnTo>
                    <a:pt x="11" y="40"/>
                  </a:lnTo>
                  <a:lnTo>
                    <a:pt x="8" y="40"/>
                  </a:lnTo>
                  <a:lnTo>
                    <a:pt x="5" y="37"/>
                  </a:lnTo>
                  <a:lnTo>
                    <a:pt x="4" y="37"/>
                  </a:lnTo>
                  <a:lnTo>
                    <a:pt x="1" y="37"/>
                  </a:lnTo>
                  <a:lnTo>
                    <a:pt x="0" y="37"/>
                  </a:lnTo>
                  <a:lnTo>
                    <a:pt x="0" y="35"/>
                  </a:lnTo>
                  <a:lnTo>
                    <a:pt x="0" y="34"/>
                  </a:lnTo>
                  <a:lnTo>
                    <a:pt x="0" y="31"/>
                  </a:lnTo>
                  <a:lnTo>
                    <a:pt x="3" y="30"/>
                  </a:lnTo>
                  <a:lnTo>
                    <a:pt x="3" y="28"/>
                  </a:lnTo>
                  <a:lnTo>
                    <a:pt x="3" y="25"/>
                  </a:lnTo>
                  <a:lnTo>
                    <a:pt x="3" y="23"/>
                  </a:lnTo>
                  <a:lnTo>
                    <a:pt x="4" y="21"/>
                  </a:lnTo>
                  <a:lnTo>
                    <a:pt x="4" y="18"/>
                  </a:lnTo>
                  <a:lnTo>
                    <a:pt x="4" y="16"/>
                  </a:lnTo>
                  <a:lnTo>
                    <a:pt x="4" y="13"/>
                  </a:lnTo>
                  <a:lnTo>
                    <a:pt x="4" y="10"/>
                  </a:lnTo>
                  <a:lnTo>
                    <a:pt x="4" y="8"/>
                  </a:lnTo>
                  <a:lnTo>
                    <a:pt x="4" y="6"/>
                  </a:lnTo>
                  <a:lnTo>
                    <a:pt x="4" y="3"/>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3" name="Group 57"/>
          <p:cNvGrpSpPr>
            <a:grpSpLocks/>
          </p:cNvGrpSpPr>
          <p:nvPr/>
        </p:nvGrpSpPr>
        <p:grpSpPr bwMode="auto">
          <a:xfrm>
            <a:off x="4200526" y="2905126"/>
            <a:ext cx="1525587" cy="2233613"/>
            <a:chOff x="1759" y="1830"/>
            <a:chExt cx="961" cy="1407"/>
          </a:xfrm>
        </p:grpSpPr>
        <p:sp>
          <p:nvSpPr>
            <p:cNvPr id="23688" name="Freeform 47"/>
            <p:cNvSpPr>
              <a:spLocks/>
            </p:cNvSpPr>
            <p:nvPr/>
          </p:nvSpPr>
          <p:spPr bwMode="auto">
            <a:xfrm>
              <a:off x="1759" y="1830"/>
              <a:ext cx="961" cy="1407"/>
            </a:xfrm>
            <a:custGeom>
              <a:avLst/>
              <a:gdLst>
                <a:gd name="T0" fmla="*/ 125 w 961"/>
                <a:gd name="T1" fmla="*/ 297 h 1407"/>
                <a:gd name="T2" fmla="*/ 145 w 961"/>
                <a:gd name="T3" fmla="*/ 369 h 1407"/>
                <a:gd name="T4" fmla="*/ 200 w 961"/>
                <a:gd name="T5" fmla="*/ 423 h 1407"/>
                <a:gd name="T6" fmla="*/ 296 w 961"/>
                <a:gd name="T7" fmla="*/ 443 h 1407"/>
                <a:gd name="T8" fmla="*/ 407 w 961"/>
                <a:gd name="T9" fmla="*/ 434 h 1407"/>
                <a:gd name="T10" fmla="*/ 498 w 961"/>
                <a:gd name="T11" fmla="*/ 402 h 1407"/>
                <a:gd name="T12" fmla="*/ 555 w 961"/>
                <a:gd name="T13" fmla="*/ 364 h 1407"/>
                <a:gd name="T14" fmla="*/ 579 w 961"/>
                <a:gd name="T15" fmla="*/ 367 h 1407"/>
                <a:gd name="T16" fmla="*/ 600 w 961"/>
                <a:gd name="T17" fmla="*/ 367 h 1407"/>
                <a:gd name="T18" fmla="*/ 586 w 961"/>
                <a:gd name="T19" fmla="*/ 415 h 1407"/>
                <a:gd name="T20" fmla="*/ 579 w 961"/>
                <a:gd name="T21" fmla="*/ 457 h 1407"/>
                <a:gd name="T22" fmla="*/ 565 w 961"/>
                <a:gd name="T23" fmla="*/ 469 h 1407"/>
                <a:gd name="T24" fmla="*/ 547 w 961"/>
                <a:gd name="T25" fmla="*/ 498 h 1407"/>
                <a:gd name="T26" fmla="*/ 535 w 961"/>
                <a:gd name="T27" fmla="*/ 518 h 1407"/>
                <a:gd name="T28" fmla="*/ 509 w 961"/>
                <a:gd name="T29" fmla="*/ 519 h 1407"/>
                <a:gd name="T30" fmla="*/ 487 w 961"/>
                <a:gd name="T31" fmla="*/ 526 h 1407"/>
                <a:gd name="T32" fmla="*/ 456 w 961"/>
                <a:gd name="T33" fmla="*/ 506 h 1407"/>
                <a:gd name="T34" fmla="*/ 415 w 961"/>
                <a:gd name="T35" fmla="*/ 518 h 1407"/>
                <a:gd name="T36" fmla="*/ 392 w 961"/>
                <a:gd name="T37" fmla="*/ 575 h 1407"/>
                <a:gd name="T38" fmla="*/ 391 w 961"/>
                <a:gd name="T39" fmla="*/ 643 h 1407"/>
                <a:gd name="T40" fmla="*/ 371 w 961"/>
                <a:gd name="T41" fmla="*/ 687 h 1407"/>
                <a:gd name="T42" fmla="*/ 311 w 961"/>
                <a:gd name="T43" fmla="*/ 733 h 1407"/>
                <a:gd name="T44" fmla="*/ 254 w 961"/>
                <a:gd name="T45" fmla="*/ 772 h 1407"/>
                <a:gd name="T46" fmla="*/ 207 w 961"/>
                <a:gd name="T47" fmla="*/ 790 h 1407"/>
                <a:gd name="T48" fmla="*/ 207 w 961"/>
                <a:gd name="T49" fmla="*/ 844 h 1407"/>
                <a:gd name="T50" fmla="*/ 177 w 961"/>
                <a:gd name="T51" fmla="*/ 879 h 1407"/>
                <a:gd name="T52" fmla="*/ 158 w 961"/>
                <a:gd name="T53" fmla="*/ 910 h 1407"/>
                <a:gd name="T54" fmla="*/ 142 w 961"/>
                <a:gd name="T55" fmla="*/ 913 h 1407"/>
                <a:gd name="T56" fmla="*/ 132 w 961"/>
                <a:gd name="T57" fmla="*/ 926 h 1407"/>
                <a:gd name="T58" fmla="*/ 116 w 961"/>
                <a:gd name="T59" fmla="*/ 954 h 1407"/>
                <a:gd name="T60" fmla="*/ 57 w 961"/>
                <a:gd name="T61" fmla="*/ 1058 h 1407"/>
                <a:gd name="T62" fmla="*/ 11 w 961"/>
                <a:gd name="T63" fmla="*/ 1168 h 1407"/>
                <a:gd name="T64" fmla="*/ 3 w 961"/>
                <a:gd name="T65" fmla="*/ 1266 h 1407"/>
                <a:gd name="T66" fmla="*/ 46 w 961"/>
                <a:gd name="T67" fmla="*/ 1354 h 1407"/>
                <a:gd name="T68" fmla="*/ 176 w 961"/>
                <a:gd name="T69" fmla="*/ 1395 h 1407"/>
                <a:gd name="T70" fmla="*/ 447 w 961"/>
                <a:gd name="T71" fmla="*/ 1386 h 1407"/>
                <a:gd name="T72" fmla="*/ 604 w 961"/>
                <a:gd name="T73" fmla="*/ 1377 h 1407"/>
                <a:gd name="T74" fmla="*/ 675 w 961"/>
                <a:gd name="T75" fmla="*/ 1399 h 1407"/>
                <a:gd name="T76" fmla="*/ 752 w 961"/>
                <a:gd name="T77" fmla="*/ 1404 h 1407"/>
                <a:gd name="T78" fmla="*/ 831 w 961"/>
                <a:gd name="T79" fmla="*/ 1391 h 1407"/>
                <a:gd name="T80" fmla="*/ 900 w 961"/>
                <a:gd name="T81" fmla="*/ 1344 h 1407"/>
                <a:gd name="T82" fmla="*/ 931 w 961"/>
                <a:gd name="T83" fmla="*/ 1217 h 1407"/>
                <a:gd name="T84" fmla="*/ 919 w 961"/>
                <a:gd name="T85" fmla="*/ 1060 h 1407"/>
                <a:gd name="T86" fmla="*/ 887 w 961"/>
                <a:gd name="T87" fmla="*/ 983 h 1407"/>
                <a:gd name="T88" fmla="*/ 844 w 961"/>
                <a:gd name="T89" fmla="*/ 957 h 1407"/>
                <a:gd name="T90" fmla="*/ 761 w 961"/>
                <a:gd name="T91" fmla="*/ 977 h 1407"/>
                <a:gd name="T92" fmla="*/ 633 w 961"/>
                <a:gd name="T93" fmla="*/ 985 h 1407"/>
                <a:gd name="T94" fmla="*/ 565 w 961"/>
                <a:gd name="T95" fmla="*/ 983 h 1407"/>
                <a:gd name="T96" fmla="*/ 705 w 961"/>
                <a:gd name="T97" fmla="*/ 880 h 1407"/>
                <a:gd name="T98" fmla="*/ 843 w 961"/>
                <a:gd name="T99" fmla="*/ 683 h 1407"/>
                <a:gd name="T100" fmla="*/ 893 w 961"/>
                <a:gd name="T101" fmla="*/ 624 h 1407"/>
                <a:gd name="T102" fmla="*/ 924 w 961"/>
                <a:gd name="T103" fmla="*/ 578 h 1407"/>
                <a:gd name="T104" fmla="*/ 937 w 961"/>
                <a:gd name="T105" fmla="*/ 529 h 1407"/>
                <a:gd name="T106" fmla="*/ 957 w 961"/>
                <a:gd name="T107" fmla="*/ 413 h 1407"/>
                <a:gd name="T108" fmla="*/ 949 w 961"/>
                <a:gd name="T109" fmla="*/ 307 h 1407"/>
                <a:gd name="T110" fmla="*/ 905 w 961"/>
                <a:gd name="T111" fmla="*/ 178 h 1407"/>
                <a:gd name="T112" fmla="*/ 791 w 961"/>
                <a:gd name="T113" fmla="*/ 57 h 1407"/>
                <a:gd name="T114" fmla="*/ 587 w 961"/>
                <a:gd name="T115" fmla="*/ 0 h 1407"/>
                <a:gd name="T116" fmla="*/ 395 w 961"/>
                <a:gd name="T117" fmla="*/ 29 h 1407"/>
                <a:gd name="T118" fmla="*/ 273 w 961"/>
                <a:gd name="T119" fmla="*/ 98 h 1407"/>
                <a:gd name="T120" fmla="*/ 190 w 961"/>
                <a:gd name="T121" fmla="*/ 180 h 1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1"/>
                <a:gd name="T184" fmla="*/ 0 h 1407"/>
                <a:gd name="T185" fmla="*/ 961 w 961"/>
                <a:gd name="T186" fmla="*/ 1407 h 1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1" h="1407">
                  <a:moveTo>
                    <a:pt x="153" y="229"/>
                  </a:moveTo>
                  <a:lnTo>
                    <a:pt x="145" y="240"/>
                  </a:lnTo>
                  <a:lnTo>
                    <a:pt x="137" y="253"/>
                  </a:lnTo>
                  <a:lnTo>
                    <a:pt x="132" y="265"/>
                  </a:lnTo>
                  <a:lnTo>
                    <a:pt x="129" y="278"/>
                  </a:lnTo>
                  <a:lnTo>
                    <a:pt x="125" y="287"/>
                  </a:lnTo>
                  <a:lnTo>
                    <a:pt x="125" y="297"/>
                  </a:lnTo>
                  <a:lnTo>
                    <a:pt x="125" y="309"/>
                  </a:lnTo>
                  <a:lnTo>
                    <a:pt x="127" y="320"/>
                  </a:lnTo>
                  <a:lnTo>
                    <a:pt x="127" y="328"/>
                  </a:lnTo>
                  <a:lnTo>
                    <a:pt x="130" y="340"/>
                  </a:lnTo>
                  <a:lnTo>
                    <a:pt x="133" y="349"/>
                  </a:lnTo>
                  <a:lnTo>
                    <a:pt x="140" y="361"/>
                  </a:lnTo>
                  <a:lnTo>
                    <a:pt x="145" y="369"/>
                  </a:lnTo>
                  <a:lnTo>
                    <a:pt x="151" y="377"/>
                  </a:lnTo>
                  <a:lnTo>
                    <a:pt x="156" y="385"/>
                  </a:lnTo>
                  <a:lnTo>
                    <a:pt x="164" y="395"/>
                  </a:lnTo>
                  <a:lnTo>
                    <a:pt x="171" y="402"/>
                  </a:lnTo>
                  <a:lnTo>
                    <a:pt x="179" y="408"/>
                  </a:lnTo>
                  <a:lnTo>
                    <a:pt x="189" y="415"/>
                  </a:lnTo>
                  <a:lnTo>
                    <a:pt x="200" y="423"/>
                  </a:lnTo>
                  <a:lnTo>
                    <a:pt x="212" y="426"/>
                  </a:lnTo>
                  <a:lnTo>
                    <a:pt x="225" y="431"/>
                  </a:lnTo>
                  <a:lnTo>
                    <a:pt x="239" y="434"/>
                  </a:lnTo>
                  <a:lnTo>
                    <a:pt x="254" y="439"/>
                  </a:lnTo>
                  <a:lnTo>
                    <a:pt x="268" y="439"/>
                  </a:lnTo>
                  <a:lnTo>
                    <a:pt x="283" y="443"/>
                  </a:lnTo>
                  <a:lnTo>
                    <a:pt x="296" y="443"/>
                  </a:lnTo>
                  <a:lnTo>
                    <a:pt x="314" y="444"/>
                  </a:lnTo>
                  <a:lnTo>
                    <a:pt x="327" y="443"/>
                  </a:lnTo>
                  <a:lnTo>
                    <a:pt x="345" y="443"/>
                  </a:lnTo>
                  <a:lnTo>
                    <a:pt x="361" y="441"/>
                  </a:lnTo>
                  <a:lnTo>
                    <a:pt x="379" y="441"/>
                  </a:lnTo>
                  <a:lnTo>
                    <a:pt x="392" y="438"/>
                  </a:lnTo>
                  <a:lnTo>
                    <a:pt x="407" y="434"/>
                  </a:lnTo>
                  <a:lnTo>
                    <a:pt x="421" y="431"/>
                  </a:lnTo>
                  <a:lnTo>
                    <a:pt x="436" y="428"/>
                  </a:lnTo>
                  <a:lnTo>
                    <a:pt x="449" y="423"/>
                  </a:lnTo>
                  <a:lnTo>
                    <a:pt x="462" y="418"/>
                  </a:lnTo>
                  <a:lnTo>
                    <a:pt x="475" y="412"/>
                  </a:lnTo>
                  <a:lnTo>
                    <a:pt x="490" y="408"/>
                  </a:lnTo>
                  <a:lnTo>
                    <a:pt x="498" y="402"/>
                  </a:lnTo>
                  <a:lnTo>
                    <a:pt x="509" y="395"/>
                  </a:lnTo>
                  <a:lnTo>
                    <a:pt x="517" y="390"/>
                  </a:lnTo>
                  <a:lnTo>
                    <a:pt x="529" y="384"/>
                  </a:lnTo>
                  <a:lnTo>
                    <a:pt x="535" y="379"/>
                  </a:lnTo>
                  <a:lnTo>
                    <a:pt x="543" y="374"/>
                  </a:lnTo>
                  <a:lnTo>
                    <a:pt x="548" y="367"/>
                  </a:lnTo>
                  <a:lnTo>
                    <a:pt x="555" y="364"/>
                  </a:lnTo>
                  <a:lnTo>
                    <a:pt x="558" y="364"/>
                  </a:lnTo>
                  <a:lnTo>
                    <a:pt x="560" y="366"/>
                  </a:lnTo>
                  <a:lnTo>
                    <a:pt x="563" y="366"/>
                  </a:lnTo>
                  <a:lnTo>
                    <a:pt x="568" y="367"/>
                  </a:lnTo>
                  <a:lnTo>
                    <a:pt x="571" y="367"/>
                  </a:lnTo>
                  <a:lnTo>
                    <a:pt x="576" y="367"/>
                  </a:lnTo>
                  <a:lnTo>
                    <a:pt x="579" y="367"/>
                  </a:lnTo>
                  <a:lnTo>
                    <a:pt x="584" y="369"/>
                  </a:lnTo>
                  <a:lnTo>
                    <a:pt x="587" y="367"/>
                  </a:lnTo>
                  <a:lnTo>
                    <a:pt x="591" y="367"/>
                  </a:lnTo>
                  <a:lnTo>
                    <a:pt x="592" y="367"/>
                  </a:lnTo>
                  <a:lnTo>
                    <a:pt x="596" y="367"/>
                  </a:lnTo>
                  <a:lnTo>
                    <a:pt x="599" y="367"/>
                  </a:lnTo>
                  <a:lnTo>
                    <a:pt x="600" y="367"/>
                  </a:lnTo>
                  <a:lnTo>
                    <a:pt x="597" y="371"/>
                  </a:lnTo>
                  <a:lnTo>
                    <a:pt x="596" y="377"/>
                  </a:lnTo>
                  <a:lnTo>
                    <a:pt x="592" y="384"/>
                  </a:lnTo>
                  <a:lnTo>
                    <a:pt x="592" y="392"/>
                  </a:lnTo>
                  <a:lnTo>
                    <a:pt x="591" y="398"/>
                  </a:lnTo>
                  <a:lnTo>
                    <a:pt x="589" y="407"/>
                  </a:lnTo>
                  <a:lnTo>
                    <a:pt x="586" y="415"/>
                  </a:lnTo>
                  <a:lnTo>
                    <a:pt x="586" y="425"/>
                  </a:lnTo>
                  <a:lnTo>
                    <a:pt x="584" y="429"/>
                  </a:lnTo>
                  <a:lnTo>
                    <a:pt x="584" y="438"/>
                  </a:lnTo>
                  <a:lnTo>
                    <a:pt x="581" y="443"/>
                  </a:lnTo>
                  <a:lnTo>
                    <a:pt x="581" y="449"/>
                  </a:lnTo>
                  <a:lnTo>
                    <a:pt x="579" y="452"/>
                  </a:lnTo>
                  <a:lnTo>
                    <a:pt x="579" y="457"/>
                  </a:lnTo>
                  <a:lnTo>
                    <a:pt x="579" y="459"/>
                  </a:lnTo>
                  <a:lnTo>
                    <a:pt x="579" y="461"/>
                  </a:lnTo>
                  <a:lnTo>
                    <a:pt x="576" y="461"/>
                  </a:lnTo>
                  <a:lnTo>
                    <a:pt x="573" y="462"/>
                  </a:lnTo>
                  <a:lnTo>
                    <a:pt x="571" y="462"/>
                  </a:lnTo>
                  <a:lnTo>
                    <a:pt x="568" y="465"/>
                  </a:lnTo>
                  <a:lnTo>
                    <a:pt x="565" y="469"/>
                  </a:lnTo>
                  <a:lnTo>
                    <a:pt x="561" y="470"/>
                  </a:lnTo>
                  <a:lnTo>
                    <a:pt x="560" y="474"/>
                  </a:lnTo>
                  <a:lnTo>
                    <a:pt x="556" y="480"/>
                  </a:lnTo>
                  <a:lnTo>
                    <a:pt x="553" y="482"/>
                  </a:lnTo>
                  <a:lnTo>
                    <a:pt x="552" y="488"/>
                  </a:lnTo>
                  <a:lnTo>
                    <a:pt x="548" y="493"/>
                  </a:lnTo>
                  <a:lnTo>
                    <a:pt x="547" y="498"/>
                  </a:lnTo>
                  <a:lnTo>
                    <a:pt x="545" y="505"/>
                  </a:lnTo>
                  <a:lnTo>
                    <a:pt x="545" y="509"/>
                  </a:lnTo>
                  <a:lnTo>
                    <a:pt x="543" y="516"/>
                  </a:lnTo>
                  <a:lnTo>
                    <a:pt x="543" y="521"/>
                  </a:lnTo>
                  <a:lnTo>
                    <a:pt x="540" y="518"/>
                  </a:lnTo>
                  <a:lnTo>
                    <a:pt x="537" y="518"/>
                  </a:lnTo>
                  <a:lnTo>
                    <a:pt x="535" y="518"/>
                  </a:lnTo>
                  <a:lnTo>
                    <a:pt x="532" y="518"/>
                  </a:lnTo>
                  <a:lnTo>
                    <a:pt x="527" y="518"/>
                  </a:lnTo>
                  <a:lnTo>
                    <a:pt x="524" y="518"/>
                  </a:lnTo>
                  <a:lnTo>
                    <a:pt x="521" y="518"/>
                  </a:lnTo>
                  <a:lnTo>
                    <a:pt x="517" y="519"/>
                  </a:lnTo>
                  <a:lnTo>
                    <a:pt x="513" y="519"/>
                  </a:lnTo>
                  <a:lnTo>
                    <a:pt x="509" y="519"/>
                  </a:lnTo>
                  <a:lnTo>
                    <a:pt x="506" y="519"/>
                  </a:lnTo>
                  <a:lnTo>
                    <a:pt x="503" y="523"/>
                  </a:lnTo>
                  <a:lnTo>
                    <a:pt x="500" y="524"/>
                  </a:lnTo>
                  <a:lnTo>
                    <a:pt x="496" y="526"/>
                  </a:lnTo>
                  <a:lnTo>
                    <a:pt x="493" y="529"/>
                  </a:lnTo>
                  <a:lnTo>
                    <a:pt x="491" y="532"/>
                  </a:lnTo>
                  <a:lnTo>
                    <a:pt x="487" y="526"/>
                  </a:lnTo>
                  <a:lnTo>
                    <a:pt x="485" y="524"/>
                  </a:lnTo>
                  <a:lnTo>
                    <a:pt x="478" y="519"/>
                  </a:lnTo>
                  <a:lnTo>
                    <a:pt x="475" y="518"/>
                  </a:lnTo>
                  <a:lnTo>
                    <a:pt x="470" y="513"/>
                  </a:lnTo>
                  <a:lnTo>
                    <a:pt x="465" y="511"/>
                  </a:lnTo>
                  <a:lnTo>
                    <a:pt x="459" y="508"/>
                  </a:lnTo>
                  <a:lnTo>
                    <a:pt x="456" y="506"/>
                  </a:lnTo>
                  <a:lnTo>
                    <a:pt x="449" y="505"/>
                  </a:lnTo>
                  <a:lnTo>
                    <a:pt x="443" y="503"/>
                  </a:lnTo>
                  <a:lnTo>
                    <a:pt x="438" y="503"/>
                  </a:lnTo>
                  <a:lnTo>
                    <a:pt x="431" y="506"/>
                  </a:lnTo>
                  <a:lnTo>
                    <a:pt x="426" y="508"/>
                  </a:lnTo>
                  <a:lnTo>
                    <a:pt x="420" y="511"/>
                  </a:lnTo>
                  <a:lnTo>
                    <a:pt x="415" y="518"/>
                  </a:lnTo>
                  <a:lnTo>
                    <a:pt x="412" y="524"/>
                  </a:lnTo>
                  <a:lnTo>
                    <a:pt x="407" y="531"/>
                  </a:lnTo>
                  <a:lnTo>
                    <a:pt x="404" y="539"/>
                  </a:lnTo>
                  <a:lnTo>
                    <a:pt x="400" y="547"/>
                  </a:lnTo>
                  <a:lnTo>
                    <a:pt x="397" y="557"/>
                  </a:lnTo>
                  <a:lnTo>
                    <a:pt x="394" y="565"/>
                  </a:lnTo>
                  <a:lnTo>
                    <a:pt x="392" y="575"/>
                  </a:lnTo>
                  <a:lnTo>
                    <a:pt x="389" y="585"/>
                  </a:lnTo>
                  <a:lnTo>
                    <a:pt x="389" y="594"/>
                  </a:lnTo>
                  <a:lnTo>
                    <a:pt x="389" y="604"/>
                  </a:lnTo>
                  <a:lnTo>
                    <a:pt x="389" y="616"/>
                  </a:lnTo>
                  <a:lnTo>
                    <a:pt x="389" y="624"/>
                  </a:lnTo>
                  <a:lnTo>
                    <a:pt x="389" y="635"/>
                  </a:lnTo>
                  <a:lnTo>
                    <a:pt x="391" y="643"/>
                  </a:lnTo>
                  <a:lnTo>
                    <a:pt x="394" y="655"/>
                  </a:lnTo>
                  <a:lnTo>
                    <a:pt x="397" y="665"/>
                  </a:lnTo>
                  <a:lnTo>
                    <a:pt x="400" y="674"/>
                  </a:lnTo>
                  <a:lnTo>
                    <a:pt x="392" y="678"/>
                  </a:lnTo>
                  <a:lnTo>
                    <a:pt x="386" y="679"/>
                  </a:lnTo>
                  <a:lnTo>
                    <a:pt x="377" y="683"/>
                  </a:lnTo>
                  <a:lnTo>
                    <a:pt x="371" y="687"/>
                  </a:lnTo>
                  <a:lnTo>
                    <a:pt x="363" y="692"/>
                  </a:lnTo>
                  <a:lnTo>
                    <a:pt x="355" y="699"/>
                  </a:lnTo>
                  <a:lnTo>
                    <a:pt x="345" y="704"/>
                  </a:lnTo>
                  <a:lnTo>
                    <a:pt x="338" y="712"/>
                  </a:lnTo>
                  <a:lnTo>
                    <a:pt x="327" y="719"/>
                  </a:lnTo>
                  <a:lnTo>
                    <a:pt x="319" y="727"/>
                  </a:lnTo>
                  <a:lnTo>
                    <a:pt x="311" y="733"/>
                  </a:lnTo>
                  <a:lnTo>
                    <a:pt x="303" y="741"/>
                  </a:lnTo>
                  <a:lnTo>
                    <a:pt x="295" y="750"/>
                  </a:lnTo>
                  <a:lnTo>
                    <a:pt x="288" y="758"/>
                  </a:lnTo>
                  <a:lnTo>
                    <a:pt x="281" y="766"/>
                  </a:lnTo>
                  <a:lnTo>
                    <a:pt x="275" y="774"/>
                  </a:lnTo>
                  <a:lnTo>
                    <a:pt x="264" y="772"/>
                  </a:lnTo>
                  <a:lnTo>
                    <a:pt x="254" y="772"/>
                  </a:lnTo>
                  <a:lnTo>
                    <a:pt x="244" y="772"/>
                  </a:lnTo>
                  <a:lnTo>
                    <a:pt x="236" y="774"/>
                  </a:lnTo>
                  <a:lnTo>
                    <a:pt x="228" y="777"/>
                  </a:lnTo>
                  <a:lnTo>
                    <a:pt x="221" y="779"/>
                  </a:lnTo>
                  <a:lnTo>
                    <a:pt x="215" y="782"/>
                  </a:lnTo>
                  <a:lnTo>
                    <a:pt x="212" y="787"/>
                  </a:lnTo>
                  <a:lnTo>
                    <a:pt x="207" y="790"/>
                  </a:lnTo>
                  <a:lnTo>
                    <a:pt x="203" y="797"/>
                  </a:lnTo>
                  <a:lnTo>
                    <a:pt x="200" y="802"/>
                  </a:lnTo>
                  <a:lnTo>
                    <a:pt x="200" y="810"/>
                  </a:lnTo>
                  <a:lnTo>
                    <a:pt x="200" y="816"/>
                  </a:lnTo>
                  <a:lnTo>
                    <a:pt x="200" y="825"/>
                  </a:lnTo>
                  <a:lnTo>
                    <a:pt x="203" y="833"/>
                  </a:lnTo>
                  <a:lnTo>
                    <a:pt x="207" y="844"/>
                  </a:lnTo>
                  <a:lnTo>
                    <a:pt x="202" y="846"/>
                  </a:lnTo>
                  <a:lnTo>
                    <a:pt x="199" y="851"/>
                  </a:lnTo>
                  <a:lnTo>
                    <a:pt x="194" y="856"/>
                  </a:lnTo>
                  <a:lnTo>
                    <a:pt x="190" y="861"/>
                  </a:lnTo>
                  <a:lnTo>
                    <a:pt x="185" y="867"/>
                  </a:lnTo>
                  <a:lnTo>
                    <a:pt x="182" y="872"/>
                  </a:lnTo>
                  <a:lnTo>
                    <a:pt x="177" y="879"/>
                  </a:lnTo>
                  <a:lnTo>
                    <a:pt x="176" y="885"/>
                  </a:lnTo>
                  <a:lnTo>
                    <a:pt x="169" y="888"/>
                  </a:lnTo>
                  <a:lnTo>
                    <a:pt x="166" y="895"/>
                  </a:lnTo>
                  <a:lnTo>
                    <a:pt x="164" y="898"/>
                  </a:lnTo>
                  <a:lnTo>
                    <a:pt x="161" y="903"/>
                  </a:lnTo>
                  <a:lnTo>
                    <a:pt x="158" y="906"/>
                  </a:lnTo>
                  <a:lnTo>
                    <a:pt x="158" y="910"/>
                  </a:lnTo>
                  <a:lnTo>
                    <a:pt x="156" y="910"/>
                  </a:lnTo>
                  <a:lnTo>
                    <a:pt x="156" y="913"/>
                  </a:lnTo>
                  <a:lnTo>
                    <a:pt x="153" y="913"/>
                  </a:lnTo>
                  <a:lnTo>
                    <a:pt x="151" y="913"/>
                  </a:lnTo>
                  <a:lnTo>
                    <a:pt x="148" y="913"/>
                  </a:lnTo>
                  <a:lnTo>
                    <a:pt x="145" y="913"/>
                  </a:lnTo>
                  <a:lnTo>
                    <a:pt x="142" y="913"/>
                  </a:lnTo>
                  <a:lnTo>
                    <a:pt x="140" y="916"/>
                  </a:lnTo>
                  <a:lnTo>
                    <a:pt x="137" y="916"/>
                  </a:lnTo>
                  <a:lnTo>
                    <a:pt x="137" y="919"/>
                  </a:lnTo>
                  <a:lnTo>
                    <a:pt x="133" y="919"/>
                  </a:lnTo>
                  <a:lnTo>
                    <a:pt x="133" y="921"/>
                  </a:lnTo>
                  <a:lnTo>
                    <a:pt x="132" y="923"/>
                  </a:lnTo>
                  <a:lnTo>
                    <a:pt x="132" y="926"/>
                  </a:lnTo>
                  <a:lnTo>
                    <a:pt x="132" y="929"/>
                  </a:lnTo>
                  <a:lnTo>
                    <a:pt x="132" y="932"/>
                  </a:lnTo>
                  <a:lnTo>
                    <a:pt x="132" y="934"/>
                  </a:lnTo>
                  <a:lnTo>
                    <a:pt x="133" y="937"/>
                  </a:lnTo>
                  <a:lnTo>
                    <a:pt x="129" y="939"/>
                  </a:lnTo>
                  <a:lnTo>
                    <a:pt x="124" y="945"/>
                  </a:lnTo>
                  <a:lnTo>
                    <a:pt x="116" y="954"/>
                  </a:lnTo>
                  <a:lnTo>
                    <a:pt x="111" y="965"/>
                  </a:lnTo>
                  <a:lnTo>
                    <a:pt x="101" y="978"/>
                  </a:lnTo>
                  <a:lnTo>
                    <a:pt x="93" y="993"/>
                  </a:lnTo>
                  <a:lnTo>
                    <a:pt x="85" y="1008"/>
                  </a:lnTo>
                  <a:lnTo>
                    <a:pt x="76" y="1026"/>
                  </a:lnTo>
                  <a:lnTo>
                    <a:pt x="65" y="1040"/>
                  </a:lnTo>
                  <a:lnTo>
                    <a:pt x="57" y="1058"/>
                  </a:lnTo>
                  <a:lnTo>
                    <a:pt x="47" y="1075"/>
                  </a:lnTo>
                  <a:lnTo>
                    <a:pt x="41" y="1092"/>
                  </a:lnTo>
                  <a:lnTo>
                    <a:pt x="33" y="1107"/>
                  </a:lnTo>
                  <a:lnTo>
                    <a:pt x="26" y="1125"/>
                  </a:lnTo>
                  <a:lnTo>
                    <a:pt x="20" y="1138"/>
                  </a:lnTo>
                  <a:lnTo>
                    <a:pt x="16" y="1155"/>
                  </a:lnTo>
                  <a:lnTo>
                    <a:pt x="11" y="1168"/>
                  </a:lnTo>
                  <a:lnTo>
                    <a:pt x="8" y="1181"/>
                  </a:lnTo>
                  <a:lnTo>
                    <a:pt x="5" y="1195"/>
                  </a:lnTo>
                  <a:lnTo>
                    <a:pt x="3" y="1210"/>
                  </a:lnTo>
                  <a:lnTo>
                    <a:pt x="0" y="1223"/>
                  </a:lnTo>
                  <a:lnTo>
                    <a:pt x="0" y="1238"/>
                  </a:lnTo>
                  <a:lnTo>
                    <a:pt x="0" y="1251"/>
                  </a:lnTo>
                  <a:lnTo>
                    <a:pt x="3" y="1266"/>
                  </a:lnTo>
                  <a:lnTo>
                    <a:pt x="5" y="1277"/>
                  </a:lnTo>
                  <a:lnTo>
                    <a:pt x="8" y="1292"/>
                  </a:lnTo>
                  <a:lnTo>
                    <a:pt x="11" y="1305"/>
                  </a:lnTo>
                  <a:lnTo>
                    <a:pt x="18" y="1318"/>
                  </a:lnTo>
                  <a:lnTo>
                    <a:pt x="26" y="1329"/>
                  </a:lnTo>
                  <a:lnTo>
                    <a:pt x="36" y="1342"/>
                  </a:lnTo>
                  <a:lnTo>
                    <a:pt x="46" y="1354"/>
                  </a:lnTo>
                  <a:lnTo>
                    <a:pt x="59" y="1367"/>
                  </a:lnTo>
                  <a:lnTo>
                    <a:pt x="67" y="1372"/>
                  </a:lnTo>
                  <a:lnTo>
                    <a:pt x="81" y="1377"/>
                  </a:lnTo>
                  <a:lnTo>
                    <a:pt x="98" y="1382"/>
                  </a:lnTo>
                  <a:lnTo>
                    <a:pt x="122" y="1386"/>
                  </a:lnTo>
                  <a:lnTo>
                    <a:pt x="146" y="1390"/>
                  </a:lnTo>
                  <a:lnTo>
                    <a:pt x="176" y="1395"/>
                  </a:lnTo>
                  <a:lnTo>
                    <a:pt x="208" y="1398"/>
                  </a:lnTo>
                  <a:lnTo>
                    <a:pt x="244" y="1399"/>
                  </a:lnTo>
                  <a:lnTo>
                    <a:pt x="280" y="1399"/>
                  </a:lnTo>
                  <a:lnTo>
                    <a:pt x="319" y="1398"/>
                  </a:lnTo>
                  <a:lnTo>
                    <a:pt x="361" y="1396"/>
                  </a:lnTo>
                  <a:lnTo>
                    <a:pt x="404" y="1393"/>
                  </a:lnTo>
                  <a:lnTo>
                    <a:pt x="447" y="1386"/>
                  </a:lnTo>
                  <a:lnTo>
                    <a:pt x="493" y="1380"/>
                  </a:lnTo>
                  <a:lnTo>
                    <a:pt x="540" y="1368"/>
                  </a:lnTo>
                  <a:lnTo>
                    <a:pt x="589" y="1359"/>
                  </a:lnTo>
                  <a:lnTo>
                    <a:pt x="589" y="1360"/>
                  </a:lnTo>
                  <a:lnTo>
                    <a:pt x="592" y="1367"/>
                  </a:lnTo>
                  <a:lnTo>
                    <a:pt x="597" y="1372"/>
                  </a:lnTo>
                  <a:lnTo>
                    <a:pt x="604" y="1377"/>
                  </a:lnTo>
                  <a:lnTo>
                    <a:pt x="610" y="1380"/>
                  </a:lnTo>
                  <a:lnTo>
                    <a:pt x="620" y="1385"/>
                  </a:lnTo>
                  <a:lnTo>
                    <a:pt x="630" y="1386"/>
                  </a:lnTo>
                  <a:lnTo>
                    <a:pt x="641" y="1393"/>
                  </a:lnTo>
                  <a:lnTo>
                    <a:pt x="652" y="1395"/>
                  </a:lnTo>
                  <a:lnTo>
                    <a:pt x="664" y="1398"/>
                  </a:lnTo>
                  <a:lnTo>
                    <a:pt x="675" y="1399"/>
                  </a:lnTo>
                  <a:lnTo>
                    <a:pt x="688" y="1403"/>
                  </a:lnTo>
                  <a:lnTo>
                    <a:pt x="700" y="1403"/>
                  </a:lnTo>
                  <a:lnTo>
                    <a:pt x="711" y="1404"/>
                  </a:lnTo>
                  <a:lnTo>
                    <a:pt x="722" y="1404"/>
                  </a:lnTo>
                  <a:lnTo>
                    <a:pt x="734" y="1406"/>
                  </a:lnTo>
                  <a:lnTo>
                    <a:pt x="742" y="1404"/>
                  </a:lnTo>
                  <a:lnTo>
                    <a:pt x="752" y="1404"/>
                  </a:lnTo>
                  <a:lnTo>
                    <a:pt x="763" y="1403"/>
                  </a:lnTo>
                  <a:lnTo>
                    <a:pt x="775" y="1403"/>
                  </a:lnTo>
                  <a:lnTo>
                    <a:pt x="786" y="1399"/>
                  </a:lnTo>
                  <a:lnTo>
                    <a:pt x="797" y="1399"/>
                  </a:lnTo>
                  <a:lnTo>
                    <a:pt x="809" y="1396"/>
                  </a:lnTo>
                  <a:lnTo>
                    <a:pt x="820" y="1396"/>
                  </a:lnTo>
                  <a:lnTo>
                    <a:pt x="831" y="1391"/>
                  </a:lnTo>
                  <a:lnTo>
                    <a:pt x="843" y="1388"/>
                  </a:lnTo>
                  <a:lnTo>
                    <a:pt x="853" y="1382"/>
                  </a:lnTo>
                  <a:lnTo>
                    <a:pt x="864" y="1378"/>
                  </a:lnTo>
                  <a:lnTo>
                    <a:pt x="872" y="1368"/>
                  </a:lnTo>
                  <a:lnTo>
                    <a:pt x="882" y="1362"/>
                  </a:lnTo>
                  <a:lnTo>
                    <a:pt x="892" y="1352"/>
                  </a:lnTo>
                  <a:lnTo>
                    <a:pt x="900" y="1344"/>
                  </a:lnTo>
                  <a:lnTo>
                    <a:pt x="905" y="1329"/>
                  </a:lnTo>
                  <a:lnTo>
                    <a:pt x="911" y="1315"/>
                  </a:lnTo>
                  <a:lnTo>
                    <a:pt x="916" y="1297"/>
                  </a:lnTo>
                  <a:lnTo>
                    <a:pt x="923" y="1280"/>
                  </a:lnTo>
                  <a:lnTo>
                    <a:pt x="924" y="1259"/>
                  </a:lnTo>
                  <a:lnTo>
                    <a:pt x="929" y="1239"/>
                  </a:lnTo>
                  <a:lnTo>
                    <a:pt x="931" y="1217"/>
                  </a:lnTo>
                  <a:lnTo>
                    <a:pt x="932" y="1195"/>
                  </a:lnTo>
                  <a:lnTo>
                    <a:pt x="932" y="1172"/>
                  </a:lnTo>
                  <a:lnTo>
                    <a:pt x="932" y="1150"/>
                  </a:lnTo>
                  <a:lnTo>
                    <a:pt x="929" y="1127"/>
                  </a:lnTo>
                  <a:lnTo>
                    <a:pt x="929" y="1106"/>
                  </a:lnTo>
                  <a:lnTo>
                    <a:pt x="924" y="1083"/>
                  </a:lnTo>
                  <a:lnTo>
                    <a:pt x="919" y="1060"/>
                  </a:lnTo>
                  <a:lnTo>
                    <a:pt x="913" y="1039"/>
                  </a:lnTo>
                  <a:lnTo>
                    <a:pt x="908" y="1021"/>
                  </a:lnTo>
                  <a:lnTo>
                    <a:pt x="901" y="1012"/>
                  </a:lnTo>
                  <a:lnTo>
                    <a:pt x="900" y="1004"/>
                  </a:lnTo>
                  <a:lnTo>
                    <a:pt x="895" y="996"/>
                  </a:lnTo>
                  <a:lnTo>
                    <a:pt x="892" y="990"/>
                  </a:lnTo>
                  <a:lnTo>
                    <a:pt x="887" y="983"/>
                  </a:lnTo>
                  <a:lnTo>
                    <a:pt x="882" y="977"/>
                  </a:lnTo>
                  <a:lnTo>
                    <a:pt x="875" y="972"/>
                  </a:lnTo>
                  <a:lnTo>
                    <a:pt x="872" y="968"/>
                  </a:lnTo>
                  <a:lnTo>
                    <a:pt x="864" y="963"/>
                  </a:lnTo>
                  <a:lnTo>
                    <a:pt x="859" y="960"/>
                  </a:lnTo>
                  <a:lnTo>
                    <a:pt x="851" y="957"/>
                  </a:lnTo>
                  <a:lnTo>
                    <a:pt x="844" y="957"/>
                  </a:lnTo>
                  <a:lnTo>
                    <a:pt x="833" y="957"/>
                  </a:lnTo>
                  <a:lnTo>
                    <a:pt x="825" y="959"/>
                  </a:lnTo>
                  <a:lnTo>
                    <a:pt x="814" y="960"/>
                  </a:lnTo>
                  <a:lnTo>
                    <a:pt x="805" y="967"/>
                  </a:lnTo>
                  <a:lnTo>
                    <a:pt x="792" y="970"/>
                  </a:lnTo>
                  <a:lnTo>
                    <a:pt x="778" y="973"/>
                  </a:lnTo>
                  <a:lnTo>
                    <a:pt x="761" y="977"/>
                  </a:lnTo>
                  <a:lnTo>
                    <a:pt x="745" y="978"/>
                  </a:lnTo>
                  <a:lnTo>
                    <a:pt x="726" y="978"/>
                  </a:lnTo>
                  <a:lnTo>
                    <a:pt x="708" y="981"/>
                  </a:lnTo>
                  <a:lnTo>
                    <a:pt x="688" y="983"/>
                  </a:lnTo>
                  <a:lnTo>
                    <a:pt x="670" y="985"/>
                  </a:lnTo>
                  <a:lnTo>
                    <a:pt x="651" y="985"/>
                  </a:lnTo>
                  <a:lnTo>
                    <a:pt x="633" y="985"/>
                  </a:lnTo>
                  <a:lnTo>
                    <a:pt x="615" y="985"/>
                  </a:lnTo>
                  <a:lnTo>
                    <a:pt x="599" y="988"/>
                  </a:lnTo>
                  <a:lnTo>
                    <a:pt x="584" y="988"/>
                  </a:lnTo>
                  <a:lnTo>
                    <a:pt x="571" y="990"/>
                  </a:lnTo>
                  <a:lnTo>
                    <a:pt x="561" y="990"/>
                  </a:lnTo>
                  <a:lnTo>
                    <a:pt x="555" y="993"/>
                  </a:lnTo>
                  <a:lnTo>
                    <a:pt x="565" y="983"/>
                  </a:lnTo>
                  <a:lnTo>
                    <a:pt x="579" y="975"/>
                  </a:lnTo>
                  <a:lnTo>
                    <a:pt x="597" y="963"/>
                  </a:lnTo>
                  <a:lnTo>
                    <a:pt x="617" y="950"/>
                  </a:lnTo>
                  <a:lnTo>
                    <a:pt x="636" y="934"/>
                  </a:lnTo>
                  <a:lnTo>
                    <a:pt x="657" y="918"/>
                  </a:lnTo>
                  <a:lnTo>
                    <a:pt x="680" y="898"/>
                  </a:lnTo>
                  <a:lnTo>
                    <a:pt x="705" y="880"/>
                  </a:lnTo>
                  <a:lnTo>
                    <a:pt x="727" y="856"/>
                  </a:lnTo>
                  <a:lnTo>
                    <a:pt x="750" y="833"/>
                  </a:lnTo>
                  <a:lnTo>
                    <a:pt x="770" y="805"/>
                  </a:lnTo>
                  <a:lnTo>
                    <a:pt x="792" y="779"/>
                  </a:lnTo>
                  <a:lnTo>
                    <a:pt x="809" y="748"/>
                  </a:lnTo>
                  <a:lnTo>
                    <a:pt x="828" y="717"/>
                  </a:lnTo>
                  <a:lnTo>
                    <a:pt x="843" y="683"/>
                  </a:lnTo>
                  <a:lnTo>
                    <a:pt x="856" y="648"/>
                  </a:lnTo>
                  <a:lnTo>
                    <a:pt x="861" y="647"/>
                  </a:lnTo>
                  <a:lnTo>
                    <a:pt x="867" y="645"/>
                  </a:lnTo>
                  <a:lnTo>
                    <a:pt x="872" y="640"/>
                  </a:lnTo>
                  <a:lnTo>
                    <a:pt x="880" y="637"/>
                  </a:lnTo>
                  <a:lnTo>
                    <a:pt x="887" y="630"/>
                  </a:lnTo>
                  <a:lnTo>
                    <a:pt x="893" y="624"/>
                  </a:lnTo>
                  <a:lnTo>
                    <a:pt x="900" y="617"/>
                  </a:lnTo>
                  <a:lnTo>
                    <a:pt x="908" y="611"/>
                  </a:lnTo>
                  <a:lnTo>
                    <a:pt x="911" y="603"/>
                  </a:lnTo>
                  <a:lnTo>
                    <a:pt x="918" y="596"/>
                  </a:lnTo>
                  <a:lnTo>
                    <a:pt x="919" y="590"/>
                  </a:lnTo>
                  <a:lnTo>
                    <a:pt x="924" y="585"/>
                  </a:lnTo>
                  <a:lnTo>
                    <a:pt x="924" y="578"/>
                  </a:lnTo>
                  <a:lnTo>
                    <a:pt x="926" y="573"/>
                  </a:lnTo>
                  <a:lnTo>
                    <a:pt x="924" y="572"/>
                  </a:lnTo>
                  <a:lnTo>
                    <a:pt x="923" y="568"/>
                  </a:lnTo>
                  <a:lnTo>
                    <a:pt x="924" y="560"/>
                  </a:lnTo>
                  <a:lnTo>
                    <a:pt x="929" y="550"/>
                  </a:lnTo>
                  <a:lnTo>
                    <a:pt x="932" y="539"/>
                  </a:lnTo>
                  <a:lnTo>
                    <a:pt x="937" y="529"/>
                  </a:lnTo>
                  <a:lnTo>
                    <a:pt x="940" y="513"/>
                  </a:lnTo>
                  <a:lnTo>
                    <a:pt x="945" y="498"/>
                  </a:lnTo>
                  <a:lnTo>
                    <a:pt x="949" y="482"/>
                  </a:lnTo>
                  <a:lnTo>
                    <a:pt x="953" y="467"/>
                  </a:lnTo>
                  <a:lnTo>
                    <a:pt x="953" y="447"/>
                  </a:lnTo>
                  <a:lnTo>
                    <a:pt x="957" y="431"/>
                  </a:lnTo>
                  <a:lnTo>
                    <a:pt x="957" y="413"/>
                  </a:lnTo>
                  <a:lnTo>
                    <a:pt x="960" y="397"/>
                  </a:lnTo>
                  <a:lnTo>
                    <a:pt x="958" y="380"/>
                  </a:lnTo>
                  <a:lnTo>
                    <a:pt x="958" y="364"/>
                  </a:lnTo>
                  <a:lnTo>
                    <a:pt x="957" y="351"/>
                  </a:lnTo>
                  <a:lnTo>
                    <a:pt x="955" y="338"/>
                  </a:lnTo>
                  <a:lnTo>
                    <a:pt x="952" y="322"/>
                  </a:lnTo>
                  <a:lnTo>
                    <a:pt x="949" y="307"/>
                  </a:lnTo>
                  <a:lnTo>
                    <a:pt x="944" y="291"/>
                  </a:lnTo>
                  <a:lnTo>
                    <a:pt x="942" y="274"/>
                  </a:lnTo>
                  <a:lnTo>
                    <a:pt x="936" y="253"/>
                  </a:lnTo>
                  <a:lnTo>
                    <a:pt x="931" y="235"/>
                  </a:lnTo>
                  <a:lnTo>
                    <a:pt x="923" y="216"/>
                  </a:lnTo>
                  <a:lnTo>
                    <a:pt x="916" y="198"/>
                  </a:lnTo>
                  <a:lnTo>
                    <a:pt x="905" y="178"/>
                  </a:lnTo>
                  <a:lnTo>
                    <a:pt x="893" y="158"/>
                  </a:lnTo>
                  <a:lnTo>
                    <a:pt x="880" y="139"/>
                  </a:lnTo>
                  <a:lnTo>
                    <a:pt x="867" y="121"/>
                  </a:lnTo>
                  <a:lnTo>
                    <a:pt x="849" y="103"/>
                  </a:lnTo>
                  <a:lnTo>
                    <a:pt x="831" y="87"/>
                  </a:lnTo>
                  <a:lnTo>
                    <a:pt x="812" y="70"/>
                  </a:lnTo>
                  <a:lnTo>
                    <a:pt x="791" y="57"/>
                  </a:lnTo>
                  <a:lnTo>
                    <a:pt x="763" y="42"/>
                  </a:lnTo>
                  <a:lnTo>
                    <a:pt x="737" y="29"/>
                  </a:lnTo>
                  <a:lnTo>
                    <a:pt x="708" y="20"/>
                  </a:lnTo>
                  <a:lnTo>
                    <a:pt x="679" y="11"/>
                  </a:lnTo>
                  <a:lnTo>
                    <a:pt x="648" y="5"/>
                  </a:lnTo>
                  <a:lnTo>
                    <a:pt x="618" y="3"/>
                  </a:lnTo>
                  <a:lnTo>
                    <a:pt x="587" y="0"/>
                  </a:lnTo>
                  <a:lnTo>
                    <a:pt x="558" y="2"/>
                  </a:lnTo>
                  <a:lnTo>
                    <a:pt x="527" y="2"/>
                  </a:lnTo>
                  <a:lnTo>
                    <a:pt x="498" y="3"/>
                  </a:lnTo>
                  <a:lnTo>
                    <a:pt x="470" y="8"/>
                  </a:lnTo>
                  <a:lnTo>
                    <a:pt x="444" y="15"/>
                  </a:lnTo>
                  <a:lnTo>
                    <a:pt x="418" y="21"/>
                  </a:lnTo>
                  <a:lnTo>
                    <a:pt x="395" y="29"/>
                  </a:lnTo>
                  <a:lnTo>
                    <a:pt x="374" y="38"/>
                  </a:lnTo>
                  <a:lnTo>
                    <a:pt x="355" y="49"/>
                  </a:lnTo>
                  <a:lnTo>
                    <a:pt x="337" y="57"/>
                  </a:lnTo>
                  <a:lnTo>
                    <a:pt x="319" y="67"/>
                  </a:lnTo>
                  <a:lnTo>
                    <a:pt x="303" y="77"/>
                  </a:lnTo>
                  <a:lnTo>
                    <a:pt x="288" y="88"/>
                  </a:lnTo>
                  <a:lnTo>
                    <a:pt x="273" y="98"/>
                  </a:lnTo>
                  <a:lnTo>
                    <a:pt x="259" y="109"/>
                  </a:lnTo>
                  <a:lnTo>
                    <a:pt x="246" y="121"/>
                  </a:lnTo>
                  <a:lnTo>
                    <a:pt x="234" y="132"/>
                  </a:lnTo>
                  <a:lnTo>
                    <a:pt x="223" y="144"/>
                  </a:lnTo>
                  <a:lnTo>
                    <a:pt x="212" y="155"/>
                  </a:lnTo>
                  <a:lnTo>
                    <a:pt x="200" y="167"/>
                  </a:lnTo>
                  <a:lnTo>
                    <a:pt x="190" y="180"/>
                  </a:lnTo>
                  <a:lnTo>
                    <a:pt x="179" y="191"/>
                  </a:lnTo>
                  <a:lnTo>
                    <a:pt x="171" y="204"/>
                  </a:lnTo>
                  <a:lnTo>
                    <a:pt x="163" y="216"/>
                  </a:lnTo>
                  <a:lnTo>
                    <a:pt x="153" y="229"/>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9" name="Freeform 48"/>
            <p:cNvSpPr>
              <a:spLocks/>
            </p:cNvSpPr>
            <p:nvPr/>
          </p:nvSpPr>
          <p:spPr bwMode="auto">
            <a:xfrm>
              <a:off x="2238" y="2263"/>
              <a:ext cx="49" cy="61"/>
            </a:xfrm>
            <a:custGeom>
              <a:avLst/>
              <a:gdLst>
                <a:gd name="T0" fmla="*/ 4 w 49"/>
                <a:gd name="T1" fmla="*/ 1 h 61"/>
                <a:gd name="T2" fmla="*/ 8 w 49"/>
                <a:gd name="T3" fmla="*/ 0 h 61"/>
                <a:gd name="T4" fmla="*/ 14 w 49"/>
                <a:gd name="T5" fmla="*/ 0 h 61"/>
                <a:gd name="T6" fmla="*/ 18 w 49"/>
                <a:gd name="T7" fmla="*/ 1 h 61"/>
                <a:gd name="T8" fmla="*/ 23 w 49"/>
                <a:gd name="T9" fmla="*/ 3 h 61"/>
                <a:gd name="T10" fmla="*/ 26 w 49"/>
                <a:gd name="T11" fmla="*/ 6 h 61"/>
                <a:gd name="T12" fmla="*/ 32 w 49"/>
                <a:gd name="T13" fmla="*/ 8 h 61"/>
                <a:gd name="T14" fmla="*/ 36 w 49"/>
                <a:gd name="T15" fmla="*/ 13 h 61"/>
                <a:gd name="T16" fmla="*/ 40 w 49"/>
                <a:gd name="T17" fmla="*/ 17 h 61"/>
                <a:gd name="T18" fmla="*/ 43 w 49"/>
                <a:gd name="T19" fmla="*/ 21 h 61"/>
                <a:gd name="T20" fmla="*/ 45 w 49"/>
                <a:gd name="T21" fmla="*/ 27 h 61"/>
                <a:gd name="T22" fmla="*/ 45 w 49"/>
                <a:gd name="T23" fmla="*/ 31 h 61"/>
                <a:gd name="T24" fmla="*/ 48 w 49"/>
                <a:gd name="T25" fmla="*/ 36 h 61"/>
                <a:gd name="T26" fmla="*/ 48 w 49"/>
                <a:gd name="T27" fmla="*/ 40 h 61"/>
                <a:gd name="T28" fmla="*/ 48 w 49"/>
                <a:gd name="T29" fmla="*/ 49 h 61"/>
                <a:gd name="T30" fmla="*/ 47 w 49"/>
                <a:gd name="T31" fmla="*/ 53 h 61"/>
                <a:gd name="T32" fmla="*/ 47 w 49"/>
                <a:gd name="T33" fmla="*/ 60 h 61"/>
                <a:gd name="T34" fmla="*/ 45 w 49"/>
                <a:gd name="T35" fmla="*/ 56 h 61"/>
                <a:gd name="T36" fmla="*/ 43 w 49"/>
                <a:gd name="T37" fmla="*/ 53 h 61"/>
                <a:gd name="T38" fmla="*/ 40 w 49"/>
                <a:gd name="T39" fmla="*/ 49 h 61"/>
                <a:gd name="T40" fmla="*/ 37 w 49"/>
                <a:gd name="T41" fmla="*/ 47 h 61"/>
                <a:gd name="T42" fmla="*/ 36 w 49"/>
                <a:gd name="T43" fmla="*/ 45 h 61"/>
                <a:gd name="T44" fmla="*/ 33 w 49"/>
                <a:gd name="T45" fmla="*/ 42 h 61"/>
                <a:gd name="T46" fmla="*/ 30 w 49"/>
                <a:gd name="T47" fmla="*/ 39 h 61"/>
                <a:gd name="T48" fmla="*/ 29 w 49"/>
                <a:gd name="T49" fmla="*/ 38 h 61"/>
                <a:gd name="T50" fmla="*/ 25 w 49"/>
                <a:gd name="T51" fmla="*/ 35 h 61"/>
                <a:gd name="T52" fmla="*/ 22 w 49"/>
                <a:gd name="T53" fmla="*/ 35 h 61"/>
                <a:gd name="T54" fmla="*/ 21 w 49"/>
                <a:gd name="T55" fmla="*/ 33 h 61"/>
                <a:gd name="T56" fmla="*/ 18 w 49"/>
                <a:gd name="T57" fmla="*/ 33 h 61"/>
                <a:gd name="T58" fmla="*/ 14 w 49"/>
                <a:gd name="T59" fmla="*/ 32 h 61"/>
                <a:gd name="T60" fmla="*/ 11 w 49"/>
                <a:gd name="T61" fmla="*/ 32 h 61"/>
                <a:gd name="T62" fmla="*/ 8 w 49"/>
                <a:gd name="T63" fmla="*/ 32 h 61"/>
                <a:gd name="T64" fmla="*/ 5 w 49"/>
                <a:gd name="T65" fmla="*/ 33 h 61"/>
                <a:gd name="T66" fmla="*/ 4 w 49"/>
                <a:gd name="T67" fmla="*/ 29 h 61"/>
                <a:gd name="T68" fmla="*/ 3 w 49"/>
                <a:gd name="T69" fmla="*/ 28 h 61"/>
                <a:gd name="T70" fmla="*/ 1 w 49"/>
                <a:gd name="T71" fmla="*/ 25 h 61"/>
                <a:gd name="T72" fmla="*/ 1 w 49"/>
                <a:gd name="T73" fmla="*/ 22 h 61"/>
                <a:gd name="T74" fmla="*/ 0 w 49"/>
                <a:gd name="T75" fmla="*/ 21 h 61"/>
                <a:gd name="T76" fmla="*/ 0 w 49"/>
                <a:gd name="T77" fmla="*/ 18 h 61"/>
                <a:gd name="T78" fmla="*/ 0 w 49"/>
                <a:gd name="T79" fmla="*/ 15 h 61"/>
                <a:gd name="T80" fmla="*/ 0 w 49"/>
                <a:gd name="T81" fmla="*/ 13 h 61"/>
                <a:gd name="T82" fmla="*/ 0 w 49"/>
                <a:gd name="T83" fmla="*/ 11 h 61"/>
                <a:gd name="T84" fmla="*/ 0 w 49"/>
                <a:gd name="T85" fmla="*/ 8 h 61"/>
                <a:gd name="T86" fmla="*/ 0 w 49"/>
                <a:gd name="T87" fmla="*/ 6 h 61"/>
                <a:gd name="T88" fmla="*/ 1 w 49"/>
                <a:gd name="T89" fmla="*/ 4 h 61"/>
                <a:gd name="T90" fmla="*/ 1 w 49"/>
                <a:gd name="T91" fmla="*/ 1 h 61"/>
                <a:gd name="T92" fmla="*/ 4 w 49"/>
                <a:gd name="T93" fmla="*/ 1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
                <a:gd name="T142" fmla="*/ 0 h 61"/>
                <a:gd name="T143" fmla="*/ 49 w 49"/>
                <a:gd name="T144" fmla="*/ 61 h 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 h="61">
                  <a:moveTo>
                    <a:pt x="4" y="1"/>
                  </a:moveTo>
                  <a:lnTo>
                    <a:pt x="8" y="0"/>
                  </a:lnTo>
                  <a:lnTo>
                    <a:pt x="14" y="0"/>
                  </a:lnTo>
                  <a:lnTo>
                    <a:pt x="18" y="1"/>
                  </a:lnTo>
                  <a:lnTo>
                    <a:pt x="23" y="3"/>
                  </a:lnTo>
                  <a:lnTo>
                    <a:pt x="26" y="6"/>
                  </a:lnTo>
                  <a:lnTo>
                    <a:pt x="32" y="8"/>
                  </a:lnTo>
                  <a:lnTo>
                    <a:pt x="36" y="13"/>
                  </a:lnTo>
                  <a:lnTo>
                    <a:pt x="40" y="17"/>
                  </a:lnTo>
                  <a:lnTo>
                    <a:pt x="43" y="21"/>
                  </a:lnTo>
                  <a:lnTo>
                    <a:pt x="45" y="27"/>
                  </a:lnTo>
                  <a:lnTo>
                    <a:pt x="45" y="31"/>
                  </a:lnTo>
                  <a:lnTo>
                    <a:pt x="48" y="36"/>
                  </a:lnTo>
                  <a:lnTo>
                    <a:pt x="48" y="40"/>
                  </a:lnTo>
                  <a:lnTo>
                    <a:pt x="48" y="49"/>
                  </a:lnTo>
                  <a:lnTo>
                    <a:pt x="47" y="53"/>
                  </a:lnTo>
                  <a:lnTo>
                    <a:pt x="47" y="60"/>
                  </a:lnTo>
                  <a:lnTo>
                    <a:pt x="45" y="56"/>
                  </a:lnTo>
                  <a:lnTo>
                    <a:pt x="43" y="53"/>
                  </a:lnTo>
                  <a:lnTo>
                    <a:pt x="40" y="49"/>
                  </a:lnTo>
                  <a:lnTo>
                    <a:pt x="37" y="47"/>
                  </a:lnTo>
                  <a:lnTo>
                    <a:pt x="36" y="45"/>
                  </a:lnTo>
                  <a:lnTo>
                    <a:pt x="33" y="42"/>
                  </a:lnTo>
                  <a:lnTo>
                    <a:pt x="30" y="39"/>
                  </a:lnTo>
                  <a:lnTo>
                    <a:pt x="29" y="38"/>
                  </a:lnTo>
                  <a:lnTo>
                    <a:pt x="25" y="35"/>
                  </a:lnTo>
                  <a:lnTo>
                    <a:pt x="22" y="35"/>
                  </a:lnTo>
                  <a:lnTo>
                    <a:pt x="21" y="33"/>
                  </a:lnTo>
                  <a:lnTo>
                    <a:pt x="18" y="33"/>
                  </a:lnTo>
                  <a:lnTo>
                    <a:pt x="14" y="32"/>
                  </a:lnTo>
                  <a:lnTo>
                    <a:pt x="11" y="32"/>
                  </a:lnTo>
                  <a:lnTo>
                    <a:pt x="8" y="32"/>
                  </a:lnTo>
                  <a:lnTo>
                    <a:pt x="5" y="33"/>
                  </a:lnTo>
                  <a:lnTo>
                    <a:pt x="4" y="29"/>
                  </a:lnTo>
                  <a:lnTo>
                    <a:pt x="3" y="28"/>
                  </a:lnTo>
                  <a:lnTo>
                    <a:pt x="1" y="25"/>
                  </a:lnTo>
                  <a:lnTo>
                    <a:pt x="1" y="22"/>
                  </a:lnTo>
                  <a:lnTo>
                    <a:pt x="0" y="21"/>
                  </a:lnTo>
                  <a:lnTo>
                    <a:pt x="0" y="18"/>
                  </a:lnTo>
                  <a:lnTo>
                    <a:pt x="0" y="15"/>
                  </a:lnTo>
                  <a:lnTo>
                    <a:pt x="0" y="13"/>
                  </a:lnTo>
                  <a:lnTo>
                    <a:pt x="0" y="11"/>
                  </a:lnTo>
                  <a:lnTo>
                    <a:pt x="0" y="8"/>
                  </a:lnTo>
                  <a:lnTo>
                    <a:pt x="0" y="6"/>
                  </a:lnTo>
                  <a:lnTo>
                    <a:pt x="1" y="4"/>
                  </a:lnTo>
                  <a:lnTo>
                    <a:pt x="1" y="1"/>
                  </a:lnTo>
                  <a:lnTo>
                    <a:pt x="4"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0" name="Freeform 49"/>
            <p:cNvSpPr>
              <a:spLocks/>
            </p:cNvSpPr>
            <p:nvPr/>
          </p:nvSpPr>
          <p:spPr bwMode="auto">
            <a:xfrm>
              <a:off x="2173" y="2283"/>
              <a:ext cx="38" cy="40"/>
            </a:xfrm>
            <a:custGeom>
              <a:avLst/>
              <a:gdLst>
                <a:gd name="T0" fmla="*/ 34 w 38"/>
                <a:gd name="T1" fmla="*/ 0 h 40"/>
                <a:gd name="T2" fmla="*/ 34 w 38"/>
                <a:gd name="T3" fmla="*/ 3 h 40"/>
                <a:gd name="T4" fmla="*/ 34 w 38"/>
                <a:gd name="T5" fmla="*/ 5 h 40"/>
                <a:gd name="T6" fmla="*/ 34 w 38"/>
                <a:gd name="T7" fmla="*/ 7 h 40"/>
                <a:gd name="T8" fmla="*/ 36 w 38"/>
                <a:gd name="T9" fmla="*/ 9 h 40"/>
                <a:gd name="T10" fmla="*/ 36 w 38"/>
                <a:gd name="T11" fmla="*/ 10 h 40"/>
                <a:gd name="T12" fmla="*/ 36 w 38"/>
                <a:gd name="T13" fmla="*/ 13 h 40"/>
                <a:gd name="T14" fmla="*/ 36 w 38"/>
                <a:gd name="T15" fmla="*/ 16 h 40"/>
                <a:gd name="T16" fmla="*/ 37 w 38"/>
                <a:gd name="T17" fmla="*/ 17 h 40"/>
                <a:gd name="T18" fmla="*/ 37 w 38"/>
                <a:gd name="T19" fmla="*/ 20 h 40"/>
                <a:gd name="T20" fmla="*/ 37 w 38"/>
                <a:gd name="T21" fmla="*/ 21 h 40"/>
                <a:gd name="T22" fmla="*/ 37 w 38"/>
                <a:gd name="T23" fmla="*/ 22 h 40"/>
                <a:gd name="T24" fmla="*/ 37 w 38"/>
                <a:gd name="T25" fmla="*/ 23 h 40"/>
                <a:gd name="T26" fmla="*/ 37 w 38"/>
                <a:gd name="T27" fmla="*/ 25 h 40"/>
                <a:gd name="T28" fmla="*/ 32 w 38"/>
                <a:gd name="T29" fmla="*/ 23 h 40"/>
                <a:gd name="T30" fmla="*/ 29 w 38"/>
                <a:gd name="T31" fmla="*/ 23 h 40"/>
                <a:gd name="T32" fmla="*/ 26 w 38"/>
                <a:gd name="T33" fmla="*/ 23 h 40"/>
                <a:gd name="T34" fmla="*/ 23 w 38"/>
                <a:gd name="T35" fmla="*/ 23 h 40"/>
                <a:gd name="T36" fmla="*/ 20 w 38"/>
                <a:gd name="T37" fmla="*/ 23 h 40"/>
                <a:gd name="T38" fmla="*/ 18 w 38"/>
                <a:gd name="T39" fmla="*/ 25 h 40"/>
                <a:gd name="T40" fmla="*/ 15 w 38"/>
                <a:gd name="T41" fmla="*/ 25 h 40"/>
                <a:gd name="T42" fmla="*/ 14 w 38"/>
                <a:gd name="T43" fmla="*/ 26 h 40"/>
                <a:gd name="T44" fmla="*/ 11 w 38"/>
                <a:gd name="T45" fmla="*/ 26 h 40"/>
                <a:gd name="T46" fmla="*/ 9 w 38"/>
                <a:gd name="T47" fmla="*/ 29 h 40"/>
                <a:gd name="T48" fmla="*/ 8 w 38"/>
                <a:gd name="T49" fmla="*/ 30 h 40"/>
                <a:gd name="T50" fmla="*/ 8 w 38"/>
                <a:gd name="T51" fmla="*/ 31 h 40"/>
                <a:gd name="T52" fmla="*/ 5 w 38"/>
                <a:gd name="T53" fmla="*/ 31 h 40"/>
                <a:gd name="T54" fmla="*/ 5 w 38"/>
                <a:gd name="T55" fmla="*/ 34 h 40"/>
                <a:gd name="T56" fmla="*/ 3 w 38"/>
                <a:gd name="T57" fmla="*/ 36 h 40"/>
                <a:gd name="T58" fmla="*/ 3 w 38"/>
                <a:gd name="T59" fmla="*/ 39 h 40"/>
                <a:gd name="T60" fmla="*/ 1 w 38"/>
                <a:gd name="T61" fmla="*/ 34 h 40"/>
                <a:gd name="T62" fmla="*/ 0 w 38"/>
                <a:gd name="T63" fmla="*/ 31 h 40"/>
                <a:gd name="T64" fmla="*/ 0 w 38"/>
                <a:gd name="T65" fmla="*/ 29 h 40"/>
                <a:gd name="T66" fmla="*/ 0 w 38"/>
                <a:gd name="T67" fmla="*/ 26 h 40"/>
                <a:gd name="T68" fmla="*/ 0 w 38"/>
                <a:gd name="T69" fmla="*/ 22 h 40"/>
                <a:gd name="T70" fmla="*/ 1 w 38"/>
                <a:gd name="T71" fmla="*/ 20 h 40"/>
                <a:gd name="T72" fmla="*/ 3 w 38"/>
                <a:gd name="T73" fmla="*/ 17 h 40"/>
                <a:gd name="T74" fmla="*/ 5 w 38"/>
                <a:gd name="T75" fmla="*/ 16 h 40"/>
                <a:gd name="T76" fmla="*/ 6 w 38"/>
                <a:gd name="T77" fmla="*/ 12 h 40"/>
                <a:gd name="T78" fmla="*/ 9 w 38"/>
                <a:gd name="T79" fmla="*/ 10 h 40"/>
                <a:gd name="T80" fmla="*/ 11 w 38"/>
                <a:gd name="T81" fmla="*/ 8 h 40"/>
                <a:gd name="T82" fmla="*/ 15 w 38"/>
                <a:gd name="T83" fmla="*/ 5 h 40"/>
                <a:gd name="T84" fmla="*/ 19 w 38"/>
                <a:gd name="T85" fmla="*/ 4 h 40"/>
                <a:gd name="T86" fmla="*/ 23 w 38"/>
                <a:gd name="T87" fmla="*/ 1 h 40"/>
                <a:gd name="T88" fmla="*/ 28 w 38"/>
                <a:gd name="T89" fmla="*/ 0 h 40"/>
                <a:gd name="T90" fmla="*/ 34 w 38"/>
                <a:gd name="T91" fmla="*/ 0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40"/>
                <a:gd name="T140" fmla="*/ 38 w 38"/>
                <a:gd name="T141" fmla="*/ 40 h 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40">
                  <a:moveTo>
                    <a:pt x="34" y="0"/>
                  </a:moveTo>
                  <a:lnTo>
                    <a:pt x="34" y="3"/>
                  </a:lnTo>
                  <a:lnTo>
                    <a:pt x="34" y="5"/>
                  </a:lnTo>
                  <a:lnTo>
                    <a:pt x="34" y="7"/>
                  </a:lnTo>
                  <a:lnTo>
                    <a:pt x="36" y="9"/>
                  </a:lnTo>
                  <a:lnTo>
                    <a:pt x="36" y="10"/>
                  </a:lnTo>
                  <a:lnTo>
                    <a:pt x="36" y="13"/>
                  </a:lnTo>
                  <a:lnTo>
                    <a:pt x="36" y="16"/>
                  </a:lnTo>
                  <a:lnTo>
                    <a:pt x="37" y="17"/>
                  </a:lnTo>
                  <a:lnTo>
                    <a:pt x="37" y="20"/>
                  </a:lnTo>
                  <a:lnTo>
                    <a:pt x="37" y="21"/>
                  </a:lnTo>
                  <a:lnTo>
                    <a:pt x="37" y="22"/>
                  </a:lnTo>
                  <a:lnTo>
                    <a:pt x="37" y="23"/>
                  </a:lnTo>
                  <a:lnTo>
                    <a:pt x="37" y="25"/>
                  </a:lnTo>
                  <a:lnTo>
                    <a:pt x="32" y="23"/>
                  </a:lnTo>
                  <a:lnTo>
                    <a:pt x="29" y="23"/>
                  </a:lnTo>
                  <a:lnTo>
                    <a:pt x="26" y="23"/>
                  </a:lnTo>
                  <a:lnTo>
                    <a:pt x="23" y="23"/>
                  </a:lnTo>
                  <a:lnTo>
                    <a:pt x="20" y="23"/>
                  </a:lnTo>
                  <a:lnTo>
                    <a:pt x="18" y="25"/>
                  </a:lnTo>
                  <a:lnTo>
                    <a:pt x="15" y="25"/>
                  </a:lnTo>
                  <a:lnTo>
                    <a:pt x="14" y="26"/>
                  </a:lnTo>
                  <a:lnTo>
                    <a:pt x="11" y="26"/>
                  </a:lnTo>
                  <a:lnTo>
                    <a:pt x="9" y="29"/>
                  </a:lnTo>
                  <a:lnTo>
                    <a:pt x="8" y="30"/>
                  </a:lnTo>
                  <a:lnTo>
                    <a:pt x="8" y="31"/>
                  </a:lnTo>
                  <a:lnTo>
                    <a:pt x="5" y="31"/>
                  </a:lnTo>
                  <a:lnTo>
                    <a:pt x="5" y="34"/>
                  </a:lnTo>
                  <a:lnTo>
                    <a:pt x="3" y="36"/>
                  </a:lnTo>
                  <a:lnTo>
                    <a:pt x="3" y="39"/>
                  </a:lnTo>
                  <a:lnTo>
                    <a:pt x="1" y="34"/>
                  </a:lnTo>
                  <a:lnTo>
                    <a:pt x="0" y="31"/>
                  </a:lnTo>
                  <a:lnTo>
                    <a:pt x="0" y="29"/>
                  </a:lnTo>
                  <a:lnTo>
                    <a:pt x="0" y="26"/>
                  </a:lnTo>
                  <a:lnTo>
                    <a:pt x="0" y="22"/>
                  </a:lnTo>
                  <a:lnTo>
                    <a:pt x="1" y="20"/>
                  </a:lnTo>
                  <a:lnTo>
                    <a:pt x="3" y="17"/>
                  </a:lnTo>
                  <a:lnTo>
                    <a:pt x="5" y="16"/>
                  </a:lnTo>
                  <a:lnTo>
                    <a:pt x="6" y="12"/>
                  </a:lnTo>
                  <a:lnTo>
                    <a:pt x="9" y="10"/>
                  </a:lnTo>
                  <a:lnTo>
                    <a:pt x="11" y="8"/>
                  </a:lnTo>
                  <a:lnTo>
                    <a:pt x="15" y="5"/>
                  </a:lnTo>
                  <a:lnTo>
                    <a:pt x="19" y="4"/>
                  </a:lnTo>
                  <a:lnTo>
                    <a:pt x="23" y="1"/>
                  </a:lnTo>
                  <a:lnTo>
                    <a:pt x="28" y="0"/>
                  </a:lnTo>
                  <a:lnTo>
                    <a:pt x="3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1" name="Freeform 50"/>
            <p:cNvSpPr>
              <a:spLocks/>
            </p:cNvSpPr>
            <p:nvPr/>
          </p:nvSpPr>
          <p:spPr bwMode="auto">
            <a:xfrm>
              <a:off x="2163" y="2351"/>
              <a:ext cx="176" cy="217"/>
            </a:xfrm>
            <a:custGeom>
              <a:avLst/>
              <a:gdLst>
                <a:gd name="T0" fmla="*/ 84 w 176"/>
                <a:gd name="T1" fmla="*/ 32 h 217"/>
                <a:gd name="T2" fmla="*/ 94 w 176"/>
                <a:gd name="T3" fmla="*/ 22 h 217"/>
                <a:gd name="T4" fmla="*/ 106 w 176"/>
                <a:gd name="T5" fmla="*/ 17 h 217"/>
                <a:gd name="T6" fmla="*/ 122 w 176"/>
                <a:gd name="T7" fmla="*/ 14 h 217"/>
                <a:gd name="T8" fmla="*/ 136 w 176"/>
                <a:gd name="T9" fmla="*/ 19 h 217"/>
                <a:gd name="T10" fmla="*/ 150 w 176"/>
                <a:gd name="T11" fmla="*/ 30 h 217"/>
                <a:gd name="T12" fmla="*/ 163 w 176"/>
                <a:gd name="T13" fmla="*/ 46 h 217"/>
                <a:gd name="T14" fmla="*/ 170 w 176"/>
                <a:gd name="T15" fmla="*/ 69 h 217"/>
                <a:gd name="T16" fmla="*/ 175 w 176"/>
                <a:gd name="T17" fmla="*/ 102 h 217"/>
                <a:gd name="T18" fmla="*/ 173 w 176"/>
                <a:gd name="T19" fmla="*/ 136 h 217"/>
                <a:gd name="T20" fmla="*/ 167 w 176"/>
                <a:gd name="T21" fmla="*/ 167 h 217"/>
                <a:gd name="T22" fmla="*/ 156 w 176"/>
                <a:gd name="T23" fmla="*/ 194 h 217"/>
                <a:gd name="T24" fmla="*/ 141 w 176"/>
                <a:gd name="T25" fmla="*/ 211 h 217"/>
                <a:gd name="T26" fmla="*/ 122 w 176"/>
                <a:gd name="T27" fmla="*/ 216 h 217"/>
                <a:gd name="T28" fmla="*/ 97 w 176"/>
                <a:gd name="T29" fmla="*/ 205 h 217"/>
                <a:gd name="T30" fmla="*/ 69 w 176"/>
                <a:gd name="T31" fmla="*/ 178 h 217"/>
                <a:gd name="T32" fmla="*/ 48 w 176"/>
                <a:gd name="T33" fmla="*/ 158 h 217"/>
                <a:gd name="T34" fmla="*/ 38 w 176"/>
                <a:gd name="T35" fmla="*/ 158 h 217"/>
                <a:gd name="T36" fmla="*/ 30 w 176"/>
                <a:gd name="T37" fmla="*/ 159 h 217"/>
                <a:gd name="T38" fmla="*/ 25 w 176"/>
                <a:gd name="T39" fmla="*/ 159 h 217"/>
                <a:gd name="T40" fmla="*/ 20 w 176"/>
                <a:gd name="T41" fmla="*/ 161 h 217"/>
                <a:gd name="T42" fmla="*/ 17 w 176"/>
                <a:gd name="T43" fmla="*/ 161 h 217"/>
                <a:gd name="T44" fmla="*/ 9 w 176"/>
                <a:gd name="T45" fmla="*/ 142 h 217"/>
                <a:gd name="T46" fmla="*/ 5 w 176"/>
                <a:gd name="T47" fmla="*/ 125 h 217"/>
                <a:gd name="T48" fmla="*/ 0 w 176"/>
                <a:gd name="T49" fmla="*/ 106 h 217"/>
                <a:gd name="T50" fmla="*/ 0 w 176"/>
                <a:gd name="T51" fmla="*/ 88 h 217"/>
                <a:gd name="T52" fmla="*/ 2 w 176"/>
                <a:gd name="T53" fmla="*/ 68 h 217"/>
                <a:gd name="T54" fmla="*/ 5 w 176"/>
                <a:gd name="T55" fmla="*/ 52 h 217"/>
                <a:gd name="T56" fmla="*/ 9 w 176"/>
                <a:gd name="T57" fmla="*/ 35 h 217"/>
                <a:gd name="T58" fmla="*/ 17 w 176"/>
                <a:gd name="T59" fmla="*/ 22 h 217"/>
                <a:gd name="T60" fmla="*/ 25 w 176"/>
                <a:gd name="T61" fmla="*/ 9 h 217"/>
                <a:gd name="T62" fmla="*/ 33 w 176"/>
                <a:gd name="T63" fmla="*/ 3 h 217"/>
                <a:gd name="T64" fmla="*/ 41 w 176"/>
                <a:gd name="T65" fmla="*/ 0 h 217"/>
                <a:gd name="T66" fmla="*/ 52 w 176"/>
                <a:gd name="T67" fmla="*/ 2 h 217"/>
                <a:gd name="T68" fmla="*/ 59 w 176"/>
                <a:gd name="T69" fmla="*/ 5 h 217"/>
                <a:gd name="T70" fmla="*/ 69 w 176"/>
                <a:gd name="T71" fmla="*/ 13 h 217"/>
                <a:gd name="T72" fmla="*/ 75 w 176"/>
                <a:gd name="T73" fmla="*/ 24 h 217"/>
                <a:gd name="T74" fmla="*/ 83 w 176"/>
                <a:gd name="T75" fmla="*/ 38 h 2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17"/>
                <a:gd name="T116" fmla="*/ 176 w 176"/>
                <a:gd name="T117" fmla="*/ 217 h 2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17">
                  <a:moveTo>
                    <a:pt x="83" y="38"/>
                  </a:moveTo>
                  <a:lnTo>
                    <a:pt x="84" y="32"/>
                  </a:lnTo>
                  <a:lnTo>
                    <a:pt x="88" y="27"/>
                  </a:lnTo>
                  <a:lnTo>
                    <a:pt x="94" y="22"/>
                  </a:lnTo>
                  <a:lnTo>
                    <a:pt x="100" y="19"/>
                  </a:lnTo>
                  <a:lnTo>
                    <a:pt x="106" y="17"/>
                  </a:lnTo>
                  <a:lnTo>
                    <a:pt x="114" y="14"/>
                  </a:lnTo>
                  <a:lnTo>
                    <a:pt x="122" y="14"/>
                  </a:lnTo>
                  <a:lnTo>
                    <a:pt x="130" y="17"/>
                  </a:lnTo>
                  <a:lnTo>
                    <a:pt x="136" y="19"/>
                  </a:lnTo>
                  <a:lnTo>
                    <a:pt x="144" y="24"/>
                  </a:lnTo>
                  <a:lnTo>
                    <a:pt x="150" y="30"/>
                  </a:lnTo>
                  <a:lnTo>
                    <a:pt x="158" y="38"/>
                  </a:lnTo>
                  <a:lnTo>
                    <a:pt x="163" y="46"/>
                  </a:lnTo>
                  <a:lnTo>
                    <a:pt x="169" y="57"/>
                  </a:lnTo>
                  <a:lnTo>
                    <a:pt x="170" y="69"/>
                  </a:lnTo>
                  <a:lnTo>
                    <a:pt x="175" y="85"/>
                  </a:lnTo>
                  <a:lnTo>
                    <a:pt x="175" y="102"/>
                  </a:lnTo>
                  <a:lnTo>
                    <a:pt x="175" y="120"/>
                  </a:lnTo>
                  <a:lnTo>
                    <a:pt x="173" y="136"/>
                  </a:lnTo>
                  <a:lnTo>
                    <a:pt x="172" y="153"/>
                  </a:lnTo>
                  <a:lnTo>
                    <a:pt x="167" y="167"/>
                  </a:lnTo>
                  <a:lnTo>
                    <a:pt x="164" y="181"/>
                  </a:lnTo>
                  <a:lnTo>
                    <a:pt x="156" y="194"/>
                  </a:lnTo>
                  <a:lnTo>
                    <a:pt x="152" y="205"/>
                  </a:lnTo>
                  <a:lnTo>
                    <a:pt x="141" y="211"/>
                  </a:lnTo>
                  <a:lnTo>
                    <a:pt x="131" y="214"/>
                  </a:lnTo>
                  <a:lnTo>
                    <a:pt x="122" y="216"/>
                  </a:lnTo>
                  <a:lnTo>
                    <a:pt x="111" y="213"/>
                  </a:lnTo>
                  <a:lnTo>
                    <a:pt x="97" y="205"/>
                  </a:lnTo>
                  <a:lnTo>
                    <a:pt x="84" y="194"/>
                  </a:lnTo>
                  <a:lnTo>
                    <a:pt x="69" y="178"/>
                  </a:lnTo>
                  <a:lnTo>
                    <a:pt x="56" y="158"/>
                  </a:lnTo>
                  <a:lnTo>
                    <a:pt x="48" y="158"/>
                  </a:lnTo>
                  <a:lnTo>
                    <a:pt x="42" y="158"/>
                  </a:lnTo>
                  <a:lnTo>
                    <a:pt x="38" y="158"/>
                  </a:lnTo>
                  <a:lnTo>
                    <a:pt x="34" y="159"/>
                  </a:lnTo>
                  <a:lnTo>
                    <a:pt x="30" y="159"/>
                  </a:lnTo>
                  <a:lnTo>
                    <a:pt x="28" y="159"/>
                  </a:lnTo>
                  <a:lnTo>
                    <a:pt x="25" y="159"/>
                  </a:lnTo>
                  <a:lnTo>
                    <a:pt x="23" y="161"/>
                  </a:lnTo>
                  <a:lnTo>
                    <a:pt x="20" y="161"/>
                  </a:lnTo>
                  <a:lnTo>
                    <a:pt x="19" y="161"/>
                  </a:lnTo>
                  <a:lnTo>
                    <a:pt x="17" y="161"/>
                  </a:lnTo>
                  <a:lnTo>
                    <a:pt x="11" y="150"/>
                  </a:lnTo>
                  <a:lnTo>
                    <a:pt x="9" y="142"/>
                  </a:lnTo>
                  <a:lnTo>
                    <a:pt x="6" y="132"/>
                  </a:lnTo>
                  <a:lnTo>
                    <a:pt x="5" y="125"/>
                  </a:lnTo>
                  <a:lnTo>
                    <a:pt x="2" y="114"/>
                  </a:lnTo>
                  <a:lnTo>
                    <a:pt x="0" y="106"/>
                  </a:lnTo>
                  <a:lnTo>
                    <a:pt x="0" y="96"/>
                  </a:lnTo>
                  <a:lnTo>
                    <a:pt x="0" y="88"/>
                  </a:lnTo>
                  <a:lnTo>
                    <a:pt x="0" y="77"/>
                  </a:lnTo>
                  <a:lnTo>
                    <a:pt x="2" y="68"/>
                  </a:lnTo>
                  <a:lnTo>
                    <a:pt x="3" y="60"/>
                  </a:lnTo>
                  <a:lnTo>
                    <a:pt x="5" y="52"/>
                  </a:lnTo>
                  <a:lnTo>
                    <a:pt x="6" y="43"/>
                  </a:lnTo>
                  <a:lnTo>
                    <a:pt x="9" y="35"/>
                  </a:lnTo>
                  <a:lnTo>
                    <a:pt x="13" y="28"/>
                  </a:lnTo>
                  <a:lnTo>
                    <a:pt x="17" y="22"/>
                  </a:lnTo>
                  <a:lnTo>
                    <a:pt x="19" y="14"/>
                  </a:lnTo>
                  <a:lnTo>
                    <a:pt x="25" y="9"/>
                  </a:lnTo>
                  <a:lnTo>
                    <a:pt x="28" y="6"/>
                  </a:lnTo>
                  <a:lnTo>
                    <a:pt x="33" y="3"/>
                  </a:lnTo>
                  <a:lnTo>
                    <a:pt x="36" y="0"/>
                  </a:lnTo>
                  <a:lnTo>
                    <a:pt x="41" y="0"/>
                  </a:lnTo>
                  <a:lnTo>
                    <a:pt x="47" y="0"/>
                  </a:lnTo>
                  <a:lnTo>
                    <a:pt x="52" y="2"/>
                  </a:lnTo>
                  <a:lnTo>
                    <a:pt x="55" y="2"/>
                  </a:lnTo>
                  <a:lnTo>
                    <a:pt x="59" y="5"/>
                  </a:lnTo>
                  <a:lnTo>
                    <a:pt x="64" y="8"/>
                  </a:lnTo>
                  <a:lnTo>
                    <a:pt x="69" y="13"/>
                  </a:lnTo>
                  <a:lnTo>
                    <a:pt x="72" y="17"/>
                  </a:lnTo>
                  <a:lnTo>
                    <a:pt x="75" y="24"/>
                  </a:lnTo>
                  <a:lnTo>
                    <a:pt x="78" y="30"/>
                  </a:lnTo>
                  <a:lnTo>
                    <a:pt x="83" y="38"/>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2" name="Freeform 51"/>
            <p:cNvSpPr>
              <a:spLocks/>
            </p:cNvSpPr>
            <p:nvPr/>
          </p:nvSpPr>
          <p:spPr bwMode="auto">
            <a:xfrm>
              <a:off x="1924" y="2371"/>
              <a:ext cx="668" cy="463"/>
            </a:xfrm>
            <a:custGeom>
              <a:avLst/>
              <a:gdLst>
                <a:gd name="T0" fmla="*/ 433 w 668"/>
                <a:gd name="T1" fmla="*/ 3 h 463"/>
                <a:gd name="T2" fmla="*/ 482 w 668"/>
                <a:gd name="T3" fmla="*/ 14 h 463"/>
                <a:gd name="T4" fmla="*/ 518 w 668"/>
                <a:gd name="T5" fmla="*/ 39 h 463"/>
                <a:gd name="T6" fmla="*/ 553 w 668"/>
                <a:gd name="T7" fmla="*/ 79 h 463"/>
                <a:gd name="T8" fmla="*/ 618 w 668"/>
                <a:gd name="T9" fmla="*/ 109 h 463"/>
                <a:gd name="T10" fmla="*/ 620 w 668"/>
                <a:gd name="T11" fmla="*/ 203 h 463"/>
                <a:gd name="T12" fmla="*/ 488 w 668"/>
                <a:gd name="T13" fmla="*/ 349 h 463"/>
                <a:gd name="T14" fmla="*/ 381 w 668"/>
                <a:gd name="T15" fmla="*/ 427 h 463"/>
                <a:gd name="T16" fmla="*/ 339 w 668"/>
                <a:gd name="T17" fmla="*/ 441 h 463"/>
                <a:gd name="T18" fmla="*/ 316 w 668"/>
                <a:gd name="T19" fmla="*/ 456 h 463"/>
                <a:gd name="T20" fmla="*/ 284 w 668"/>
                <a:gd name="T21" fmla="*/ 459 h 463"/>
                <a:gd name="T22" fmla="*/ 191 w 668"/>
                <a:gd name="T23" fmla="*/ 451 h 463"/>
                <a:gd name="T24" fmla="*/ 110 w 668"/>
                <a:gd name="T25" fmla="*/ 438 h 463"/>
                <a:gd name="T26" fmla="*/ 89 w 668"/>
                <a:gd name="T27" fmla="*/ 420 h 463"/>
                <a:gd name="T28" fmla="*/ 70 w 668"/>
                <a:gd name="T29" fmla="*/ 407 h 463"/>
                <a:gd name="T30" fmla="*/ 54 w 668"/>
                <a:gd name="T31" fmla="*/ 410 h 463"/>
                <a:gd name="T32" fmla="*/ 31 w 668"/>
                <a:gd name="T33" fmla="*/ 407 h 463"/>
                <a:gd name="T34" fmla="*/ 11 w 668"/>
                <a:gd name="T35" fmla="*/ 399 h 463"/>
                <a:gd name="T36" fmla="*/ 5 w 668"/>
                <a:gd name="T37" fmla="*/ 375 h 463"/>
                <a:gd name="T38" fmla="*/ 36 w 668"/>
                <a:gd name="T39" fmla="*/ 336 h 463"/>
                <a:gd name="T40" fmla="*/ 68 w 668"/>
                <a:gd name="T41" fmla="*/ 303 h 463"/>
                <a:gd name="T42" fmla="*/ 63 w 668"/>
                <a:gd name="T43" fmla="*/ 291 h 463"/>
                <a:gd name="T44" fmla="*/ 55 w 668"/>
                <a:gd name="T45" fmla="*/ 269 h 463"/>
                <a:gd name="T46" fmla="*/ 80 w 668"/>
                <a:gd name="T47" fmla="*/ 254 h 463"/>
                <a:gd name="T48" fmla="*/ 127 w 668"/>
                <a:gd name="T49" fmla="*/ 250 h 463"/>
                <a:gd name="T50" fmla="*/ 180 w 668"/>
                <a:gd name="T51" fmla="*/ 262 h 463"/>
                <a:gd name="T52" fmla="*/ 216 w 668"/>
                <a:gd name="T53" fmla="*/ 298 h 463"/>
                <a:gd name="T54" fmla="*/ 276 w 668"/>
                <a:gd name="T55" fmla="*/ 332 h 463"/>
                <a:gd name="T56" fmla="*/ 352 w 668"/>
                <a:gd name="T57" fmla="*/ 306 h 463"/>
                <a:gd name="T58" fmla="*/ 386 w 668"/>
                <a:gd name="T59" fmla="*/ 282 h 463"/>
                <a:gd name="T60" fmla="*/ 394 w 668"/>
                <a:gd name="T61" fmla="*/ 296 h 463"/>
                <a:gd name="T62" fmla="*/ 396 w 668"/>
                <a:gd name="T63" fmla="*/ 270 h 463"/>
                <a:gd name="T64" fmla="*/ 377 w 668"/>
                <a:gd name="T65" fmla="*/ 256 h 463"/>
                <a:gd name="T66" fmla="*/ 359 w 668"/>
                <a:gd name="T67" fmla="*/ 264 h 463"/>
                <a:gd name="T68" fmla="*/ 364 w 668"/>
                <a:gd name="T69" fmla="*/ 274 h 463"/>
                <a:gd name="T70" fmla="*/ 338 w 668"/>
                <a:gd name="T71" fmla="*/ 299 h 463"/>
                <a:gd name="T72" fmla="*/ 310 w 668"/>
                <a:gd name="T73" fmla="*/ 312 h 463"/>
                <a:gd name="T74" fmla="*/ 278 w 668"/>
                <a:gd name="T75" fmla="*/ 316 h 463"/>
                <a:gd name="T76" fmla="*/ 245 w 668"/>
                <a:gd name="T77" fmla="*/ 303 h 463"/>
                <a:gd name="T78" fmla="*/ 219 w 668"/>
                <a:gd name="T79" fmla="*/ 280 h 463"/>
                <a:gd name="T80" fmla="*/ 195 w 668"/>
                <a:gd name="T81" fmla="*/ 256 h 463"/>
                <a:gd name="T82" fmla="*/ 161 w 668"/>
                <a:gd name="T83" fmla="*/ 241 h 463"/>
                <a:gd name="T84" fmla="*/ 128 w 668"/>
                <a:gd name="T85" fmla="*/ 233 h 463"/>
                <a:gd name="T86" fmla="*/ 179 w 668"/>
                <a:gd name="T87" fmla="*/ 188 h 463"/>
                <a:gd name="T88" fmla="*/ 248 w 668"/>
                <a:gd name="T89" fmla="*/ 151 h 463"/>
                <a:gd name="T90" fmla="*/ 295 w 668"/>
                <a:gd name="T91" fmla="*/ 161 h 463"/>
                <a:gd name="T92" fmla="*/ 325 w 668"/>
                <a:gd name="T93" fmla="*/ 190 h 463"/>
                <a:gd name="T94" fmla="*/ 364 w 668"/>
                <a:gd name="T95" fmla="*/ 209 h 463"/>
                <a:gd name="T96" fmla="*/ 401 w 668"/>
                <a:gd name="T97" fmla="*/ 193 h 463"/>
                <a:gd name="T98" fmla="*/ 424 w 668"/>
                <a:gd name="T99" fmla="*/ 148 h 463"/>
                <a:gd name="T100" fmla="*/ 432 w 668"/>
                <a:gd name="T101" fmla="*/ 92 h 463"/>
                <a:gd name="T102" fmla="*/ 419 w 668"/>
                <a:gd name="T103" fmla="*/ 29 h 463"/>
                <a:gd name="T104" fmla="*/ 401 w 668"/>
                <a:gd name="T105" fmla="*/ 2 h 4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463"/>
                <a:gd name="T161" fmla="*/ 668 w 668"/>
                <a:gd name="T162" fmla="*/ 463 h 4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463">
                  <a:moveTo>
                    <a:pt x="398" y="0"/>
                  </a:moveTo>
                  <a:lnTo>
                    <a:pt x="402" y="0"/>
                  </a:lnTo>
                  <a:lnTo>
                    <a:pt x="411" y="0"/>
                  </a:lnTo>
                  <a:lnTo>
                    <a:pt x="417" y="0"/>
                  </a:lnTo>
                  <a:lnTo>
                    <a:pt x="425" y="3"/>
                  </a:lnTo>
                  <a:lnTo>
                    <a:pt x="433" y="3"/>
                  </a:lnTo>
                  <a:lnTo>
                    <a:pt x="441" y="6"/>
                  </a:lnTo>
                  <a:lnTo>
                    <a:pt x="450" y="6"/>
                  </a:lnTo>
                  <a:lnTo>
                    <a:pt x="459" y="10"/>
                  </a:lnTo>
                  <a:lnTo>
                    <a:pt x="467" y="10"/>
                  </a:lnTo>
                  <a:lnTo>
                    <a:pt x="476" y="11"/>
                  </a:lnTo>
                  <a:lnTo>
                    <a:pt x="482" y="14"/>
                  </a:lnTo>
                  <a:lnTo>
                    <a:pt x="492" y="18"/>
                  </a:lnTo>
                  <a:lnTo>
                    <a:pt x="497" y="19"/>
                  </a:lnTo>
                  <a:lnTo>
                    <a:pt x="503" y="24"/>
                  </a:lnTo>
                  <a:lnTo>
                    <a:pt x="510" y="29"/>
                  </a:lnTo>
                  <a:lnTo>
                    <a:pt x="514" y="34"/>
                  </a:lnTo>
                  <a:lnTo>
                    <a:pt x="518" y="39"/>
                  </a:lnTo>
                  <a:lnTo>
                    <a:pt x="523" y="45"/>
                  </a:lnTo>
                  <a:lnTo>
                    <a:pt x="527" y="50"/>
                  </a:lnTo>
                  <a:lnTo>
                    <a:pt x="534" y="60"/>
                  </a:lnTo>
                  <a:lnTo>
                    <a:pt x="539" y="64"/>
                  </a:lnTo>
                  <a:lnTo>
                    <a:pt x="547" y="72"/>
                  </a:lnTo>
                  <a:lnTo>
                    <a:pt x="553" y="79"/>
                  </a:lnTo>
                  <a:lnTo>
                    <a:pt x="563" y="87"/>
                  </a:lnTo>
                  <a:lnTo>
                    <a:pt x="571" y="93"/>
                  </a:lnTo>
                  <a:lnTo>
                    <a:pt x="581" y="98"/>
                  </a:lnTo>
                  <a:lnTo>
                    <a:pt x="592" y="103"/>
                  </a:lnTo>
                  <a:lnTo>
                    <a:pt x="605" y="108"/>
                  </a:lnTo>
                  <a:lnTo>
                    <a:pt x="618" y="109"/>
                  </a:lnTo>
                  <a:lnTo>
                    <a:pt x="635" y="111"/>
                  </a:lnTo>
                  <a:lnTo>
                    <a:pt x="649" y="111"/>
                  </a:lnTo>
                  <a:lnTo>
                    <a:pt x="667" y="109"/>
                  </a:lnTo>
                  <a:lnTo>
                    <a:pt x="654" y="142"/>
                  </a:lnTo>
                  <a:lnTo>
                    <a:pt x="639" y="174"/>
                  </a:lnTo>
                  <a:lnTo>
                    <a:pt x="620" y="203"/>
                  </a:lnTo>
                  <a:lnTo>
                    <a:pt x="602" y="232"/>
                  </a:lnTo>
                  <a:lnTo>
                    <a:pt x="579" y="258"/>
                  </a:lnTo>
                  <a:lnTo>
                    <a:pt x="557" y="285"/>
                  </a:lnTo>
                  <a:lnTo>
                    <a:pt x="536" y="309"/>
                  </a:lnTo>
                  <a:lnTo>
                    <a:pt x="513" y="332"/>
                  </a:lnTo>
                  <a:lnTo>
                    <a:pt x="488" y="349"/>
                  </a:lnTo>
                  <a:lnTo>
                    <a:pt x="467" y="369"/>
                  </a:lnTo>
                  <a:lnTo>
                    <a:pt x="445" y="385"/>
                  </a:lnTo>
                  <a:lnTo>
                    <a:pt x="427" y="399"/>
                  </a:lnTo>
                  <a:lnTo>
                    <a:pt x="409" y="410"/>
                  </a:lnTo>
                  <a:lnTo>
                    <a:pt x="394" y="420"/>
                  </a:lnTo>
                  <a:lnTo>
                    <a:pt x="381" y="427"/>
                  </a:lnTo>
                  <a:lnTo>
                    <a:pt x="372" y="431"/>
                  </a:lnTo>
                  <a:lnTo>
                    <a:pt x="364" y="431"/>
                  </a:lnTo>
                  <a:lnTo>
                    <a:pt x="357" y="435"/>
                  </a:lnTo>
                  <a:lnTo>
                    <a:pt x="351" y="438"/>
                  </a:lnTo>
                  <a:lnTo>
                    <a:pt x="344" y="439"/>
                  </a:lnTo>
                  <a:lnTo>
                    <a:pt x="339" y="441"/>
                  </a:lnTo>
                  <a:lnTo>
                    <a:pt x="333" y="444"/>
                  </a:lnTo>
                  <a:lnTo>
                    <a:pt x="328" y="448"/>
                  </a:lnTo>
                  <a:lnTo>
                    <a:pt x="326" y="451"/>
                  </a:lnTo>
                  <a:lnTo>
                    <a:pt x="321" y="451"/>
                  </a:lnTo>
                  <a:lnTo>
                    <a:pt x="320" y="452"/>
                  </a:lnTo>
                  <a:lnTo>
                    <a:pt x="316" y="456"/>
                  </a:lnTo>
                  <a:lnTo>
                    <a:pt x="315" y="457"/>
                  </a:lnTo>
                  <a:lnTo>
                    <a:pt x="313" y="457"/>
                  </a:lnTo>
                  <a:lnTo>
                    <a:pt x="313" y="460"/>
                  </a:lnTo>
                  <a:lnTo>
                    <a:pt x="313" y="462"/>
                  </a:lnTo>
                  <a:lnTo>
                    <a:pt x="299" y="459"/>
                  </a:lnTo>
                  <a:lnTo>
                    <a:pt x="284" y="459"/>
                  </a:lnTo>
                  <a:lnTo>
                    <a:pt x="269" y="457"/>
                  </a:lnTo>
                  <a:lnTo>
                    <a:pt x="255" y="457"/>
                  </a:lnTo>
                  <a:lnTo>
                    <a:pt x="239" y="454"/>
                  </a:lnTo>
                  <a:lnTo>
                    <a:pt x="222" y="454"/>
                  </a:lnTo>
                  <a:lnTo>
                    <a:pt x="204" y="451"/>
                  </a:lnTo>
                  <a:lnTo>
                    <a:pt x="191" y="451"/>
                  </a:lnTo>
                  <a:lnTo>
                    <a:pt x="174" y="449"/>
                  </a:lnTo>
                  <a:lnTo>
                    <a:pt x="159" y="446"/>
                  </a:lnTo>
                  <a:lnTo>
                    <a:pt x="146" y="443"/>
                  </a:lnTo>
                  <a:lnTo>
                    <a:pt x="133" y="443"/>
                  </a:lnTo>
                  <a:lnTo>
                    <a:pt x="122" y="439"/>
                  </a:lnTo>
                  <a:lnTo>
                    <a:pt x="110" y="438"/>
                  </a:lnTo>
                  <a:lnTo>
                    <a:pt x="102" y="435"/>
                  </a:lnTo>
                  <a:lnTo>
                    <a:pt x="97" y="435"/>
                  </a:lnTo>
                  <a:lnTo>
                    <a:pt x="94" y="428"/>
                  </a:lnTo>
                  <a:lnTo>
                    <a:pt x="93" y="427"/>
                  </a:lnTo>
                  <a:lnTo>
                    <a:pt x="91" y="422"/>
                  </a:lnTo>
                  <a:lnTo>
                    <a:pt x="89" y="420"/>
                  </a:lnTo>
                  <a:lnTo>
                    <a:pt x="86" y="417"/>
                  </a:lnTo>
                  <a:lnTo>
                    <a:pt x="84" y="414"/>
                  </a:lnTo>
                  <a:lnTo>
                    <a:pt x="81" y="410"/>
                  </a:lnTo>
                  <a:lnTo>
                    <a:pt x="80" y="410"/>
                  </a:lnTo>
                  <a:lnTo>
                    <a:pt x="73" y="409"/>
                  </a:lnTo>
                  <a:lnTo>
                    <a:pt x="70" y="407"/>
                  </a:lnTo>
                  <a:lnTo>
                    <a:pt x="68" y="407"/>
                  </a:lnTo>
                  <a:lnTo>
                    <a:pt x="65" y="407"/>
                  </a:lnTo>
                  <a:lnTo>
                    <a:pt x="62" y="407"/>
                  </a:lnTo>
                  <a:lnTo>
                    <a:pt x="60" y="407"/>
                  </a:lnTo>
                  <a:lnTo>
                    <a:pt x="57" y="409"/>
                  </a:lnTo>
                  <a:lnTo>
                    <a:pt x="54" y="410"/>
                  </a:lnTo>
                  <a:lnTo>
                    <a:pt x="49" y="409"/>
                  </a:lnTo>
                  <a:lnTo>
                    <a:pt x="45" y="409"/>
                  </a:lnTo>
                  <a:lnTo>
                    <a:pt x="42" y="409"/>
                  </a:lnTo>
                  <a:lnTo>
                    <a:pt x="39" y="409"/>
                  </a:lnTo>
                  <a:lnTo>
                    <a:pt x="34" y="407"/>
                  </a:lnTo>
                  <a:lnTo>
                    <a:pt x="31" y="407"/>
                  </a:lnTo>
                  <a:lnTo>
                    <a:pt x="29" y="406"/>
                  </a:lnTo>
                  <a:lnTo>
                    <a:pt x="26" y="406"/>
                  </a:lnTo>
                  <a:lnTo>
                    <a:pt x="19" y="402"/>
                  </a:lnTo>
                  <a:lnTo>
                    <a:pt x="18" y="402"/>
                  </a:lnTo>
                  <a:lnTo>
                    <a:pt x="15" y="399"/>
                  </a:lnTo>
                  <a:lnTo>
                    <a:pt x="11" y="399"/>
                  </a:lnTo>
                  <a:lnTo>
                    <a:pt x="8" y="396"/>
                  </a:lnTo>
                  <a:lnTo>
                    <a:pt x="6" y="394"/>
                  </a:lnTo>
                  <a:lnTo>
                    <a:pt x="3" y="391"/>
                  </a:lnTo>
                  <a:lnTo>
                    <a:pt x="0" y="390"/>
                  </a:lnTo>
                  <a:lnTo>
                    <a:pt x="2" y="380"/>
                  </a:lnTo>
                  <a:lnTo>
                    <a:pt x="5" y="375"/>
                  </a:lnTo>
                  <a:lnTo>
                    <a:pt x="8" y="367"/>
                  </a:lnTo>
                  <a:lnTo>
                    <a:pt x="15" y="362"/>
                  </a:lnTo>
                  <a:lnTo>
                    <a:pt x="19" y="354"/>
                  </a:lnTo>
                  <a:lnTo>
                    <a:pt x="24" y="348"/>
                  </a:lnTo>
                  <a:lnTo>
                    <a:pt x="31" y="341"/>
                  </a:lnTo>
                  <a:lnTo>
                    <a:pt x="36" y="336"/>
                  </a:lnTo>
                  <a:lnTo>
                    <a:pt x="42" y="328"/>
                  </a:lnTo>
                  <a:lnTo>
                    <a:pt x="47" y="324"/>
                  </a:lnTo>
                  <a:lnTo>
                    <a:pt x="54" y="317"/>
                  </a:lnTo>
                  <a:lnTo>
                    <a:pt x="58" y="312"/>
                  </a:lnTo>
                  <a:lnTo>
                    <a:pt x="63" y="306"/>
                  </a:lnTo>
                  <a:lnTo>
                    <a:pt x="68" y="303"/>
                  </a:lnTo>
                  <a:lnTo>
                    <a:pt x="75" y="299"/>
                  </a:lnTo>
                  <a:lnTo>
                    <a:pt x="80" y="296"/>
                  </a:lnTo>
                  <a:lnTo>
                    <a:pt x="75" y="295"/>
                  </a:lnTo>
                  <a:lnTo>
                    <a:pt x="70" y="295"/>
                  </a:lnTo>
                  <a:lnTo>
                    <a:pt x="67" y="291"/>
                  </a:lnTo>
                  <a:lnTo>
                    <a:pt x="63" y="291"/>
                  </a:lnTo>
                  <a:lnTo>
                    <a:pt x="60" y="287"/>
                  </a:lnTo>
                  <a:lnTo>
                    <a:pt x="57" y="283"/>
                  </a:lnTo>
                  <a:lnTo>
                    <a:pt x="55" y="280"/>
                  </a:lnTo>
                  <a:lnTo>
                    <a:pt x="55" y="278"/>
                  </a:lnTo>
                  <a:lnTo>
                    <a:pt x="55" y="272"/>
                  </a:lnTo>
                  <a:lnTo>
                    <a:pt x="55" y="269"/>
                  </a:lnTo>
                  <a:lnTo>
                    <a:pt x="57" y="264"/>
                  </a:lnTo>
                  <a:lnTo>
                    <a:pt x="60" y="262"/>
                  </a:lnTo>
                  <a:lnTo>
                    <a:pt x="62" y="259"/>
                  </a:lnTo>
                  <a:lnTo>
                    <a:pt x="67" y="256"/>
                  </a:lnTo>
                  <a:lnTo>
                    <a:pt x="71" y="254"/>
                  </a:lnTo>
                  <a:lnTo>
                    <a:pt x="80" y="254"/>
                  </a:lnTo>
                  <a:lnTo>
                    <a:pt x="86" y="251"/>
                  </a:lnTo>
                  <a:lnTo>
                    <a:pt x="93" y="251"/>
                  </a:lnTo>
                  <a:lnTo>
                    <a:pt x="101" y="250"/>
                  </a:lnTo>
                  <a:lnTo>
                    <a:pt x="110" y="250"/>
                  </a:lnTo>
                  <a:lnTo>
                    <a:pt x="118" y="250"/>
                  </a:lnTo>
                  <a:lnTo>
                    <a:pt x="127" y="250"/>
                  </a:lnTo>
                  <a:lnTo>
                    <a:pt x="135" y="250"/>
                  </a:lnTo>
                  <a:lnTo>
                    <a:pt x="146" y="253"/>
                  </a:lnTo>
                  <a:lnTo>
                    <a:pt x="154" y="254"/>
                  </a:lnTo>
                  <a:lnTo>
                    <a:pt x="162" y="256"/>
                  </a:lnTo>
                  <a:lnTo>
                    <a:pt x="172" y="259"/>
                  </a:lnTo>
                  <a:lnTo>
                    <a:pt x="180" y="262"/>
                  </a:lnTo>
                  <a:lnTo>
                    <a:pt x="185" y="267"/>
                  </a:lnTo>
                  <a:lnTo>
                    <a:pt x="193" y="272"/>
                  </a:lnTo>
                  <a:lnTo>
                    <a:pt x="198" y="278"/>
                  </a:lnTo>
                  <a:lnTo>
                    <a:pt x="204" y="285"/>
                  </a:lnTo>
                  <a:lnTo>
                    <a:pt x="209" y="291"/>
                  </a:lnTo>
                  <a:lnTo>
                    <a:pt x="216" y="298"/>
                  </a:lnTo>
                  <a:lnTo>
                    <a:pt x="222" y="304"/>
                  </a:lnTo>
                  <a:lnTo>
                    <a:pt x="232" y="312"/>
                  </a:lnTo>
                  <a:lnTo>
                    <a:pt x="242" y="317"/>
                  </a:lnTo>
                  <a:lnTo>
                    <a:pt x="253" y="324"/>
                  </a:lnTo>
                  <a:lnTo>
                    <a:pt x="265" y="327"/>
                  </a:lnTo>
                  <a:lnTo>
                    <a:pt x="276" y="332"/>
                  </a:lnTo>
                  <a:lnTo>
                    <a:pt x="287" y="332"/>
                  </a:lnTo>
                  <a:lnTo>
                    <a:pt x="300" y="332"/>
                  </a:lnTo>
                  <a:lnTo>
                    <a:pt x="313" y="328"/>
                  </a:lnTo>
                  <a:lnTo>
                    <a:pt x="326" y="325"/>
                  </a:lnTo>
                  <a:lnTo>
                    <a:pt x="338" y="317"/>
                  </a:lnTo>
                  <a:lnTo>
                    <a:pt x="352" y="306"/>
                  </a:lnTo>
                  <a:lnTo>
                    <a:pt x="364" y="293"/>
                  </a:lnTo>
                  <a:lnTo>
                    <a:pt x="378" y="277"/>
                  </a:lnTo>
                  <a:lnTo>
                    <a:pt x="380" y="277"/>
                  </a:lnTo>
                  <a:lnTo>
                    <a:pt x="381" y="278"/>
                  </a:lnTo>
                  <a:lnTo>
                    <a:pt x="383" y="278"/>
                  </a:lnTo>
                  <a:lnTo>
                    <a:pt x="386" y="282"/>
                  </a:lnTo>
                  <a:lnTo>
                    <a:pt x="389" y="285"/>
                  </a:lnTo>
                  <a:lnTo>
                    <a:pt x="393" y="288"/>
                  </a:lnTo>
                  <a:lnTo>
                    <a:pt x="393" y="291"/>
                  </a:lnTo>
                  <a:lnTo>
                    <a:pt x="394" y="293"/>
                  </a:lnTo>
                  <a:lnTo>
                    <a:pt x="394" y="295"/>
                  </a:lnTo>
                  <a:lnTo>
                    <a:pt x="394" y="296"/>
                  </a:lnTo>
                  <a:lnTo>
                    <a:pt x="394" y="291"/>
                  </a:lnTo>
                  <a:lnTo>
                    <a:pt x="396" y="287"/>
                  </a:lnTo>
                  <a:lnTo>
                    <a:pt x="396" y="282"/>
                  </a:lnTo>
                  <a:lnTo>
                    <a:pt x="399" y="278"/>
                  </a:lnTo>
                  <a:lnTo>
                    <a:pt x="396" y="274"/>
                  </a:lnTo>
                  <a:lnTo>
                    <a:pt x="396" y="270"/>
                  </a:lnTo>
                  <a:lnTo>
                    <a:pt x="394" y="266"/>
                  </a:lnTo>
                  <a:lnTo>
                    <a:pt x="393" y="262"/>
                  </a:lnTo>
                  <a:lnTo>
                    <a:pt x="388" y="259"/>
                  </a:lnTo>
                  <a:lnTo>
                    <a:pt x="386" y="256"/>
                  </a:lnTo>
                  <a:lnTo>
                    <a:pt x="380" y="256"/>
                  </a:lnTo>
                  <a:lnTo>
                    <a:pt x="377" y="256"/>
                  </a:lnTo>
                  <a:lnTo>
                    <a:pt x="370" y="256"/>
                  </a:lnTo>
                  <a:lnTo>
                    <a:pt x="364" y="256"/>
                  </a:lnTo>
                  <a:lnTo>
                    <a:pt x="357" y="259"/>
                  </a:lnTo>
                  <a:lnTo>
                    <a:pt x="352" y="264"/>
                  </a:lnTo>
                  <a:lnTo>
                    <a:pt x="355" y="264"/>
                  </a:lnTo>
                  <a:lnTo>
                    <a:pt x="359" y="264"/>
                  </a:lnTo>
                  <a:lnTo>
                    <a:pt x="362" y="264"/>
                  </a:lnTo>
                  <a:lnTo>
                    <a:pt x="364" y="264"/>
                  </a:lnTo>
                  <a:lnTo>
                    <a:pt x="367" y="267"/>
                  </a:lnTo>
                  <a:lnTo>
                    <a:pt x="368" y="269"/>
                  </a:lnTo>
                  <a:lnTo>
                    <a:pt x="370" y="272"/>
                  </a:lnTo>
                  <a:lnTo>
                    <a:pt x="364" y="274"/>
                  </a:lnTo>
                  <a:lnTo>
                    <a:pt x="359" y="280"/>
                  </a:lnTo>
                  <a:lnTo>
                    <a:pt x="354" y="285"/>
                  </a:lnTo>
                  <a:lnTo>
                    <a:pt x="351" y="290"/>
                  </a:lnTo>
                  <a:lnTo>
                    <a:pt x="346" y="293"/>
                  </a:lnTo>
                  <a:lnTo>
                    <a:pt x="342" y="296"/>
                  </a:lnTo>
                  <a:lnTo>
                    <a:pt x="338" y="299"/>
                  </a:lnTo>
                  <a:lnTo>
                    <a:pt x="334" y="304"/>
                  </a:lnTo>
                  <a:lnTo>
                    <a:pt x="328" y="304"/>
                  </a:lnTo>
                  <a:lnTo>
                    <a:pt x="325" y="307"/>
                  </a:lnTo>
                  <a:lnTo>
                    <a:pt x="318" y="311"/>
                  </a:lnTo>
                  <a:lnTo>
                    <a:pt x="315" y="312"/>
                  </a:lnTo>
                  <a:lnTo>
                    <a:pt x="310" y="312"/>
                  </a:lnTo>
                  <a:lnTo>
                    <a:pt x="305" y="316"/>
                  </a:lnTo>
                  <a:lnTo>
                    <a:pt x="300" y="316"/>
                  </a:lnTo>
                  <a:lnTo>
                    <a:pt x="295" y="319"/>
                  </a:lnTo>
                  <a:lnTo>
                    <a:pt x="289" y="317"/>
                  </a:lnTo>
                  <a:lnTo>
                    <a:pt x="284" y="317"/>
                  </a:lnTo>
                  <a:lnTo>
                    <a:pt x="278" y="316"/>
                  </a:lnTo>
                  <a:lnTo>
                    <a:pt x="273" y="316"/>
                  </a:lnTo>
                  <a:lnTo>
                    <a:pt x="266" y="312"/>
                  </a:lnTo>
                  <a:lnTo>
                    <a:pt x="261" y="311"/>
                  </a:lnTo>
                  <a:lnTo>
                    <a:pt x="255" y="309"/>
                  </a:lnTo>
                  <a:lnTo>
                    <a:pt x="252" y="307"/>
                  </a:lnTo>
                  <a:lnTo>
                    <a:pt x="245" y="303"/>
                  </a:lnTo>
                  <a:lnTo>
                    <a:pt x="240" y="299"/>
                  </a:lnTo>
                  <a:lnTo>
                    <a:pt x="234" y="296"/>
                  </a:lnTo>
                  <a:lnTo>
                    <a:pt x="230" y="293"/>
                  </a:lnTo>
                  <a:lnTo>
                    <a:pt x="224" y="288"/>
                  </a:lnTo>
                  <a:lnTo>
                    <a:pt x="222" y="285"/>
                  </a:lnTo>
                  <a:lnTo>
                    <a:pt x="219" y="280"/>
                  </a:lnTo>
                  <a:lnTo>
                    <a:pt x="216" y="277"/>
                  </a:lnTo>
                  <a:lnTo>
                    <a:pt x="211" y="272"/>
                  </a:lnTo>
                  <a:lnTo>
                    <a:pt x="209" y="267"/>
                  </a:lnTo>
                  <a:lnTo>
                    <a:pt x="203" y="262"/>
                  </a:lnTo>
                  <a:lnTo>
                    <a:pt x="201" y="261"/>
                  </a:lnTo>
                  <a:lnTo>
                    <a:pt x="195" y="256"/>
                  </a:lnTo>
                  <a:lnTo>
                    <a:pt x="190" y="254"/>
                  </a:lnTo>
                  <a:lnTo>
                    <a:pt x="185" y="251"/>
                  </a:lnTo>
                  <a:lnTo>
                    <a:pt x="180" y="250"/>
                  </a:lnTo>
                  <a:lnTo>
                    <a:pt x="172" y="246"/>
                  </a:lnTo>
                  <a:lnTo>
                    <a:pt x="167" y="243"/>
                  </a:lnTo>
                  <a:lnTo>
                    <a:pt x="161" y="241"/>
                  </a:lnTo>
                  <a:lnTo>
                    <a:pt x="154" y="241"/>
                  </a:lnTo>
                  <a:lnTo>
                    <a:pt x="146" y="240"/>
                  </a:lnTo>
                  <a:lnTo>
                    <a:pt x="140" y="240"/>
                  </a:lnTo>
                  <a:lnTo>
                    <a:pt x="130" y="240"/>
                  </a:lnTo>
                  <a:lnTo>
                    <a:pt x="125" y="240"/>
                  </a:lnTo>
                  <a:lnTo>
                    <a:pt x="128" y="233"/>
                  </a:lnTo>
                  <a:lnTo>
                    <a:pt x="133" y="227"/>
                  </a:lnTo>
                  <a:lnTo>
                    <a:pt x="141" y="219"/>
                  </a:lnTo>
                  <a:lnTo>
                    <a:pt x="149" y="214"/>
                  </a:lnTo>
                  <a:lnTo>
                    <a:pt x="157" y="206"/>
                  </a:lnTo>
                  <a:lnTo>
                    <a:pt x="167" y="196"/>
                  </a:lnTo>
                  <a:lnTo>
                    <a:pt x="179" y="188"/>
                  </a:lnTo>
                  <a:lnTo>
                    <a:pt x="190" y="182"/>
                  </a:lnTo>
                  <a:lnTo>
                    <a:pt x="201" y="174"/>
                  </a:lnTo>
                  <a:lnTo>
                    <a:pt x="211" y="167"/>
                  </a:lnTo>
                  <a:lnTo>
                    <a:pt x="222" y="161"/>
                  </a:lnTo>
                  <a:lnTo>
                    <a:pt x="237" y="156"/>
                  </a:lnTo>
                  <a:lnTo>
                    <a:pt x="248" y="151"/>
                  </a:lnTo>
                  <a:lnTo>
                    <a:pt x="263" y="150"/>
                  </a:lnTo>
                  <a:lnTo>
                    <a:pt x="276" y="148"/>
                  </a:lnTo>
                  <a:lnTo>
                    <a:pt x="290" y="150"/>
                  </a:lnTo>
                  <a:lnTo>
                    <a:pt x="290" y="153"/>
                  </a:lnTo>
                  <a:lnTo>
                    <a:pt x="294" y="158"/>
                  </a:lnTo>
                  <a:lnTo>
                    <a:pt x="295" y="161"/>
                  </a:lnTo>
                  <a:lnTo>
                    <a:pt x="300" y="166"/>
                  </a:lnTo>
                  <a:lnTo>
                    <a:pt x="302" y="171"/>
                  </a:lnTo>
                  <a:lnTo>
                    <a:pt x="307" y="177"/>
                  </a:lnTo>
                  <a:lnTo>
                    <a:pt x="313" y="182"/>
                  </a:lnTo>
                  <a:lnTo>
                    <a:pt x="318" y="188"/>
                  </a:lnTo>
                  <a:lnTo>
                    <a:pt x="325" y="190"/>
                  </a:lnTo>
                  <a:lnTo>
                    <a:pt x="329" y="196"/>
                  </a:lnTo>
                  <a:lnTo>
                    <a:pt x="334" y="200"/>
                  </a:lnTo>
                  <a:lnTo>
                    <a:pt x="342" y="204"/>
                  </a:lnTo>
                  <a:lnTo>
                    <a:pt x="349" y="206"/>
                  </a:lnTo>
                  <a:lnTo>
                    <a:pt x="357" y="209"/>
                  </a:lnTo>
                  <a:lnTo>
                    <a:pt x="364" y="209"/>
                  </a:lnTo>
                  <a:lnTo>
                    <a:pt x="372" y="212"/>
                  </a:lnTo>
                  <a:lnTo>
                    <a:pt x="378" y="209"/>
                  </a:lnTo>
                  <a:lnTo>
                    <a:pt x="386" y="208"/>
                  </a:lnTo>
                  <a:lnTo>
                    <a:pt x="391" y="203"/>
                  </a:lnTo>
                  <a:lnTo>
                    <a:pt x="398" y="200"/>
                  </a:lnTo>
                  <a:lnTo>
                    <a:pt x="401" y="193"/>
                  </a:lnTo>
                  <a:lnTo>
                    <a:pt x="407" y="187"/>
                  </a:lnTo>
                  <a:lnTo>
                    <a:pt x="411" y="179"/>
                  </a:lnTo>
                  <a:lnTo>
                    <a:pt x="417" y="174"/>
                  </a:lnTo>
                  <a:lnTo>
                    <a:pt x="419" y="164"/>
                  </a:lnTo>
                  <a:lnTo>
                    <a:pt x="420" y="156"/>
                  </a:lnTo>
                  <a:lnTo>
                    <a:pt x="424" y="148"/>
                  </a:lnTo>
                  <a:lnTo>
                    <a:pt x="427" y="140"/>
                  </a:lnTo>
                  <a:lnTo>
                    <a:pt x="427" y="132"/>
                  </a:lnTo>
                  <a:lnTo>
                    <a:pt x="430" y="122"/>
                  </a:lnTo>
                  <a:lnTo>
                    <a:pt x="430" y="114"/>
                  </a:lnTo>
                  <a:lnTo>
                    <a:pt x="432" y="108"/>
                  </a:lnTo>
                  <a:lnTo>
                    <a:pt x="432" y="92"/>
                  </a:lnTo>
                  <a:lnTo>
                    <a:pt x="432" y="79"/>
                  </a:lnTo>
                  <a:lnTo>
                    <a:pt x="428" y="66"/>
                  </a:lnTo>
                  <a:lnTo>
                    <a:pt x="428" y="56"/>
                  </a:lnTo>
                  <a:lnTo>
                    <a:pt x="425" y="45"/>
                  </a:lnTo>
                  <a:lnTo>
                    <a:pt x="422" y="37"/>
                  </a:lnTo>
                  <a:lnTo>
                    <a:pt x="419" y="29"/>
                  </a:lnTo>
                  <a:lnTo>
                    <a:pt x="417" y="24"/>
                  </a:lnTo>
                  <a:lnTo>
                    <a:pt x="412" y="18"/>
                  </a:lnTo>
                  <a:lnTo>
                    <a:pt x="409" y="11"/>
                  </a:lnTo>
                  <a:lnTo>
                    <a:pt x="406" y="8"/>
                  </a:lnTo>
                  <a:lnTo>
                    <a:pt x="402" y="5"/>
                  </a:lnTo>
                  <a:lnTo>
                    <a:pt x="401" y="2"/>
                  </a:lnTo>
                  <a:lnTo>
                    <a:pt x="399" y="0"/>
                  </a:lnTo>
                  <a:lnTo>
                    <a:pt x="398" y="0"/>
                  </a:lnTo>
                </a:path>
              </a:pathLst>
            </a:custGeom>
            <a:solidFill>
              <a:srgbClr val="FFB187"/>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3" name="Freeform 52"/>
            <p:cNvSpPr>
              <a:spLocks/>
            </p:cNvSpPr>
            <p:nvPr/>
          </p:nvSpPr>
          <p:spPr bwMode="auto">
            <a:xfrm>
              <a:off x="1905" y="1845"/>
              <a:ext cx="794" cy="555"/>
            </a:xfrm>
            <a:custGeom>
              <a:avLst/>
              <a:gdLst>
                <a:gd name="T0" fmla="*/ 471 w 794"/>
                <a:gd name="T1" fmla="*/ 446 h 555"/>
                <a:gd name="T2" fmla="*/ 504 w 794"/>
                <a:gd name="T3" fmla="*/ 451 h 555"/>
                <a:gd name="T4" fmla="*/ 538 w 794"/>
                <a:gd name="T5" fmla="*/ 465 h 555"/>
                <a:gd name="T6" fmla="*/ 566 w 794"/>
                <a:gd name="T7" fmla="*/ 489 h 555"/>
                <a:gd name="T8" fmla="*/ 588 w 794"/>
                <a:gd name="T9" fmla="*/ 497 h 555"/>
                <a:gd name="T10" fmla="*/ 611 w 794"/>
                <a:gd name="T11" fmla="*/ 502 h 555"/>
                <a:gd name="T12" fmla="*/ 627 w 794"/>
                <a:gd name="T13" fmla="*/ 510 h 555"/>
                <a:gd name="T14" fmla="*/ 642 w 794"/>
                <a:gd name="T15" fmla="*/ 527 h 555"/>
                <a:gd name="T16" fmla="*/ 655 w 794"/>
                <a:gd name="T17" fmla="*/ 541 h 555"/>
                <a:gd name="T18" fmla="*/ 683 w 794"/>
                <a:gd name="T19" fmla="*/ 551 h 555"/>
                <a:gd name="T20" fmla="*/ 715 w 794"/>
                <a:gd name="T21" fmla="*/ 554 h 555"/>
                <a:gd name="T22" fmla="*/ 744 w 794"/>
                <a:gd name="T23" fmla="*/ 549 h 555"/>
                <a:gd name="T24" fmla="*/ 762 w 794"/>
                <a:gd name="T25" fmla="*/ 517 h 555"/>
                <a:gd name="T26" fmla="*/ 778 w 794"/>
                <a:gd name="T27" fmla="*/ 468 h 555"/>
                <a:gd name="T28" fmla="*/ 790 w 794"/>
                <a:gd name="T29" fmla="*/ 410 h 555"/>
                <a:gd name="T30" fmla="*/ 793 w 794"/>
                <a:gd name="T31" fmla="*/ 344 h 555"/>
                <a:gd name="T32" fmla="*/ 782 w 794"/>
                <a:gd name="T33" fmla="*/ 278 h 555"/>
                <a:gd name="T34" fmla="*/ 752 w 794"/>
                <a:gd name="T35" fmla="*/ 204 h 555"/>
                <a:gd name="T36" fmla="*/ 712 w 794"/>
                <a:gd name="T37" fmla="*/ 131 h 555"/>
                <a:gd name="T38" fmla="*/ 665 w 794"/>
                <a:gd name="T39" fmla="*/ 79 h 555"/>
                <a:gd name="T40" fmla="*/ 613 w 794"/>
                <a:gd name="T41" fmla="*/ 52 h 555"/>
                <a:gd name="T42" fmla="*/ 544 w 794"/>
                <a:gd name="T43" fmla="*/ 19 h 555"/>
                <a:gd name="T44" fmla="*/ 452 w 794"/>
                <a:gd name="T45" fmla="*/ 0 h 555"/>
                <a:gd name="T46" fmla="*/ 332 w 794"/>
                <a:gd name="T47" fmla="*/ 13 h 555"/>
                <a:gd name="T48" fmla="*/ 203 w 794"/>
                <a:gd name="T49" fmla="*/ 58 h 555"/>
                <a:gd name="T50" fmla="*/ 120 w 794"/>
                <a:gd name="T51" fmla="*/ 108 h 555"/>
                <a:gd name="T52" fmla="*/ 68 w 794"/>
                <a:gd name="T53" fmla="*/ 162 h 555"/>
                <a:gd name="T54" fmla="*/ 28 w 794"/>
                <a:gd name="T55" fmla="*/ 218 h 555"/>
                <a:gd name="T56" fmla="*/ 0 w 794"/>
                <a:gd name="T57" fmla="*/ 278 h 555"/>
                <a:gd name="T58" fmla="*/ 13 w 794"/>
                <a:gd name="T59" fmla="*/ 338 h 555"/>
                <a:gd name="T60" fmla="*/ 63 w 794"/>
                <a:gd name="T61" fmla="*/ 383 h 555"/>
                <a:gd name="T62" fmla="*/ 145 w 794"/>
                <a:gd name="T63" fmla="*/ 405 h 555"/>
                <a:gd name="T64" fmla="*/ 244 w 794"/>
                <a:gd name="T65" fmla="*/ 399 h 555"/>
                <a:gd name="T66" fmla="*/ 338 w 794"/>
                <a:gd name="T67" fmla="*/ 370 h 555"/>
                <a:gd name="T68" fmla="*/ 414 w 794"/>
                <a:gd name="T69" fmla="*/ 312 h 555"/>
                <a:gd name="T70" fmla="*/ 471 w 794"/>
                <a:gd name="T71" fmla="*/ 218 h 555"/>
                <a:gd name="T72" fmla="*/ 483 w 794"/>
                <a:gd name="T73" fmla="*/ 208 h 555"/>
                <a:gd name="T74" fmla="*/ 475 w 794"/>
                <a:gd name="T75" fmla="*/ 244 h 555"/>
                <a:gd name="T76" fmla="*/ 457 w 794"/>
                <a:gd name="T77" fmla="*/ 283 h 555"/>
                <a:gd name="T78" fmla="*/ 427 w 794"/>
                <a:gd name="T79" fmla="*/ 320 h 555"/>
                <a:gd name="T80" fmla="*/ 440 w 794"/>
                <a:gd name="T81" fmla="*/ 326 h 555"/>
                <a:gd name="T82" fmla="*/ 478 w 794"/>
                <a:gd name="T83" fmla="*/ 307 h 555"/>
                <a:gd name="T84" fmla="*/ 518 w 794"/>
                <a:gd name="T85" fmla="*/ 273 h 555"/>
                <a:gd name="T86" fmla="*/ 554 w 794"/>
                <a:gd name="T87" fmla="*/ 233 h 555"/>
                <a:gd name="T88" fmla="*/ 556 w 794"/>
                <a:gd name="T89" fmla="*/ 241 h 555"/>
                <a:gd name="T90" fmla="*/ 540 w 794"/>
                <a:gd name="T91" fmla="*/ 271 h 555"/>
                <a:gd name="T92" fmla="*/ 518 w 794"/>
                <a:gd name="T93" fmla="*/ 297 h 555"/>
                <a:gd name="T94" fmla="*/ 489 w 794"/>
                <a:gd name="T95" fmla="*/ 325 h 555"/>
                <a:gd name="T96" fmla="*/ 488 w 794"/>
                <a:gd name="T97" fmla="*/ 336 h 555"/>
                <a:gd name="T98" fmla="*/ 507 w 794"/>
                <a:gd name="T99" fmla="*/ 341 h 555"/>
                <a:gd name="T100" fmla="*/ 530 w 794"/>
                <a:gd name="T101" fmla="*/ 344 h 555"/>
                <a:gd name="T102" fmla="*/ 551 w 794"/>
                <a:gd name="T103" fmla="*/ 342 h 555"/>
                <a:gd name="T104" fmla="*/ 541 w 794"/>
                <a:gd name="T105" fmla="*/ 349 h 555"/>
                <a:gd name="T106" fmla="*/ 515 w 794"/>
                <a:gd name="T107" fmla="*/ 355 h 555"/>
                <a:gd name="T108" fmla="*/ 492 w 794"/>
                <a:gd name="T109" fmla="*/ 352 h 555"/>
                <a:gd name="T110" fmla="*/ 476 w 794"/>
                <a:gd name="T111" fmla="*/ 344 h 555"/>
                <a:gd name="T112" fmla="*/ 471 w 794"/>
                <a:gd name="T113" fmla="*/ 367 h 555"/>
                <a:gd name="T114" fmla="*/ 465 w 794"/>
                <a:gd name="T115" fmla="*/ 401 h 555"/>
                <a:gd name="T116" fmla="*/ 458 w 794"/>
                <a:gd name="T117" fmla="*/ 430 h 555"/>
                <a:gd name="T118" fmla="*/ 455 w 794"/>
                <a:gd name="T119" fmla="*/ 444 h 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4"/>
                <a:gd name="T181" fmla="*/ 0 h 555"/>
                <a:gd name="T182" fmla="*/ 794 w 794"/>
                <a:gd name="T183" fmla="*/ 555 h 5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4" h="555">
                  <a:moveTo>
                    <a:pt x="455" y="447"/>
                  </a:moveTo>
                  <a:lnTo>
                    <a:pt x="458" y="446"/>
                  </a:lnTo>
                  <a:lnTo>
                    <a:pt x="465" y="446"/>
                  </a:lnTo>
                  <a:lnTo>
                    <a:pt x="471" y="446"/>
                  </a:lnTo>
                  <a:lnTo>
                    <a:pt x="479" y="447"/>
                  </a:lnTo>
                  <a:lnTo>
                    <a:pt x="488" y="447"/>
                  </a:lnTo>
                  <a:lnTo>
                    <a:pt x="496" y="449"/>
                  </a:lnTo>
                  <a:lnTo>
                    <a:pt x="504" y="451"/>
                  </a:lnTo>
                  <a:lnTo>
                    <a:pt x="514" y="454"/>
                  </a:lnTo>
                  <a:lnTo>
                    <a:pt x="520" y="457"/>
                  </a:lnTo>
                  <a:lnTo>
                    <a:pt x="530" y="460"/>
                  </a:lnTo>
                  <a:lnTo>
                    <a:pt x="538" y="465"/>
                  </a:lnTo>
                  <a:lnTo>
                    <a:pt x="546" y="470"/>
                  </a:lnTo>
                  <a:lnTo>
                    <a:pt x="551" y="475"/>
                  </a:lnTo>
                  <a:lnTo>
                    <a:pt x="561" y="481"/>
                  </a:lnTo>
                  <a:lnTo>
                    <a:pt x="566" y="489"/>
                  </a:lnTo>
                  <a:lnTo>
                    <a:pt x="570" y="497"/>
                  </a:lnTo>
                  <a:lnTo>
                    <a:pt x="577" y="497"/>
                  </a:lnTo>
                  <a:lnTo>
                    <a:pt x="582" y="497"/>
                  </a:lnTo>
                  <a:lnTo>
                    <a:pt x="588" y="497"/>
                  </a:lnTo>
                  <a:lnTo>
                    <a:pt x="595" y="499"/>
                  </a:lnTo>
                  <a:lnTo>
                    <a:pt x="600" y="499"/>
                  </a:lnTo>
                  <a:lnTo>
                    <a:pt x="605" y="501"/>
                  </a:lnTo>
                  <a:lnTo>
                    <a:pt x="611" y="502"/>
                  </a:lnTo>
                  <a:lnTo>
                    <a:pt x="616" y="504"/>
                  </a:lnTo>
                  <a:lnTo>
                    <a:pt x="619" y="506"/>
                  </a:lnTo>
                  <a:lnTo>
                    <a:pt x="624" y="509"/>
                  </a:lnTo>
                  <a:lnTo>
                    <a:pt x="627" y="510"/>
                  </a:lnTo>
                  <a:lnTo>
                    <a:pt x="632" y="515"/>
                  </a:lnTo>
                  <a:lnTo>
                    <a:pt x="635" y="517"/>
                  </a:lnTo>
                  <a:lnTo>
                    <a:pt x="639" y="522"/>
                  </a:lnTo>
                  <a:lnTo>
                    <a:pt x="642" y="527"/>
                  </a:lnTo>
                  <a:lnTo>
                    <a:pt x="645" y="531"/>
                  </a:lnTo>
                  <a:lnTo>
                    <a:pt x="647" y="535"/>
                  </a:lnTo>
                  <a:lnTo>
                    <a:pt x="650" y="538"/>
                  </a:lnTo>
                  <a:lnTo>
                    <a:pt x="655" y="541"/>
                  </a:lnTo>
                  <a:lnTo>
                    <a:pt x="660" y="546"/>
                  </a:lnTo>
                  <a:lnTo>
                    <a:pt x="666" y="546"/>
                  </a:lnTo>
                  <a:lnTo>
                    <a:pt x="674" y="549"/>
                  </a:lnTo>
                  <a:lnTo>
                    <a:pt x="683" y="551"/>
                  </a:lnTo>
                  <a:lnTo>
                    <a:pt x="691" y="554"/>
                  </a:lnTo>
                  <a:lnTo>
                    <a:pt x="699" y="554"/>
                  </a:lnTo>
                  <a:lnTo>
                    <a:pt x="707" y="554"/>
                  </a:lnTo>
                  <a:lnTo>
                    <a:pt x="715" y="554"/>
                  </a:lnTo>
                  <a:lnTo>
                    <a:pt x="723" y="554"/>
                  </a:lnTo>
                  <a:lnTo>
                    <a:pt x="730" y="552"/>
                  </a:lnTo>
                  <a:lnTo>
                    <a:pt x="739" y="552"/>
                  </a:lnTo>
                  <a:lnTo>
                    <a:pt x="744" y="549"/>
                  </a:lnTo>
                  <a:lnTo>
                    <a:pt x="751" y="548"/>
                  </a:lnTo>
                  <a:lnTo>
                    <a:pt x="754" y="536"/>
                  </a:lnTo>
                  <a:lnTo>
                    <a:pt x="759" y="528"/>
                  </a:lnTo>
                  <a:lnTo>
                    <a:pt x="762" y="517"/>
                  </a:lnTo>
                  <a:lnTo>
                    <a:pt x="767" y="506"/>
                  </a:lnTo>
                  <a:lnTo>
                    <a:pt x="770" y="493"/>
                  </a:lnTo>
                  <a:lnTo>
                    <a:pt x="775" y="481"/>
                  </a:lnTo>
                  <a:lnTo>
                    <a:pt x="778" y="468"/>
                  </a:lnTo>
                  <a:lnTo>
                    <a:pt x="783" y="455"/>
                  </a:lnTo>
                  <a:lnTo>
                    <a:pt x="785" y="441"/>
                  </a:lnTo>
                  <a:lnTo>
                    <a:pt x="787" y="426"/>
                  </a:lnTo>
                  <a:lnTo>
                    <a:pt x="790" y="410"/>
                  </a:lnTo>
                  <a:lnTo>
                    <a:pt x="791" y="396"/>
                  </a:lnTo>
                  <a:lnTo>
                    <a:pt x="791" y="380"/>
                  </a:lnTo>
                  <a:lnTo>
                    <a:pt x="793" y="362"/>
                  </a:lnTo>
                  <a:lnTo>
                    <a:pt x="793" y="344"/>
                  </a:lnTo>
                  <a:lnTo>
                    <a:pt x="793" y="328"/>
                  </a:lnTo>
                  <a:lnTo>
                    <a:pt x="790" y="312"/>
                  </a:lnTo>
                  <a:lnTo>
                    <a:pt x="787" y="297"/>
                  </a:lnTo>
                  <a:lnTo>
                    <a:pt x="782" y="278"/>
                  </a:lnTo>
                  <a:lnTo>
                    <a:pt x="777" y="262"/>
                  </a:lnTo>
                  <a:lnTo>
                    <a:pt x="769" y="242"/>
                  </a:lnTo>
                  <a:lnTo>
                    <a:pt x="762" y="223"/>
                  </a:lnTo>
                  <a:lnTo>
                    <a:pt x="752" y="204"/>
                  </a:lnTo>
                  <a:lnTo>
                    <a:pt x="744" y="186"/>
                  </a:lnTo>
                  <a:lnTo>
                    <a:pt x="733" y="166"/>
                  </a:lnTo>
                  <a:lnTo>
                    <a:pt x="723" y="147"/>
                  </a:lnTo>
                  <a:lnTo>
                    <a:pt x="712" y="131"/>
                  </a:lnTo>
                  <a:lnTo>
                    <a:pt x="700" y="115"/>
                  </a:lnTo>
                  <a:lnTo>
                    <a:pt x="687" y="100"/>
                  </a:lnTo>
                  <a:lnTo>
                    <a:pt x="676" y="89"/>
                  </a:lnTo>
                  <a:lnTo>
                    <a:pt x="665" y="79"/>
                  </a:lnTo>
                  <a:lnTo>
                    <a:pt x="653" y="74"/>
                  </a:lnTo>
                  <a:lnTo>
                    <a:pt x="640" y="66"/>
                  </a:lnTo>
                  <a:lnTo>
                    <a:pt x="629" y="60"/>
                  </a:lnTo>
                  <a:lnTo>
                    <a:pt x="613" y="52"/>
                  </a:lnTo>
                  <a:lnTo>
                    <a:pt x="600" y="44"/>
                  </a:lnTo>
                  <a:lnTo>
                    <a:pt x="582" y="36"/>
                  </a:lnTo>
                  <a:lnTo>
                    <a:pt x="564" y="27"/>
                  </a:lnTo>
                  <a:lnTo>
                    <a:pt x="544" y="19"/>
                  </a:lnTo>
                  <a:lnTo>
                    <a:pt x="525" y="15"/>
                  </a:lnTo>
                  <a:lnTo>
                    <a:pt x="501" y="8"/>
                  </a:lnTo>
                  <a:lnTo>
                    <a:pt x="478" y="3"/>
                  </a:lnTo>
                  <a:lnTo>
                    <a:pt x="452" y="0"/>
                  </a:lnTo>
                  <a:lnTo>
                    <a:pt x="426" y="0"/>
                  </a:lnTo>
                  <a:lnTo>
                    <a:pt x="395" y="2"/>
                  </a:lnTo>
                  <a:lnTo>
                    <a:pt x="364" y="6"/>
                  </a:lnTo>
                  <a:lnTo>
                    <a:pt x="332" y="13"/>
                  </a:lnTo>
                  <a:lnTo>
                    <a:pt x="297" y="26"/>
                  </a:lnTo>
                  <a:lnTo>
                    <a:pt x="262" y="37"/>
                  </a:lnTo>
                  <a:lnTo>
                    <a:pt x="231" y="48"/>
                  </a:lnTo>
                  <a:lnTo>
                    <a:pt x="203" y="58"/>
                  </a:lnTo>
                  <a:lnTo>
                    <a:pt x="180" y="71"/>
                  </a:lnTo>
                  <a:lnTo>
                    <a:pt x="156" y="82"/>
                  </a:lnTo>
                  <a:lnTo>
                    <a:pt x="138" y="95"/>
                  </a:lnTo>
                  <a:lnTo>
                    <a:pt x="120" y="108"/>
                  </a:lnTo>
                  <a:lnTo>
                    <a:pt x="107" y="123"/>
                  </a:lnTo>
                  <a:lnTo>
                    <a:pt x="93" y="134"/>
                  </a:lnTo>
                  <a:lnTo>
                    <a:pt x="80" y="147"/>
                  </a:lnTo>
                  <a:lnTo>
                    <a:pt x="68" y="162"/>
                  </a:lnTo>
                  <a:lnTo>
                    <a:pt x="59" y="174"/>
                  </a:lnTo>
                  <a:lnTo>
                    <a:pt x="49" y="189"/>
                  </a:lnTo>
                  <a:lnTo>
                    <a:pt x="39" y="204"/>
                  </a:lnTo>
                  <a:lnTo>
                    <a:pt x="28" y="218"/>
                  </a:lnTo>
                  <a:lnTo>
                    <a:pt x="20" y="234"/>
                  </a:lnTo>
                  <a:lnTo>
                    <a:pt x="10" y="249"/>
                  </a:lnTo>
                  <a:lnTo>
                    <a:pt x="3" y="265"/>
                  </a:lnTo>
                  <a:lnTo>
                    <a:pt x="0" y="278"/>
                  </a:lnTo>
                  <a:lnTo>
                    <a:pt x="0" y="296"/>
                  </a:lnTo>
                  <a:lnTo>
                    <a:pt x="2" y="308"/>
                  </a:lnTo>
                  <a:lnTo>
                    <a:pt x="7" y="325"/>
                  </a:lnTo>
                  <a:lnTo>
                    <a:pt x="13" y="338"/>
                  </a:lnTo>
                  <a:lnTo>
                    <a:pt x="23" y="352"/>
                  </a:lnTo>
                  <a:lnTo>
                    <a:pt x="33" y="363"/>
                  </a:lnTo>
                  <a:lnTo>
                    <a:pt x="47" y="375"/>
                  </a:lnTo>
                  <a:lnTo>
                    <a:pt x="63" y="383"/>
                  </a:lnTo>
                  <a:lnTo>
                    <a:pt x="81" y="392"/>
                  </a:lnTo>
                  <a:lnTo>
                    <a:pt x="99" y="397"/>
                  </a:lnTo>
                  <a:lnTo>
                    <a:pt x="122" y="402"/>
                  </a:lnTo>
                  <a:lnTo>
                    <a:pt x="145" y="405"/>
                  </a:lnTo>
                  <a:lnTo>
                    <a:pt x="171" y="407"/>
                  </a:lnTo>
                  <a:lnTo>
                    <a:pt x="195" y="404"/>
                  </a:lnTo>
                  <a:lnTo>
                    <a:pt x="221" y="404"/>
                  </a:lnTo>
                  <a:lnTo>
                    <a:pt x="244" y="399"/>
                  </a:lnTo>
                  <a:lnTo>
                    <a:pt x="270" y="394"/>
                  </a:lnTo>
                  <a:lnTo>
                    <a:pt x="293" y="388"/>
                  </a:lnTo>
                  <a:lnTo>
                    <a:pt x="315" y="380"/>
                  </a:lnTo>
                  <a:lnTo>
                    <a:pt x="338" y="370"/>
                  </a:lnTo>
                  <a:lnTo>
                    <a:pt x="359" y="360"/>
                  </a:lnTo>
                  <a:lnTo>
                    <a:pt x="379" y="346"/>
                  </a:lnTo>
                  <a:lnTo>
                    <a:pt x="398" y="331"/>
                  </a:lnTo>
                  <a:lnTo>
                    <a:pt x="414" y="312"/>
                  </a:lnTo>
                  <a:lnTo>
                    <a:pt x="432" y="294"/>
                  </a:lnTo>
                  <a:lnTo>
                    <a:pt x="445" y="270"/>
                  </a:lnTo>
                  <a:lnTo>
                    <a:pt x="460" y="246"/>
                  </a:lnTo>
                  <a:lnTo>
                    <a:pt x="471" y="218"/>
                  </a:lnTo>
                  <a:lnTo>
                    <a:pt x="483" y="189"/>
                  </a:lnTo>
                  <a:lnTo>
                    <a:pt x="483" y="194"/>
                  </a:lnTo>
                  <a:lnTo>
                    <a:pt x="483" y="200"/>
                  </a:lnTo>
                  <a:lnTo>
                    <a:pt x="483" y="208"/>
                  </a:lnTo>
                  <a:lnTo>
                    <a:pt x="483" y="216"/>
                  </a:lnTo>
                  <a:lnTo>
                    <a:pt x="479" y="225"/>
                  </a:lnTo>
                  <a:lnTo>
                    <a:pt x="478" y="234"/>
                  </a:lnTo>
                  <a:lnTo>
                    <a:pt x="475" y="244"/>
                  </a:lnTo>
                  <a:lnTo>
                    <a:pt x="471" y="255"/>
                  </a:lnTo>
                  <a:lnTo>
                    <a:pt x="466" y="263"/>
                  </a:lnTo>
                  <a:lnTo>
                    <a:pt x="462" y="275"/>
                  </a:lnTo>
                  <a:lnTo>
                    <a:pt x="457" y="283"/>
                  </a:lnTo>
                  <a:lnTo>
                    <a:pt x="452" y="294"/>
                  </a:lnTo>
                  <a:lnTo>
                    <a:pt x="444" y="302"/>
                  </a:lnTo>
                  <a:lnTo>
                    <a:pt x="437" y="312"/>
                  </a:lnTo>
                  <a:lnTo>
                    <a:pt x="427" y="320"/>
                  </a:lnTo>
                  <a:lnTo>
                    <a:pt x="421" y="328"/>
                  </a:lnTo>
                  <a:lnTo>
                    <a:pt x="426" y="328"/>
                  </a:lnTo>
                  <a:lnTo>
                    <a:pt x="432" y="328"/>
                  </a:lnTo>
                  <a:lnTo>
                    <a:pt x="440" y="326"/>
                  </a:lnTo>
                  <a:lnTo>
                    <a:pt x="449" y="325"/>
                  </a:lnTo>
                  <a:lnTo>
                    <a:pt x="457" y="318"/>
                  </a:lnTo>
                  <a:lnTo>
                    <a:pt x="468" y="315"/>
                  </a:lnTo>
                  <a:lnTo>
                    <a:pt x="478" y="307"/>
                  </a:lnTo>
                  <a:lnTo>
                    <a:pt x="489" y="302"/>
                  </a:lnTo>
                  <a:lnTo>
                    <a:pt x="497" y="292"/>
                  </a:lnTo>
                  <a:lnTo>
                    <a:pt x="509" y="284"/>
                  </a:lnTo>
                  <a:lnTo>
                    <a:pt x="518" y="273"/>
                  </a:lnTo>
                  <a:lnTo>
                    <a:pt x="530" y="265"/>
                  </a:lnTo>
                  <a:lnTo>
                    <a:pt x="538" y="254"/>
                  </a:lnTo>
                  <a:lnTo>
                    <a:pt x="546" y="242"/>
                  </a:lnTo>
                  <a:lnTo>
                    <a:pt x="554" y="233"/>
                  </a:lnTo>
                  <a:lnTo>
                    <a:pt x="562" y="221"/>
                  </a:lnTo>
                  <a:lnTo>
                    <a:pt x="561" y="226"/>
                  </a:lnTo>
                  <a:lnTo>
                    <a:pt x="557" y="234"/>
                  </a:lnTo>
                  <a:lnTo>
                    <a:pt x="556" y="241"/>
                  </a:lnTo>
                  <a:lnTo>
                    <a:pt x="554" y="249"/>
                  </a:lnTo>
                  <a:lnTo>
                    <a:pt x="549" y="254"/>
                  </a:lnTo>
                  <a:lnTo>
                    <a:pt x="546" y="263"/>
                  </a:lnTo>
                  <a:lnTo>
                    <a:pt x="540" y="271"/>
                  </a:lnTo>
                  <a:lnTo>
                    <a:pt x="538" y="279"/>
                  </a:lnTo>
                  <a:lnTo>
                    <a:pt x="531" y="284"/>
                  </a:lnTo>
                  <a:lnTo>
                    <a:pt x="525" y="292"/>
                  </a:lnTo>
                  <a:lnTo>
                    <a:pt x="518" y="297"/>
                  </a:lnTo>
                  <a:lnTo>
                    <a:pt x="514" y="307"/>
                  </a:lnTo>
                  <a:lnTo>
                    <a:pt x="505" y="312"/>
                  </a:lnTo>
                  <a:lnTo>
                    <a:pt x="497" y="318"/>
                  </a:lnTo>
                  <a:lnTo>
                    <a:pt x="489" y="325"/>
                  </a:lnTo>
                  <a:lnTo>
                    <a:pt x="481" y="331"/>
                  </a:lnTo>
                  <a:lnTo>
                    <a:pt x="483" y="331"/>
                  </a:lnTo>
                  <a:lnTo>
                    <a:pt x="484" y="334"/>
                  </a:lnTo>
                  <a:lnTo>
                    <a:pt x="488" y="336"/>
                  </a:lnTo>
                  <a:lnTo>
                    <a:pt x="492" y="339"/>
                  </a:lnTo>
                  <a:lnTo>
                    <a:pt x="496" y="339"/>
                  </a:lnTo>
                  <a:lnTo>
                    <a:pt x="501" y="341"/>
                  </a:lnTo>
                  <a:lnTo>
                    <a:pt x="507" y="341"/>
                  </a:lnTo>
                  <a:lnTo>
                    <a:pt x="512" y="344"/>
                  </a:lnTo>
                  <a:lnTo>
                    <a:pt x="518" y="344"/>
                  </a:lnTo>
                  <a:lnTo>
                    <a:pt x="523" y="344"/>
                  </a:lnTo>
                  <a:lnTo>
                    <a:pt x="530" y="344"/>
                  </a:lnTo>
                  <a:lnTo>
                    <a:pt x="535" y="344"/>
                  </a:lnTo>
                  <a:lnTo>
                    <a:pt x="540" y="342"/>
                  </a:lnTo>
                  <a:lnTo>
                    <a:pt x="546" y="342"/>
                  </a:lnTo>
                  <a:lnTo>
                    <a:pt x="551" y="342"/>
                  </a:lnTo>
                  <a:lnTo>
                    <a:pt x="557" y="342"/>
                  </a:lnTo>
                  <a:lnTo>
                    <a:pt x="551" y="344"/>
                  </a:lnTo>
                  <a:lnTo>
                    <a:pt x="546" y="347"/>
                  </a:lnTo>
                  <a:lnTo>
                    <a:pt x="541" y="349"/>
                  </a:lnTo>
                  <a:lnTo>
                    <a:pt x="536" y="352"/>
                  </a:lnTo>
                  <a:lnTo>
                    <a:pt x="527" y="352"/>
                  </a:lnTo>
                  <a:lnTo>
                    <a:pt x="522" y="355"/>
                  </a:lnTo>
                  <a:lnTo>
                    <a:pt x="515" y="355"/>
                  </a:lnTo>
                  <a:lnTo>
                    <a:pt x="510" y="357"/>
                  </a:lnTo>
                  <a:lnTo>
                    <a:pt x="502" y="355"/>
                  </a:lnTo>
                  <a:lnTo>
                    <a:pt x="497" y="355"/>
                  </a:lnTo>
                  <a:lnTo>
                    <a:pt x="492" y="352"/>
                  </a:lnTo>
                  <a:lnTo>
                    <a:pt x="488" y="352"/>
                  </a:lnTo>
                  <a:lnTo>
                    <a:pt x="481" y="349"/>
                  </a:lnTo>
                  <a:lnTo>
                    <a:pt x="478" y="347"/>
                  </a:lnTo>
                  <a:lnTo>
                    <a:pt x="476" y="344"/>
                  </a:lnTo>
                  <a:lnTo>
                    <a:pt x="475" y="342"/>
                  </a:lnTo>
                  <a:lnTo>
                    <a:pt x="473" y="350"/>
                  </a:lnTo>
                  <a:lnTo>
                    <a:pt x="473" y="359"/>
                  </a:lnTo>
                  <a:lnTo>
                    <a:pt x="471" y="367"/>
                  </a:lnTo>
                  <a:lnTo>
                    <a:pt x="471" y="375"/>
                  </a:lnTo>
                  <a:lnTo>
                    <a:pt x="470" y="383"/>
                  </a:lnTo>
                  <a:lnTo>
                    <a:pt x="468" y="392"/>
                  </a:lnTo>
                  <a:lnTo>
                    <a:pt x="465" y="401"/>
                  </a:lnTo>
                  <a:lnTo>
                    <a:pt x="465" y="410"/>
                  </a:lnTo>
                  <a:lnTo>
                    <a:pt x="463" y="415"/>
                  </a:lnTo>
                  <a:lnTo>
                    <a:pt x="462" y="423"/>
                  </a:lnTo>
                  <a:lnTo>
                    <a:pt x="458" y="430"/>
                  </a:lnTo>
                  <a:lnTo>
                    <a:pt x="458" y="436"/>
                  </a:lnTo>
                  <a:lnTo>
                    <a:pt x="455" y="438"/>
                  </a:lnTo>
                  <a:lnTo>
                    <a:pt x="455" y="443"/>
                  </a:lnTo>
                  <a:lnTo>
                    <a:pt x="455" y="444"/>
                  </a:lnTo>
                  <a:lnTo>
                    <a:pt x="455" y="447"/>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4" name="Freeform 53"/>
            <p:cNvSpPr>
              <a:spLocks/>
            </p:cNvSpPr>
            <p:nvPr/>
          </p:nvSpPr>
          <p:spPr bwMode="auto">
            <a:xfrm>
              <a:off x="1780" y="2786"/>
              <a:ext cx="556" cy="423"/>
            </a:xfrm>
            <a:custGeom>
              <a:avLst/>
              <a:gdLst>
                <a:gd name="T0" fmla="*/ 487 w 556"/>
                <a:gd name="T1" fmla="*/ 64 h 423"/>
                <a:gd name="T2" fmla="*/ 487 w 556"/>
                <a:gd name="T3" fmla="*/ 91 h 423"/>
                <a:gd name="T4" fmla="*/ 472 w 556"/>
                <a:gd name="T5" fmla="*/ 124 h 423"/>
                <a:gd name="T6" fmla="*/ 451 w 556"/>
                <a:gd name="T7" fmla="*/ 141 h 423"/>
                <a:gd name="T8" fmla="*/ 461 w 556"/>
                <a:gd name="T9" fmla="*/ 119 h 423"/>
                <a:gd name="T10" fmla="*/ 469 w 556"/>
                <a:gd name="T11" fmla="*/ 93 h 423"/>
                <a:gd name="T12" fmla="*/ 461 w 556"/>
                <a:gd name="T13" fmla="*/ 93 h 423"/>
                <a:gd name="T14" fmla="*/ 434 w 556"/>
                <a:gd name="T15" fmla="*/ 122 h 423"/>
                <a:gd name="T16" fmla="*/ 383 w 556"/>
                <a:gd name="T17" fmla="*/ 135 h 423"/>
                <a:gd name="T18" fmla="*/ 411 w 556"/>
                <a:gd name="T19" fmla="*/ 119 h 423"/>
                <a:gd name="T20" fmla="*/ 443 w 556"/>
                <a:gd name="T21" fmla="*/ 96 h 423"/>
                <a:gd name="T22" fmla="*/ 440 w 556"/>
                <a:gd name="T23" fmla="*/ 75 h 423"/>
                <a:gd name="T24" fmla="*/ 358 w 556"/>
                <a:gd name="T25" fmla="*/ 75 h 423"/>
                <a:gd name="T26" fmla="*/ 261 w 556"/>
                <a:gd name="T27" fmla="*/ 59 h 423"/>
                <a:gd name="T28" fmla="*/ 230 w 556"/>
                <a:gd name="T29" fmla="*/ 63 h 423"/>
                <a:gd name="T30" fmla="*/ 239 w 556"/>
                <a:gd name="T31" fmla="*/ 88 h 423"/>
                <a:gd name="T32" fmla="*/ 227 w 556"/>
                <a:gd name="T33" fmla="*/ 112 h 423"/>
                <a:gd name="T34" fmla="*/ 196 w 556"/>
                <a:gd name="T35" fmla="*/ 138 h 423"/>
                <a:gd name="T36" fmla="*/ 191 w 556"/>
                <a:gd name="T37" fmla="*/ 164 h 423"/>
                <a:gd name="T38" fmla="*/ 193 w 556"/>
                <a:gd name="T39" fmla="*/ 188 h 423"/>
                <a:gd name="T40" fmla="*/ 173 w 556"/>
                <a:gd name="T41" fmla="*/ 191 h 423"/>
                <a:gd name="T42" fmla="*/ 157 w 556"/>
                <a:gd name="T43" fmla="*/ 193 h 423"/>
                <a:gd name="T44" fmla="*/ 159 w 556"/>
                <a:gd name="T45" fmla="*/ 157 h 423"/>
                <a:gd name="T46" fmla="*/ 172 w 556"/>
                <a:gd name="T47" fmla="*/ 124 h 423"/>
                <a:gd name="T48" fmla="*/ 193 w 556"/>
                <a:gd name="T49" fmla="*/ 106 h 423"/>
                <a:gd name="T50" fmla="*/ 212 w 556"/>
                <a:gd name="T51" fmla="*/ 88 h 423"/>
                <a:gd name="T52" fmla="*/ 212 w 556"/>
                <a:gd name="T53" fmla="*/ 64 h 423"/>
                <a:gd name="T54" fmla="*/ 194 w 556"/>
                <a:gd name="T55" fmla="*/ 50 h 423"/>
                <a:gd name="T56" fmla="*/ 178 w 556"/>
                <a:gd name="T57" fmla="*/ 64 h 423"/>
                <a:gd name="T58" fmla="*/ 157 w 556"/>
                <a:gd name="T59" fmla="*/ 88 h 423"/>
                <a:gd name="T60" fmla="*/ 126 w 556"/>
                <a:gd name="T61" fmla="*/ 119 h 423"/>
                <a:gd name="T62" fmla="*/ 104 w 556"/>
                <a:gd name="T63" fmla="*/ 151 h 423"/>
                <a:gd name="T64" fmla="*/ 94 w 556"/>
                <a:gd name="T65" fmla="*/ 180 h 423"/>
                <a:gd name="T66" fmla="*/ 76 w 556"/>
                <a:gd name="T67" fmla="*/ 165 h 423"/>
                <a:gd name="T68" fmla="*/ 74 w 556"/>
                <a:gd name="T69" fmla="*/ 144 h 423"/>
                <a:gd name="T70" fmla="*/ 99 w 556"/>
                <a:gd name="T71" fmla="*/ 111 h 423"/>
                <a:gd name="T72" fmla="*/ 118 w 556"/>
                <a:gd name="T73" fmla="*/ 87 h 423"/>
                <a:gd name="T74" fmla="*/ 136 w 556"/>
                <a:gd name="T75" fmla="*/ 75 h 423"/>
                <a:gd name="T76" fmla="*/ 162 w 556"/>
                <a:gd name="T77" fmla="*/ 58 h 423"/>
                <a:gd name="T78" fmla="*/ 180 w 556"/>
                <a:gd name="T79" fmla="*/ 37 h 423"/>
                <a:gd name="T80" fmla="*/ 160 w 556"/>
                <a:gd name="T81" fmla="*/ 26 h 423"/>
                <a:gd name="T82" fmla="*/ 138 w 556"/>
                <a:gd name="T83" fmla="*/ 10 h 423"/>
                <a:gd name="T84" fmla="*/ 113 w 556"/>
                <a:gd name="T85" fmla="*/ 19 h 423"/>
                <a:gd name="T86" fmla="*/ 50 w 556"/>
                <a:gd name="T87" fmla="*/ 127 h 423"/>
                <a:gd name="T88" fmla="*/ 2 w 556"/>
                <a:gd name="T89" fmla="*/ 250 h 423"/>
                <a:gd name="T90" fmla="*/ 10 w 556"/>
                <a:gd name="T91" fmla="*/ 339 h 423"/>
                <a:gd name="T92" fmla="*/ 58 w 556"/>
                <a:gd name="T93" fmla="*/ 398 h 423"/>
                <a:gd name="T94" fmla="*/ 191 w 556"/>
                <a:gd name="T95" fmla="*/ 422 h 423"/>
                <a:gd name="T96" fmla="*/ 312 w 556"/>
                <a:gd name="T97" fmla="*/ 416 h 423"/>
                <a:gd name="T98" fmla="*/ 435 w 556"/>
                <a:gd name="T99" fmla="*/ 403 h 423"/>
                <a:gd name="T100" fmla="*/ 515 w 556"/>
                <a:gd name="T101" fmla="*/ 383 h 423"/>
                <a:gd name="T102" fmla="*/ 540 w 556"/>
                <a:gd name="T103" fmla="*/ 345 h 423"/>
                <a:gd name="T104" fmla="*/ 553 w 556"/>
                <a:gd name="T105" fmla="*/ 228 h 423"/>
                <a:gd name="T106" fmla="*/ 534 w 556"/>
                <a:gd name="T107" fmla="*/ 132 h 423"/>
                <a:gd name="T108" fmla="*/ 511 w 556"/>
                <a:gd name="T109" fmla="*/ 79 h 4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6"/>
                <a:gd name="T166" fmla="*/ 0 h 423"/>
                <a:gd name="T167" fmla="*/ 556 w 556"/>
                <a:gd name="T168" fmla="*/ 423 h 4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6" h="423">
                  <a:moveTo>
                    <a:pt x="503" y="64"/>
                  </a:moveTo>
                  <a:lnTo>
                    <a:pt x="500" y="64"/>
                  </a:lnTo>
                  <a:lnTo>
                    <a:pt x="497" y="64"/>
                  </a:lnTo>
                  <a:lnTo>
                    <a:pt x="494" y="64"/>
                  </a:lnTo>
                  <a:lnTo>
                    <a:pt x="490" y="64"/>
                  </a:lnTo>
                  <a:lnTo>
                    <a:pt x="487" y="64"/>
                  </a:lnTo>
                  <a:lnTo>
                    <a:pt x="485" y="64"/>
                  </a:lnTo>
                  <a:lnTo>
                    <a:pt x="485" y="69"/>
                  </a:lnTo>
                  <a:lnTo>
                    <a:pt x="487" y="75"/>
                  </a:lnTo>
                  <a:lnTo>
                    <a:pt x="487" y="80"/>
                  </a:lnTo>
                  <a:lnTo>
                    <a:pt x="489" y="87"/>
                  </a:lnTo>
                  <a:lnTo>
                    <a:pt x="487" y="91"/>
                  </a:lnTo>
                  <a:lnTo>
                    <a:pt x="487" y="96"/>
                  </a:lnTo>
                  <a:lnTo>
                    <a:pt x="484" y="103"/>
                  </a:lnTo>
                  <a:lnTo>
                    <a:pt x="484" y="108"/>
                  </a:lnTo>
                  <a:lnTo>
                    <a:pt x="479" y="112"/>
                  </a:lnTo>
                  <a:lnTo>
                    <a:pt x="476" y="117"/>
                  </a:lnTo>
                  <a:lnTo>
                    <a:pt x="472" y="124"/>
                  </a:lnTo>
                  <a:lnTo>
                    <a:pt x="469" y="128"/>
                  </a:lnTo>
                  <a:lnTo>
                    <a:pt x="464" y="132"/>
                  </a:lnTo>
                  <a:lnTo>
                    <a:pt x="460" y="136"/>
                  </a:lnTo>
                  <a:lnTo>
                    <a:pt x="455" y="141"/>
                  </a:lnTo>
                  <a:lnTo>
                    <a:pt x="451" y="146"/>
                  </a:lnTo>
                  <a:lnTo>
                    <a:pt x="451" y="141"/>
                  </a:lnTo>
                  <a:lnTo>
                    <a:pt x="453" y="138"/>
                  </a:lnTo>
                  <a:lnTo>
                    <a:pt x="453" y="135"/>
                  </a:lnTo>
                  <a:lnTo>
                    <a:pt x="456" y="132"/>
                  </a:lnTo>
                  <a:lnTo>
                    <a:pt x="456" y="127"/>
                  </a:lnTo>
                  <a:lnTo>
                    <a:pt x="460" y="124"/>
                  </a:lnTo>
                  <a:lnTo>
                    <a:pt x="461" y="119"/>
                  </a:lnTo>
                  <a:lnTo>
                    <a:pt x="464" y="117"/>
                  </a:lnTo>
                  <a:lnTo>
                    <a:pt x="464" y="111"/>
                  </a:lnTo>
                  <a:lnTo>
                    <a:pt x="468" y="106"/>
                  </a:lnTo>
                  <a:lnTo>
                    <a:pt x="468" y="101"/>
                  </a:lnTo>
                  <a:lnTo>
                    <a:pt x="469" y="98"/>
                  </a:lnTo>
                  <a:lnTo>
                    <a:pt x="469" y="93"/>
                  </a:lnTo>
                  <a:lnTo>
                    <a:pt x="471" y="87"/>
                  </a:lnTo>
                  <a:lnTo>
                    <a:pt x="471" y="82"/>
                  </a:lnTo>
                  <a:lnTo>
                    <a:pt x="471" y="75"/>
                  </a:lnTo>
                  <a:lnTo>
                    <a:pt x="468" y="82"/>
                  </a:lnTo>
                  <a:lnTo>
                    <a:pt x="464" y="87"/>
                  </a:lnTo>
                  <a:lnTo>
                    <a:pt x="461" y="93"/>
                  </a:lnTo>
                  <a:lnTo>
                    <a:pt x="460" y="99"/>
                  </a:lnTo>
                  <a:lnTo>
                    <a:pt x="453" y="104"/>
                  </a:lnTo>
                  <a:lnTo>
                    <a:pt x="450" y="109"/>
                  </a:lnTo>
                  <a:lnTo>
                    <a:pt x="445" y="114"/>
                  </a:lnTo>
                  <a:lnTo>
                    <a:pt x="442" y="119"/>
                  </a:lnTo>
                  <a:lnTo>
                    <a:pt x="434" y="122"/>
                  </a:lnTo>
                  <a:lnTo>
                    <a:pt x="427" y="125"/>
                  </a:lnTo>
                  <a:lnTo>
                    <a:pt x="419" y="128"/>
                  </a:lnTo>
                  <a:lnTo>
                    <a:pt x="413" y="132"/>
                  </a:lnTo>
                  <a:lnTo>
                    <a:pt x="403" y="133"/>
                  </a:lnTo>
                  <a:lnTo>
                    <a:pt x="395" y="135"/>
                  </a:lnTo>
                  <a:lnTo>
                    <a:pt x="383" y="135"/>
                  </a:lnTo>
                  <a:lnTo>
                    <a:pt x="372" y="135"/>
                  </a:lnTo>
                  <a:lnTo>
                    <a:pt x="380" y="132"/>
                  </a:lnTo>
                  <a:lnTo>
                    <a:pt x="388" y="130"/>
                  </a:lnTo>
                  <a:lnTo>
                    <a:pt x="396" y="127"/>
                  </a:lnTo>
                  <a:lnTo>
                    <a:pt x="405" y="124"/>
                  </a:lnTo>
                  <a:lnTo>
                    <a:pt x="411" y="119"/>
                  </a:lnTo>
                  <a:lnTo>
                    <a:pt x="419" y="117"/>
                  </a:lnTo>
                  <a:lnTo>
                    <a:pt x="424" y="114"/>
                  </a:lnTo>
                  <a:lnTo>
                    <a:pt x="432" y="111"/>
                  </a:lnTo>
                  <a:lnTo>
                    <a:pt x="435" y="106"/>
                  </a:lnTo>
                  <a:lnTo>
                    <a:pt x="442" y="101"/>
                  </a:lnTo>
                  <a:lnTo>
                    <a:pt x="443" y="96"/>
                  </a:lnTo>
                  <a:lnTo>
                    <a:pt x="448" y="93"/>
                  </a:lnTo>
                  <a:lnTo>
                    <a:pt x="448" y="88"/>
                  </a:lnTo>
                  <a:lnTo>
                    <a:pt x="450" y="83"/>
                  </a:lnTo>
                  <a:lnTo>
                    <a:pt x="448" y="79"/>
                  </a:lnTo>
                  <a:lnTo>
                    <a:pt x="448" y="75"/>
                  </a:lnTo>
                  <a:lnTo>
                    <a:pt x="440" y="75"/>
                  </a:lnTo>
                  <a:lnTo>
                    <a:pt x="430" y="77"/>
                  </a:lnTo>
                  <a:lnTo>
                    <a:pt x="417" y="77"/>
                  </a:lnTo>
                  <a:lnTo>
                    <a:pt x="406" y="79"/>
                  </a:lnTo>
                  <a:lnTo>
                    <a:pt x="390" y="77"/>
                  </a:lnTo>
                  <a:lnTo>
                    <a:pt x="375" y="77"/>
                  </a:lnTo>
                  <a:lnTo>
                    <a:pt x="358" y="75"/>
                  </a:lnTo>
                  <a:lnTo>
                    <a:pt x="343" y="75"/>
                  </a:lnTo>
                  <a:lnTo>
                    <a:pt x="324" y="74"/>
                  </a:lnTo>
                  <a:lnTo>
                    <a:pt x="307" y="71"/>
                  </a:lnTo>
                  <a:lnTo>
                    <a:pt x="290" y="67"/>
                  </a:lnTo>
                  <a:lnTo>
                    <a:pt x="277" y="64"/>
                  </a:lnTo>
                  <a:lnTo>
                    <a:pt x="261" y="59"/>
                  </a:lnTo>
                  <a:lnTo>
                    <a:pt x="249" y="58"/>
                  </a:lnTo>
                  <a:lnTo>
                    <a:pt x="238" y="53"/>
                  </a:lnTo>
                  <a:lnTo>
                    <a:pt x="230" y="51"/>
                  </a:lnTo>
                  <a:lnTo>
                    <a:pt x="230" y="53"/>
                  </a:lnTo>
                  <a:lnTo>
                    <a:pt x="230" y="59"/>
                  </a:lnTo>
                  <a:lnTo>
                    <a:pt x="230" y="63"/>
                  </a:lnTo>
                  <a:lnTo>
                    <a:pt x="233" y="67"/>
                  </a:lnTo>
                  <a:lnTo>
                    <a:pt x="233" y="71"/>
                  </a:lnTo>
                  <a:lnTo>
                    <a:pt x="236" y="75"/>
                  </a:lnTo>
                  <a:lnTo>
                    <a:pt x="236" y="80"/>
                  </a:lnTo>
                  <a:lnTo>
                    <a:pt x="239" y="85"/>
                  </a:lnTo>
                  <a:lnTo>
                    <a:pt x="239" y="88"/>
                  </a:lnTo>
                  <a:lnTo>
                    <a:pt x="239" y="93"/>
                  </a:lnTo>
                  <a:lnTo>
                    <a:pt x="236" y="96"/>
                  </a:lnTo>
                  <a:lnTo>
                    <a:pt x="236" y="101"/>
                  </a:lnTo>
                  <a:lnTo>
                    <a:pt x="235" y="104"/>
                  </a:lnTo>
                  <a:lnTo>
                    <a:pt x="231" y="111"/>
                  </a:lnTo>
                  <a:lnTo>
                    <a:pt x="227" y="112"/>
                  </a:lnTo>
                  <a:lnTo>
                    <a:pt x="222" y="119"/>
                  </a:lnTo>
                  <a:lnTo>
                    <a:pt x="214" y="120"/>
                  </a:lnTo>
                  <a:lnTo>
                    <a:pt x="209" y="127"/>
                  </a:lnTo>
                  <a:lnTo>
                    <a:pt x="202" y="130"/>
                  </a:lnTo>
                  <a:lnTo>
                    <a:pt x="199" y="135"/>
                  </a:lnTo>
                  <a:lnTo>
                    <a:pt x="196" y="138"/>
                  </a:lnTo>
                  <a:lnTo>
                    <a:pt x="194" y="143"/>
                  </a:lnTo>
                  <a:lnTo>
                    <a:pt x="193" y="146"/>
                  </a:lnTo>
                  <a:lnTo>
                    <a:pt x="193" y="151"/>
                  </a:lnTo>
                  <a:lnTo>
                    <a:pt x="191" y="154"/>
                  </a:lnTo>
                  <a:lnTo>
                    <a:pt x="191" y="160"/>
                  </a:lnTo>
                  <a:lnTo>
                    <a:pt x="191" y="164"/>
                  </a:lnTo>
                  <a:lnTo>
                    <a:pt x="193" y="168"/>
                  </a:lnTo>
                  <a:lnTo>
                    <a:pt x="193" y="172"/>
                  </a:lnTo>
                  <a:lnTo>
                    <a:pt x="196" y="178"/>
                  </a:lnTo>
                  <a:lnTo>
                    <a:pt x="196" y="183"/>
                  </a:lnTo>
                  <a:lnTo>
                    <a:pt x="199" y="188"/>
                  </a:lnTo>
                  <a:lnTo>
                    <a:pt x="193" y="188"/>
                  </a:lnTo>
                  <a:lnTo>
                    <a:pt x="191" y="189"/>
                  </a:lnTo>
                  <a:lnTo>
                    <a:pt x="186" y="189"/>
                  </a:lnTo>
                  <a:lnTo>
                    <a:pt x="183" y="191"/>
                  </a:lnTo>
                  <a:lnTo>
                    <a:pt x="178" y="191"/>
                  </a:lnTo>
                  <a:lnTo>
                    <a:pt x="175" y="191"/>
                  </a:lnTo>
                  <a:lnTo>
                    <a:pt x="173" y="191"/>
                  </a:lnTo>
                  <a:lnTo>
                    <a:pt x="170" y="193"/>
                  </a:lnTo>
                  <a:lnTo>
                    <a:pt x="167" y="193"/>
                  </a:lnTo>
                  <a:lnTo>
                    <a:pt x="165" y="193"/>
                  </a:lnTo>
                  <a:lnTo>
                    <a:pt x="162" y="193"/>
                  </a:lnTo>
                  <a:lnTo>
                    <a:pt x="160" y="193"/>
                  </a:lnTo>
                  <a:lnTo>
                    <a:pt x="157" y="193"/>
                  </a:lnTo>
                  <a:lnTo>
                    <a:pt x="157" y="194"/>
                  </a:lnTo>
                  <a:lnTo>
                    <a:pt x="157" y="186"/>
                  </a:lnTo>
                  <a:lnTo>
                    <a:pt x="157" y="178"/>
                  </a:lnTo>
                  <a:lnTo>
                    <a:pt x="157" y="170"/>
                  </a:lnTo>
                  <a:lnTo>
                    <a:pt x="159" y="165"/>
                  </a:lnTo>
                  <a:lnTo>
                    <a:pt x="159" y="157"/>
                  </a:lnTo>
                  <a:lnTo>
                    <a:pt x="160" y="151"/>
                  </a:lnTo>
                  <a:lnTo>
                    <a:pt x="162" y="146"/>
                  </a:lnTo>
                  <a:lnTo>
                    <a:pt x="165" y="141"/>
                  </a:lnTo>
                  <a:lnTo>
                    <a:pt x="165" y="135"/>
                  </a:lnTo>
                  <a:lnTo>
                    <a:pt x="168" y="130"/>
                  </a:lnTo>
                  <a:lnTo>
                    <a:pt x="172" y="124"/>
                  </a:lnTo>
                  <a:lnTo>
                    <a:pt x="173" y="120"/>
                  </a:lnTo>
                  <a:lnTo>
                    <a:pt x="176" y="117"/>
                  </a:lnTo>
                  <a:lnTo>
                    <a:pt x="181" y="114"/>
                  </a:lnTo>
                  <a:lnTo>
                    <a:pt x="184" y="112"/>
                  </a:lnTo>
                  <a:lnTo>
                    <a:pt x="191" y="111"/>
                  </a:lnTo>
                  <a:lnTo>
                    <a:pt x="193" y="106"/>
                  </a:lnTo>
                  <a:lnTo>
                    <a:pt x="199" y="103"/>
                  </a:lnTo>
                  <a:lnTo>
                    <a:pt x="202" y="99"/>
                  </a:lnTo>
                  <a:lnTo>
                    <a:pt x="205" y="96"/>
                  </a:lnTo>
                  <a:lnTo>
                    <a:pt x="209" y="93"/>
                  </a:lnTo>
                  <a:lnTo>
                    <a:pt x="210" y="90"/>
                  </a:lnTo>
                  <a:lnTo>
                    <a:pt x="212" y="88"/>
                  </a:lnTo>
                  <a:lnTo>
                    <a:pt x="215" y="85"/>
                  </a:lnTo>
                  <a:lnTo>
                    <a:pt x="215" y="80"/>
                  </a:lnTo>
                  <a:lnTo>
                    <a:pt x="217" y="77"/>
                  </a:lnTo>
                  <a:lnTo>
                    <a:pt x="215" y="72"/>
                  </a:lnTo>
                  <a:lnTo>
                    <a:pt x="215" y="69"/>
                  </a:lnTo>
                  <a:lnTo>
                    <a:pt x="212" y="64"/>
                  </a:lnTo>
                  <a:lnTo>
                    <a:pt x="212" y="59"/>
                  </a:lnTo>
                  <a:lnTo>
                    <a:pt x="209" y="53"/>
                  </a:lnTo>
                  <a:lnTo>
                    <a:pt x="209" y="51"/>
                  </a:lnTo>
                  <a:lnTo>
                    <a:pt x="202" y="50"/>
                  </a:lnTo>
                  <a:lnTo>
                    <a:pt x="199" y="50"/>
                  </a:lnTo>
                  <a:lnTo>
                    <a:pt x="194" y="50"/>
                  </a:lnTo>
                  <a:lnTo>
                    <a:pt x="191" y="51"/>
                  </a:lnTo>
                  <a:lnTo>
                    <a:pt x="189" y="53"/>
                  </a:lnTo>
                  <a:lnTo>
                    <a:pt x="186" y="56"/>
                  </a:lnTo>
                  <a:lnTo>
                    <a:pt x="183" y="58"/>
                  </a:lnTo>
                  <a:lnTo>
                    <a:pt x="181" y="63"/>
                  </a:lnTo>
                  <a:lnTo>
                    <a:pt x="178" y="64"/>
                  </a:lnTo>
                  <a:lnTo>
                    <a:pt x="175" y="67"/>
                  </a:lnTo>
                  <a:lnTo>
                    <a:pt x="172" y="71"/>
                  </a:lnTo>
                  <a:lnTo>
                    <a:pt x="168" y="75"/>
                  </a:lnTo>
                  <a:lnTo>
                    <a:pt x="165" y="79"/>
                  </a:lnTo>
                  <a:lnTo>
                    <a:pt x="162" y="83"/>
                  </a:lnTo>
                  <a:lnTo>
                    <a:pt x="157" y="88"/>
                  </a:lnTo>
                  <a:lnTo>
                    <a:pt x="154" y="93"/>
                  </a:lnTo>
                  <a:lnTo>
                    <a:pt x="149" y="96"/>
                  </a:lnTo>
                  <a:lnTo>
                    <a:pt x="142" y="101"/>
                  </a:lnTo>
                  <a:lnTo>
                    <a:pt x="138" y="108"/>
                  </a:lnTo>
                  <a:lnTo>
                    <a:pt x="131" y="112"/>
                  </a:lnTo>
                  <a:lnTo>
                    <a:pt x="126" y="119"/>
                  </a:lnTo>
                  <a:lnTo>
                    <a:pt x="123" y="124"/>
                  </a:lnTo>
                  <a:lnTo>
                    <a:pt x="118" y="130"/>
                  </a:lnTo>
                  <a:lnTo>
                    <a:pt x="115" y="135"/>
                  </a:lnTo>
                  <a:lnTo>
                    <a:pt x="110" y="141"/>
                  </a:lnTo>
                  <a:lnTo>
                    <a:pt x="107" y="146"/>
                  </a:lnTo>
                  <a:lnTo>
                    <a:pt x="104" y="151"/>
                  </a:lnTo>
                  <a:lnTo>
                    <a:pt x="102" y="157"/>
                  </a:lnTo>
                  <a:lnTo>
                    <a:pt x="99" y="164"/>
                  </a:lnTo>
                  <a:lnTo>
                    <a:pt x="99" y="168"/>
                  </a:lnTo>
                  <a:lnTo>
                    <a:pt x="97" y="175"/>
                  </a:lnTo>
                  <a:lnTo>
                    <a:pt x="97" y="183"/>
                  </a:lnTo>
                  <a:lnTo>
                    <a:pt x="94" y="180"/>
                  </a:lnTo>
                  <a:lnTo>
                    <a:pt x="91" y="178"/>
                  </a:lnTo>
                  <a:lnTo>
                    <a:pt x="87" y="175"/>
                  </a:lnTo>
                  <a:lnTo>
                    <a:pt x="86" y="172"/>
                  </a:lnTo>
                  <a:lnTo>
                    <a:pt x="83" y="168"/>
                  </a:lnTo>
                  <a:lnTo>
                    <a:pt x="79" y="167"/>
                  </a:lnTo>
                  <a:lnTo>
                    <a:pt x="76" y="165"/>
                  </a:lnTo>
                  <a:lnTo>
                    <a:pt x="74" y="162"/>
                  </a:lnTo>
                  <a:lnTo>
                    <a:pt x="73" y="162"/>
                  </a:lnTo>
                  <a:lnTo>
                    <a:pt x="70" y="159"/>
                  </a:lnTo>
                  <a:lnTo>
                    <a:pt x="70" y="157"/>
                  </a:lnTo>
                  <a:lnTo>
                    <a:pt x="73" y="149"/>
                  </a:lnTo>
                  <a:lnTo>
                    <a:pt x="74" y="144"/>
                  </a:lnTo>
                  <a:lnTo>
                    <a:pt x="78" y="138"/>
                  </a:lnTo>
                  <a:lnTo>
                    <a:pt x="83" y="133"/>
                  </a:lnTo>
                  <a:lnTo>
                    <a:pt x="86" y="127"/>
                  </a:lnTo>
                  <a:lnTo>
                    <a:pt x="91" y="120"/>
                  </a:lnTo>
                  <a:lnTo>
                    <a:pt x="94" y="116"/>
                  </a:lnTo>
                  <a:lnTo>
                    <a:pt x="99" y="111"/>
                  </a:lnTo>
                  <a:lnTo>
                    <a:pt x="102" y="106"/>
                  </a:lnTo>
                  <a:lnTo>
                    <a:pt x="105" y="99"/>
                  </a:lnTo>
                  <a:lnTo>
                    <a:pt x="107" y="95"/>
                  </a:lnTo>
                  <a:lnTo>
                    <a:pt x="113" y="93"/>
                  </a:lnTo>
                  <a:lnTo>
                    <a:pt x="117" y="88"/>
                  </a:lnTo>
                  <a:lnTo>
                    <a:pt x="118" y="87"/>
                  </a:lnTo>
                  <a:lnTo>
                    <a:pt x="121" y="83"/>
                  </a:lnTo>
                  <a:lnTo>
                    <a:pt x="125" y="82"/>
                  </a:lnTo>
                  <a:lnTo>
                    <a:pt x="128" y="80"/>
                  </a:lnTo>
                  <a:lnTo>
                    <a:pt x="129" y="77"/>
                  </a:lnTo>
                  <a:lnTo>
                    <a:pt x="133" y="75"/>
                  </a:lnTo>
                  <a:lnTo>
                    <a:pt x="136" y="75"/>
                  </a:lnTo>
                  <a:lnTo>
                    <a:pt x="139" y="72"/>
                  </a:lnTo>
                  <a:lnTo>
                    <a:pt x="144" y="69"/>
                  </a:lnTo>
                  <a:lnTo>
                    <a:pt x="149" y="66"/>
                  </a:lnTo>
                  <a:lnTo>
                    <a:pt x="154" y="64"/>
                  </a:lnTo>
                  <a:lnTo>
                    <a:pt x="157" y="59"/>
                  </a:lnTo>
                  <a:lnTo>
                    <a:pt x="162" y="58"/>
                  </a:lnTo>
                  <a:lnTo>
                    <a:pt x="165" y="55"/>
                  </a:lnTo>
                  <a:lnTo>
                    <a:pt x="168" y="51"/>
                  </a:lnTo>
                  <a:lnTo>
                    <a:pt x="172" y="47"/>
                  </a:lnTo>
                  <a:lnTo>
                    <a:pt x="175" y="43"/>
                  </a:lnTo>
                  <a:lnTo>
                    <a:pt x="176" y="40"/>
                  </a:lnTo>
                  <a:lnTo>
                    <a:pt x="180" y="37"/>
                  </a:lnTo>
                  <a:lnTo>
                    <a:pt x="176" y="34"/>
                  </a:lnTo>
                  <a:lnTo>
                    <a:pt x="173" y="34"/>
                  </a:lnTo>
                  <a:lnTo>
                    <a:pt x="172" y="30"/>
                  </a:lnTo>
                  <a:lnTo>
                    <a:pt x="168" y="30"/>
                  </a:lnTo>
                  <a:lnTo>
                    <a:pt x="162" y="27"/>
                  </a:lnTo>
                  <a:lnTo>
                    <a:pt x="160" y="26"/>
                  </a:lnTo>
                  <a:lnTo>
                    <a:pt x="155" y="22"/>
                  </a:lnTo>
                  <a:lnTo>
                    <a:pt x="154" y="21"/>
                  </a:lnTo>
                  <a:lnTo>
                    <a:pt x="147" y="19"/>
                  </a:lnTo>
                  <a:lnTo>
                    <a:pt x="144" y="16"/>
                  </a:lnTo>
                  <a:lnTo>
                    <a:pt x="141" y="13"/>
                  </a:lnTo>
                  <a:lnTo>
                    <a:pt x="138" y="10"/>
                  </a:lnTo>
                  <a:lnTo>
                    <a:pt x="134" y="8"/>
                  </a:lnTo>
                  <a:lnTo>
                    <a:pt x="131" y="5"/>
                  </a:lnTo>
                  <a:lnTo>
                    <a:pt x="129" y="2"/>
                  </a:lnTo>
                  <a:lnTo>
                    <a:pt x="129" y="0"/>
                  </a:lnTo>
                  <a:lnTo>
                    <a:pt x="120" y="8"/>
                  </a:lnTo>
                  <a:lnTo>
                    <a:pt x="113" y="19"/>
                  </a:lnTo>
                  <a:lnTo>
                    <a:pt x="104" y="32"/>
                  </a:lnTo>
                  <a:lnTo>
                    <a:pt x="94" y="50"/>
                  </a:lnTo>
                  <a:lnTo>
                    <a:pt x="83" y="66"/>
                  </a:lnTo>
                  <a:lnTo>
                    <a:pt x="73" y="85"/>
                  </a:lnTo>
                  <a:lnTo>
                    <a:pt x="61" y="104"/>
                  </a:lnTo>
                  <a:lnTo>
                    <a:pt x="50" y="127"/>
                  </a:lnTo>
                  <a:lnTo>
                    <a:pt x="39" y="146"/>
                  </a:lnTo>
                  <a:lnTo>
                    <a:pt x="29" y="168"/>
                  </a:lnTo>
                  <a:lnTo>
                    <a:pt x="21" y="188"/>
                  </a:lnTo>
                  <a:lnTo>
                    <a:pt x="13" y="210"/>
                  </a:lnTo>
                  <a:lnTo>
                    <a:pt x="6" y="229"/>
                  </a:lnTo>
                  <a:lnTo>
                    <a:pt x="2" y="250"/>
                  </a:lnTo>
                  <a:lnTo>
                    <a:pt x="0" y="266"/>
                  </a:lnTo>
                  <a:lnTo>
                    <a:pt x="2" y="284"/>
                  </a:lnTo>
                  <a:lnTo>
                    <a:pt x="2" y="297"/>
                  </a:lnTo>
                  <a:lnTo>
                    <a:pt x="3" y="313"/>
                  </a:lnTo>
                  <a:lnTo>
                    <a:pt x="6" y="324"/>
                  </a:lnTo>
                  <a:lnTo>
                    <a:pt x="10" y="339"/>
                  </a:lnTo>
                  <a:lnTo>
                    <a:pt x="13" y="350"/>
                  </a:lnTo>
                  <a:lnTo>
                    <a:pt x="19" y="361"/>
                  </a:lnTo>
                  <a:lnTo>
                    <a:pt x="28" y="371"/>
                  </a:lnTo>
                  <a:lnTo>
                    <a:pt x="37" y="382"/>
                  </a:lnTo>
                  <a:lnTo>
                    <a:pt x="47" y="388"/>
                  </a:lnTo>
                  <a:lnTo>
                    <a:pt x="58" y="398"/>
                  </a:lnTo>
                  <a:lnTo>
                    <a:pt x="74" y="403"/>
                  </a:lnTo>
                  <a:lnTo>
                    <a:pt x="92" y="409"/>
                  </a:lnTo>
                  <a:lnTo>
                    <a:pt x="112" y="412"/>
                  </a:lnTo>
                  <a:lnTo>
                    <a:pt x="134" y="417"/>
                  </a:lnTo>
                  <a:lnTo>
                    <a:pt x="160" y="419"/>
                  </a:lnTo>
                  <a:lnTo>
                    <a:pt x="191" y="422"/>
                  </a:lnTo>
                  <a:lnTo>
                    <a:pt x="210" y="419"/>
                  </a:lnTo>
                  <a:lnTo>
                    <a:pt x="230" y="419"/>
                  </a:lnTo>
                  <a:lnTo>
                    <a:pt x="249" y="419"/>
                  </a:lnTo>
                  <a:lnTo>
                    <a:pt x="270" y="419"/>
                  </a:lnTo>
                  <a:lnTo>
                    <a:pt x="290" y="416"/>
                  </a:lnTo>
                  <a:lnTo>
                    <a:pt x="312" y="416"/>
                  </a:lnTo>
                  <a:lnTo>
                    <a:pt x="332" y="412"/>
                  </a:lnTo>
                  <a:lnTo>
                    <a:pt x="354" y="412"/>
                  </a:lnTo>
                  <a:lnTo>
                    <a:pt x="374" y="411"/>
                  </a:lnTo>
                  <a:lnTo>
                    <a:pt x="393" y="408"/>
                  </a:lnTo>
                  <a:lnTo>
                    <a:pt x="413" y="404"/>
                  </a:lnTo>
                  <a:lnTo>
                    <a:pt x="435" y="403"/>
                  </a:lnTo>
                  <a:lnTo>
                    <a:pt x="453" y="398"/>
                  </a:lnTo>
                  <a:lnTo>
                    <a:pt x="472" y="395"/>
                  </a:lnTo>
                  <a:lnTo>
                    <a:pt x="492" y="392"/>
                  </a:lnTo>
                  <a:lnTo>
                    <a:pt x="511" y="388"/>
                  </a:lnTo>
                  <a:lnTo>
                    <a:pt x="511" y="387"/>
                  </a:lnTo>
                  <a:lnTo>
                    <a:pt x="515" y="383"/>
                  </a:lnTo>
                  <a:lnTo>
                    <a:pt x="518" y="382"/>
                  </a:lnTo>
                  <a:lnTo>
                    <a:pt x="521" y="375"/>
                  </a:lnTo>
                  <a:lnTo>
                    <a:pt x="527" y="372"/>
                  </a:lnTo>
                  <a:lnTo>
                    <a:pt x="531" y="364"/>
                  </a:lnTo>
                  <a:lnTo>
                    <a:pt x="537" y="356"/>
                  </a:lnTo>
                  <a:lnTo>
                    <a:pt x="540" y="345"/>
                  </a:lnTo>
                  <a:lnTo>
                    <a:pt x="545" y="332"/>
                  </a:lnTo>
                  <a:lnTo>
                    <a:pt x="549" y="318"/>
                  </a:lnTo>
                  <a:lnTo>
                    <a:pt x="552" y="300"/>
                  </a:lnTo>
                  <a:lnTo>
                    <a:pt x="553" y="278"/>
                  </a:lnTo>
                  <a:lnTo>
                    <a:pt x="555" y="255"/>
                  </a:lnTo>
                  <a:lnTo>
                    <a:pt x="553" y="228"/>
                  </a:lnTo>
                  <a:lnTo>
                    <a:pt x="553" y="199"/>
                  </a:lnTo>
                  <a:lnTo>
                    <a:pt x="549" y="185"/>
                  </a:lnTo>
                  <a:lnTo>
                    <a:pt x="547" y="170"/>
                  </a:lnTo>
                  <a:lnTo>
                    <a:pt x="542" y="156"/>
                  </a:lnTo>
                  <a:lnTo>
                    <a:pt x="540" y="144"/>
                  </a:lnTo>
                  <a:lnTo>
                    <a:pt x="534" y="132"/>
                  </a:lnTo>
                  <a:lnTo>
                    <a:pt x="531" y="120"/>
                  </a:lnTo>
                  <a:lnTo>
                    <a:pt x="527" y="111"/>
                  </a:lnTo>
                  <a:lnTo>
                    <a:pt x="524" y="101"/>
                  </a:lnTo>
                  <a:lnTo>
                    <a:pt x="518" y="93"/>
                  </a:lnTo>
                  <a:lnTo>
                    <a:pt x="516" y="85"/>
                  </a:lnTo>
                  <a:lnTo>
                    <a:pt x="511" y="79"/>
                  </a:lnTo>
                  <a:lnTo>
                    <a:pt x="508" y="74"/>
                  </a:lnTo>
                  <a:lnTo>
                    <a:pt x="505" y="69"/>
                  </a:lnTo>
                  <a:lnTo>
                    <a:pt x="503" y="66"/>
                  </a:lnTo>
                  <a:lnTo>
                    <a:pt x="503" y="64"/>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5" name="Freeform 54"/>
            <p:cNvSpPr>
              <a:spLocks/>
            </p:cNvSpPr>
            <p:nvPr/>
          </p:nvSpPr>
          <p:spPr bwMode="auto">
            <a:xfrm>
              <a:off x="2373" y="3099"/>
              <a:ext cx="279" cy="116"/>
            </a:xfrm>
            <a:custGeom>
              <a:avLst/>
              <a:gdLst>
                <a:gd name="T0" fmla="*/ 175 w 279"/>
                <a:gd name="T1" fmla="*/ 11 h 116"/>
                <a:gd name="T2" fmla="*/ 163 w 279"/>
                <a:gd name="T3" fmla="*/ 11 h 116"/>
                <a:gd name="T4" fmla="*/ 150 w 279"/>
                <a:gd name="T5" fmla="*/ 12 h 116"/>
                <a:gd name="T6" fmla="*/ 136 w 279"/>
                <a:gd name="T7" fmla="*/ 12 h 116"/>
                <a:gd name="T8" fmla="*/ 122 w 279"/>
                <a:gd name="T9" fmla="*/ 14 h 116"/>
                <a:gd name="T10" fmla="*/ 109 w 279"/>
                <a:gd name="T11" fmla="*/ 14 h 116"/>
                <a:gd name="T12" fmla="*/ 98 w 279"/>
                <a:gd name="T13" fmla="*/ 17 h 116"/>
                <a:gd name="T14" fmla="*/ 87 w 279"/>
                <a:gd name="T15" fmla="*/ 21 h 116"/>
                <a:gd name="T16" fmla="*/ 90 w 279"/>
                <a:gd name="T17" fmla="*/ 23 h 116"/>
                <a:gd name="T18" fmla="*/ 101 w 279"/>
                <a:gd name="T19" fmla="*/ 23 h 116"/>
                <a:gd name="T20" fmla="*/ 112 w 279"/>
                <a:gd name="T21" fmla="*/ 26 h 116"/>
                <a:gd name="T22" fmla="*/ 123 w 279"/>
                <a:gd name="T23" fmla="*/ 32 h 116"/>
                <a:gd name="T24" fmla="*/ 131 w 279"/>
                <a:gd name="T25" fmla="*/ 36 h 116"/>
                <a:gd name="T26" fmla="*/ 141 w 279"/>
                <a:gd name="T27" fmla="*/ 42 h 116"/>
                <a:gd name="T28" fmla="*/ 150 w 279"/>
                <a:gd name="T29" fmla="*/ 48 h 116"/>
                <a:gd name="T30" fmla="*/ 156 w 279"/>
                <a:gd name="T31" fmla="*/ 53 h 116"/>
                <a:gd name="T32" fmla="*/ 153 w 279"/>
                <a:gd name="T33" fmla="*/ 54 h 116"/>
                <a:gd name="T34" fmla="*/ 144 w 279"/>
                <a:gd name="T35" fmla="*/ 53 h 116"/>
                <a:gd name="T36" fmla="*/ 130 w 279"/>
                <a:gd name="T37" fmla="*/ 50 h 116"/>
                <a:gd name="T38" fmla="*/ 117 w 279"/>
                <a:gd name="T39" fmla="*/ 48 h 116"/>
                <a:gd name="T40" fmla="*/ 104 w 279"/>
                <a:gd name="T41" fmla="*/ 47 h 116"/>
                <a:gd name="T42" fmla="*/ 87 w 279"/>
                <a:gd name="T43" fmla="*/ 47 h 116"/>
                <a:gd name="T44" fmla="*/ 74 w 279"/>
                <a:gd name="T45" fmla="*/ 47 h 116"/>
                <a:gd name="T46" fmla="*/ 60 w 279"/>
                <a:gd name="T47" fmla="*/ 50 h 116"/>
                <a:gd name="T48" fmla="*/ 49 w 279"/>
                <a:gd name="T49" fmla="*/ 54 h 116"/>
                <a:gd name="T50" fmla="*/ 39 w 279"/>
                <a:gd name="T51" fmla="*/ 61 h 116"/>
                <a:gd name="T52" fmla="*/ 32 w 279"/>
                <a:gd name="T53" fmla="*/ 65 h 116"/>
                <a:gd name="T54" fmla="*/ 22 w 279"/>
                <a:gd name="T55" fmla="*/ 71 h 116"/>
                <a:gd name="T56" fmla="*/ 14 w 279"/>
                <a:gd name="T57" fmla="*/ 74 h 116"/>
                <a:gd name="T58" fmla="*/ 9 w 279"/>
                <a:gd name="T59" fmla="*/ 79 h 116"/>
                <a:gd name="T60" fmla="*/ 3 w 279"/>
                <a:gd name="T61" fmla="*/ 82 h 116"/>
                <a:gd name="T62" fmla="*/ 2 w 279"/>
                <a:gd name="T63" fmla="*/ 83 h 116"/>
                <a:gd name="T64" fmla="*/ 0 w 279"/>
                <a:gd name="T65" fmla="*/ 86 h 116"/>
                <a:gd name="T66" fmla="*/ 3 w 279"/>
                <a:gd name="T67" fmla="*/ 92 h 116"/>
                <a:gd name="T68" fmla="*/ 11 w 279"/>
                <a:gd name="T69" fmla="*/ 97 h 116"/>
                <a:gd name="T70" fmla="*/ 25 w 279"/>
                <a:gd name="T71" fmla="*/ 103 h 116"/>
                <a:gd name="T72" fmla="*/ 43 w 279"/>
                <a:gd name="T73" fmla="*/ 107 h 116"/>
                <a:gd name="T74" fmla="*/ 66 w 279"/>
                <a:gd name="T75" fmla="*/ 112 h 116"/>
                <a:gd name="T76" fmla="*/ 95 w 279"/>
                <a:gd name="T77" fmla="*/ 115 h 116"/>
                <a:gd name="T78" fmla="*/ 130 w 279"/>
                <a:gd name="T79" fmla="*/ 113 h 116"/>
                <a:gd name="T80" fmla="*/ 163 w 279"/>
                <a:gd name="T81" fmla="*/ 110 h 116"/>
                <a:gd name="T82" fmla="*/ 188 w 279"/>
                <a:gd name="T83" fmla="*/ 104 h 116"/>
                <a:gd name="T84" fmla="*/ 210 w 279"/>
                <a:gd name="T85" fmla="*/ 97 h 116"/>
                <a:gd name="T86" fmla="*/ 229 w 279"/>
                <a:gd name="T87" fmla="*/ 88 h 116"/>
                <a:gd name="T88" fmla="*/ 243 w 279"/>
                <a:gd name="T89" fmla="*/ 77 h 116"/>
                <a:gd name="T90" fmla="*/ 256 w 279"/>
                <a:gd name="T91" fmla="*/ 64 h 116"/>
                <a:gd name="T92" fmla="*/ 265 w 279"/>
                <a:gd name="T93" fmla="*/ 48 h 116"/>
                <a:gd name="T94" fmla="*/ 273 w 279"/>
                <a:gd name="T95" fmla="*/ 32 h 116"/>
                <a:gd name="T96" fmla="*/ 276 w 279"/>
                <a:gd name="T97" fmla="*/ 23 h 116"/>
                <a:gd name="T98" fmla="*/ 272 w 279"/>
                <a:gd name="T99" fmla="*/ 18 h 116"/>
                <a:gd name="T100" fmla="*/ 264 w 279"/>
                <a:gd name="T101" fmla="*/ 14 h 116"/>
                <a:gd name="T102" fmla="*/ 253 w 279"/>
                <a:gd name="T103" fmla="*/ 8 h 116"/>
                <a:gd name="T104" fmla="*/ 239 w 279"/>
                <a:gd name="T105" fmla="*/ 3 h 116"/>
                <a:gd name="T106" fmla="*/ 223 w 279"/>
                <a:gd name="T107" fmla="*/ 0 h 116"/>
                <a:gd name="T108" fmla="*/ 205 w 279"/>
                <a:gd name="T109" fmla="*/ 0 h 116"/>
                <a:gd name="T110" fmla="*/ 190 w 279"/>
                <a:gd name="T111" fmla="*/ 5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9"/>
                <a:gd name="T169" fmla="*/ 0 h 116"/>
                <a:gd name="T170" fmla="*/ 279 w 27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9" h="116">
                  <a:moveTo>
                    <a:pt x="182" y="11"/>
                  </a:moveTo>
                  <a:lnTo>
                    <a:pt x="175" y="11"/>
                  </a:lnTo>
                  <a:lnTo>
                    <a:pt x="169" y="11"/>
                  </a:lnTo>
                  <a:lnTo>
                    <a:pt x="163" y="11"/>
                  </a:lnTo>
                  <a:lnTo>
                    <a:pt x="158" y="12"/>
                  </a:lnTo>
                  <a:lnTo>
                    <a:pt x="150" y="12"/>
                  </a:lnTo>
                  <a:lnTo>
                    <a:pt x="144" y="12"/>
                  </a:lnTo>
                  <a:lnTo>
                    <a:pt x="136" y="12"/>
                  </a:lnTo>
                  <a:lnTo>
                    <a:pt x="130" y="14"/>
                  </a:lnTo>
                  <a:lnTo>
                    <a:pt x="122" y="14"/>
                  </a:lnTo>
                  <a:lnTo>
                    <a:pt x="117" y="14"/>
                  </a:lnTo>
                  <a:lnTo>
                    <a:pt x="109" y="14"/>
                  </a:lnTo>
                  <a:lnTo>
                    <a:pt x="104" y="17"/>
                  </a:lnTo>
                  <a:lnTo>
                    <a:pt x="98" y="17"/>
                  </a:lnTo>
                  <a:lnTo>
                    <a:pt x="92" y="20"/>
                  </a:lnTo>
                  <a:lnTo>
                    <a:pt x="87" y="21"/>
                  </a:lnTo>
                  <a:lnTo>
                    <a:pt x="85" y="24"/>
                  </a:lnTo>
                  <a:lnTo>
                    <a:pt x="90" y="23"/>
                  </a:lnTo>
                  <a:lnTo>
                    <a:pt x="96" y="23"/>
                  </a:lnTo>
                  <a:lnTo>
                    <a:pt x="101" y="23"/>
                  </a:lnTo>
                  <a:lnTo>
                    <a:pt x="106" y="26"/>
                  </a:lnTo>
                  <a:lnTo>
                    <a:pt x="112" y="26"/>
                  </a:lnTo>
                  <a:lnTo>
                    <a:pt x="117" y="29"/>
                  </a:lnTo>
                  <a:lnTo>
                    <a:pt x="123" y="32"/>
                  </a:lnTo>
                  <a:lnTo>
                    <a:pt x="128" y="35"/>
                  </a:lnTo>
                  <a:lnTo>
                    <a:pt x="131" y="36"/>
                  </a:lnTo>
                  <a:lnTo>
                    <a:pt x="136" y="39"/>
                  </a:lnTo>
                  <a:lnTo>
                    <a:pt x="141" y="42"/>
                  </a:lnTo>
                  <a:lnTo>
                    <a:pt x="147" y="45"/>
                  </a:lnTo>
                  <a:lnTo>
                    <a:pt x="150" y="48"/>
                  </a:lnTo>
                  <a:lnTo>
                    <a:pt x="153" y="51"/>
                  </a:lnTo>
                  <a:lnTo>
                    <a:pt x="156" y="53"/>
                  </a:lnTo>
                  <a:lnTo>
                    <a:pt x="160" y="58"/>
                  </a:lnTo>
                  <a:lnTo>
                    <a:pt x="153" y="54"/>
                  </a:lnTo>
                  <a:lnTo>
                    <a:pt x="150" y="54"/>
                  </a:lnTo>
                  <a:lnTo>
                    <a:pt x="144" y="53"/>
                  </a:lnTo>
                  <a:lnTo>
                    <a:pt x="139" y="53"/>
                  </a:lnTo>
                  <a:lnTo>
                    <a:pt x="130" y="50"/>
                  </a:lnTo>
                  <a:lnTo>
                    <a:pt x="125" y="50"/>
                  </a:lnTo>
                  <a:lnTo>
                    <a:pt x="117" y="48"/>
                  </a:lnTo>
                  <a:lnTo>
                    <a:pt x="112" y="48"/>
                  </a:lnTo>
                  <a:lnTo>
                    <a:pt x="104" y="47"/>
                  </a:lnTo>
                  <a:lnTo>
                    <a:pt x="96" y="47"/>
                  </a:lnTo>
                  <a:lnTo>
                    <a:pt x="87" y="47"/>
                  </a:lnTo>
                  <a:lnTo>
                    <a:pt x="82" y="47"/>
                  </a:lnTo>
                  <a:lnTo>
                    <a:pt x="74" y="47"/>
                  </a:lnTo>
                  <a:lnTo>
                    <a:pt x="68" y="48"/>
                  </a:lnTo>
                  <a:lnTo>
                    <a:pt x="60" y="50"/>
                  </a:lnTo>
                  <a:lnTo>
                    <a:pt x="54" y="53"/>
                  </a:lnTo>
                  <a:lnTo>
                    <a:pt x="49" y="54"/>
                  </a:lnTo>
                  <a:lnTo>
                    <a:pt x="44" y="58"/>
                  </a:lnTo>
                  <a:lnTo>
                    <a:pt x="39" y="61"/>
                  </a:lnTo>
                  <a:lnTo>
                    <a:pt x="36" y="64"/>
                  </a:lnTo>
                  <a:lnTo>
                    <a:pt x="32" y="65"/>
                  </a:lnTo>
                  <a:lnTo>
                    <a:pt x="28" y="68"/>
                  </a:lnTo>
                  <a:lnTo>
                    <a:pt x="22" y="71"/>
                  </a:lnTo>
                  <a:lnTo>
                    <a:pt x="21" y="74"/>
                  </a:lnTo>
                  <a:lnTo>
                    <a:pt x="14" y="74"/>
                  </a:lnTo>
                  <a:lnTo>
                    <a:pt x="13" y="77"/>
                  </a:lnTo>
                  <a:lnTo>
                    <a:pt x="9" y="79"/>
                  </a:lnTo>
                  <a:lnTo>
                    <a:pt x="6" y="82"/>
                  </a:lnTo>
                  <a:lnTo>
                    <a:pt x="3" y="82"/>
                  </a:lnTo>
                  <a:lnTo>
                    <a:pt x="3" y="83"/>
                  </a:lnTo>
                  <a:lnTo>
                    <a:pt x="2" y="83"/>
                  </a:lnTo>
                  <a:lnTo>
                    <a:pt x="2" y="85"/>
                  </a:lnTo>
                  <a:lnTo>
                    <a:pt x="0" y="86"/>
                  </a:lnTo>
                  <a:lnTo>
                    <a:pt x="2" y="89"/>
                  </a:lnTo>
                  <a:lnTo>
                    <a:pt x="3" y="92"/>
                  </a:lnTo>
                  <a:lnTo>
                    <a:pt x="6" y="94"/>
                  </a:lnTo>
                  <a:lnTo>
                    <a:pt x="11" y="97"/>
                  </a:lnTo>
                  <a:lnTo>
                    <a:pt x="17" y="100"/>
                  </a:lnTo>
                  <a:lnTo>
                    <a:pt x="25" y="103"/>
                  </a:lnTo>
                  <a:lnTo>
                    <a:pt x="33" y="106"/>
                  </a:lnTo>
                  <a:lnTo>
                    <a:pt x="43" y="107"/>
                  </a:lnTo>
                  <a:lnTo>
                    <a:pt x="54" y="110"/>
                  </a:lnTo>
                  <a:lnTo>
                    <a:pt x="66" y="112"/>
                  </a:lnTo>
                  <a:lnTo>
                    <a:pt x="81" y="115"/>
                  </a:lnTo>
                  <a:lnTo>
                    <a:pt x="95" y="115"/>
                  </a:lnTo>
                  <a:lnTo>
                    <a:pt x="111" y="115"/>
                  </a:lnTo>
                  <a:lnTo>
                    <a:pt x="130" y="113"/>
                  </a:lnTo>
                  <a:lnTo>
                    <a:pt x="148" y="113"/>
                  </a:lnTo>
                  <a:lnTo>
                    <a:pt x="163" y="110"/>
                  </a:lnTo>
                  <a:lnTo>
                    <a:pt x="175" y="109"/>
                  </a:lnTo>
                  <a:lnTo>
                    <a:pt x="188" y="104"/>
                  </a:lnTo>
                  <a:lnTo>
                    <a:pt x="201" y="103"/>
                  </a:lnTo>
                  <a:lnTo>
                    <a:pt x="210" y="97"/>
                  </a:lnTo>
                  <a:lnTo>
                    <a:pt x="221" y="94"/>
                  </a:lnTo>
                  <a:lnTo>
                    <a:pt x="229" y="88"/>
                  </a:lnTo>
                  <a:lnTo>
                    <a:pt x="239" y="85"/>
                  </a:lnTo>
                  <a:lnTo>
                    <a:pt x="243" y="77"/>
                  </a:lnTo>
                  <a:lnTo>
                    <a:pt x="251" y="71"/>
                  </a:lnTo>
                  <a:lnTo>
                    <a:pt x="256" y="64"/>
                  </a:lnTo>
                  <a:lnTo>
                    <a:pt x="262" y="58"/>
                  </a:lnTo>
                  <a:lnTo>
                    <a:pt x="265" y="48"/>
                  </a:lnTo>
                  <a:lnTo>
                    <a:pt x="272" y="41"/>
                  </a:lnTo>
                  <a:lnTo>
                    <a:pt x="273" y="32"/>
                  </a:lnTo>
                  <a:lnTo>
                    <a:pt x="278" y="24"/>
                  </a:lnTo>
                  <a:lnTo>
                    <a:pt x="276" y="23"/>
                  </a:lnTo>
                  <a:lnTo>
                    <a:pt x="276" y="21"/>
                  </a:lnTo>
                  <a:lnTo>
                    <a:pt x="272" y="18"/>
                  </a:lnTo>
                  <a:lnTo>
                    <a:pt x="270" y="17"/>
                  </a:lnTo>
                  <a:lnTo>
                    <a:pt x="264" y="14"/>
                  </a:lnTo>
                  <a:lnTo>
                    <a:pt x="259" y="11"/>
                  </a:lnTo>
                  <a:lnTo>
                    <a:pt x="253" y="8"/>
                  </a:lnTo>
                  <a:lnTo>
                    <a:pt x="246" y="6"/>
                  </a:lnTo>
                  <a:lnTo>
                    <a:pt x="239" y="3"/>
                  </a:lnTo>
                  <a:lnTo>
                    <a:pt x="231" y="0"/>
                  </a:lnTo>
                  <a:lnTo>
                    <a:pt x="223" y="0"/>
                  </a:lnTo>
                  <a:lnTo>
                    <a:pt x="216" y="0"/>
                  </a:lnTo>
                  <a:lnTo>
                    <a:pt x="205" y="0"/>
                  </a:lnTo>
                  <a:lnTo>
                    <a:pt x="197" y="2"/>
                  </a:lnTo>
                  <a:lnTo>
                    <a:pt x="190" y="5"/>
                  </a:lnTo>
                  <a:lnTo>
                    <a:pt x="182" y="11"/>
                  </a:lnTo>
                </a:path>
              </a:pathLst>
            </a:custGeom>
            <a:solidFill>
              <a:srgbClr val="FFFF7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6" name="Freeform 55"/>
            <p:cNvSpPr>
              <a:spLocks/>
            </p:cNvSpPr>
            <p:nvPr/>
          </p:nvSpPr>
          <p:spPr bwMode="auto">
            <a:xfrm>
              <a:off x="2258" y="2412"/>
              <a:ext cx="61" cy="95"/>
            </a:xfrm>
            <a:custGeom>
              <a:avLst/>
              <a:gdLst>
                <a:gd name="T0" fmla="*/ 46 w 61"/>
                <a:gd name="T1" fmla="*/ 7 h 95"/>
                <a:gd name="T2" fmla="*/ 49 w 61"/>
                <a:gd name="T3" fmla="*/ 12 h 95"/>
                <a:gd name="T4" fmla="*/ 52 w 61"/>
                <a:gd name="T5" fmla="*/ 16 h 95"/>
                <a:gd name="T6" fmla="*/ 53 w 61"/>
                <a:gd name="T7" fmla="*/ 22 h 95"/>
                <a:gd name="T8" fmla="*/ 56 w 61"/>
                <a:gd name="T9" fmla="*/ 27 h 95"/>
                <a:gd name="T10" fmla="*/ 56 w 61"/>
                <a:gd name="T11" fmla="*/ 31 h 95"/>
                <a:gd name="T12" fmla="*/ 59 w 61"/>
                <a:gd name="T13" fmla="*/ 37 h 95"/>
                <a:gd name="T14" fmla="*/ 59 w 61"/>
                <a:gd name="T15" fmla="*/ 42 h 95"/>
                <a:gd name="T16" fmla="*/ 59 w 61"/>
                <a:gd name="T17" fmla="*/ 49 h 95"/>
                <a:gd name="T18" fmla="*/ 57 w 61"/>
                <a:gd name="T19" fmla="*/ 60 h 95"/>
                <a:gd name="T20" fmla="*/ 54 w 61"/>
                <a:gd name="T21" fmla="*/ 67 h 95"/>
                <a:gd name="T22" fmla="*/ 50 w 61"/>
                <a:gd name="T23" fmla="*/ 75 h 95"/>
                <a:gd name="T24" fmla="*/ 47 w 61"/>
                <a:gd name="T25" fmla="*/ 82 h 95"/>
                <a:gd name="T26" fmla="*/ 42 w 61"/>
                <a:gd name="T27" fmla="*/ 87 h 95"/>
                <a:gd name="T28" fmla="*/ 36 w 61"/>
                <a:gd name="T29" fmla="*/ 90 h 95"/>
                <a:gd name="T30" fmla="*/ 31 w 61"/>
                <a:gd name="T31" fmla="*/ 93 h 95"/>
                <a:gd name="T32" fmla="*/ 24 w 61"/>
                <a:gd name="T33" fmla="*/ 91 h 95"/>
                <a:gd name="T34" fmla="*/ 20 w 61"/>
                <a:gd name="T35" fmla="*/ 88 h 95"/>
                <a:gd name="T36" fmla="*/ 14 w 61"/>
                <a:gd name="T37" fmla="*/ 85 h 95"/>
                <a:gd name="T38" fmla="*/ 10 w 61"/>
                <a:gd name="T39" fmla="*/ 79 h 95"/>
                <a:gd name="T40" fmla="*/ 6 w 61"/>
                <a:gd name="T41" fmla="*/ 72 h 95"/>
                <a:gd name="T42" fmla="*/ 1 w 61"/>
                <a:gd name="T43" fmla="*/ 64 h 95"/>
                <a:gd name="T44" fmla="*/ 0 w 61"/>
                <a:gd name="T45" fmla="*/ 57 h 95"/>
                <a:gd name="T46" fmla="*/ 0 w 61"/>
                <a:gd name="T47" fmla="*/ 46 h 95"/>
                <a:gd name="T48" fmla="*/ 1 w 61"/>
                <a:gd name="T49" fmla="*/ 39 h 95"/>
                <a:gd name="T50" fmla="*/ 1 w 61"/>
                <a:gd name="T51" fmla="*/ 28 h 95"/>
                <a:gd name="T52" fmla="*/ 3 w 61"/>
                <a:gd name="T53" fmla="*/ 21 h 95"/>
                <a:gd name="T54" fmla="*/ 6 w 61"/>
                <a:gd name="T55" fmla="*/ 15 h 95"/>
                <a:gd name="T56" fmla="*/ 10 w 61"/>
                <a:gd name="T57" fmla="*/ 9 h 95"/>
                <a:gd name="T58" fmla="*/ 15 w 61"/>
                <a:gd name="T59" fmla="*/ 3 h 95"/>
                <a:gd name="T60" fmla="*/ 21 w 61"/>
                <a:gd name="T61" fmla="*/ 0 h 95"/>
                <a:gd name="T62" fmla="*/ 27 w 61"/>
                <a:gd name="T63" fmla="*/ 0 h 95"/>
                <a:gd name="T64" fmla="*/ 33 w 61"/>
                <a:gd name="T65" fmla="*/ 0 h 95"/>
                <a:gd name="T66" fmla="*/ 38 w 61"/>
                <a:gd name="T67" fmla="*/ 0 h 95"/>
                <a:gd name="T68" fmla="*/ 35 w 61"/>
                <a:gd name="T69" fmla="*/ 0 h 95"/>
                <a:gd name="T70" fmla="*/ 36 w 61"/>
                <a:gd name="T71" fmla="*/ 4 h 95"/>
                <a:gd name="T72" fmla="*/ 38 w 61"/>
                <a:gd name="T73" fmla="*/ 9 h 95"/>
                <a:gd name="T74" fmla="*/ 42 w 61"/>
                <a:gd name="T75" fmla="*/ 12 h 95"/>
                <a:gd name="T76" fmla="*/ 45 w 61"/>
                <a:gd name="T77" fmla="*/ 10 h 95"/>
                <a:gd name="T78" fmla="*/ 45 w 61"/>
                <a:gd name="T79" fmla="*/ 7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95"/>
                <a:gd name="T122" fmla="*/ 61 w 61"/>
                <a:gd name="T123" fmla="*/ 95 h 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95">
                  <a:moveTo>
                    <a:pt x="46" y="7"/>
                  </a:moveTo>
                  <a:lnTo>
                    <a:pt x="46" y="7"/>
                  </a:lnTo>
                  <a:lnTo>
                    <a:pt x="47" y="10"/>
                  </a:lnTo>
                  <a:lnTo>
                    <a:pt x="49" y="12"/>
                  </a:lnTo>
                  <a:lnTo>
                    <a:pt x="52" y="13"/>
                  </a:lnTo>
                  <a:lnTo>
                    <a:pt x="52" y="16"/>
                  </a:lnTo>
                  <a:lnTo>
                    <a:pt x="53" y="19"/>
                  </a:lnTo>
                  <a:lnTo>
                    <a:pt x="53" y="22"/>
                  </a:lnTo>
                  <a:lnTo>
                    <a:pt x="56" y="24"/>
                  </a:lnTo>
                  <a:lnTo>
                    <a:pt x="56" y="27"/>
                  </a:lnTo>
                  <a:lnTo>
                    <a:pt x="56" y="30"/>
                  </a:lnTo>
                  <a:lnTo>
                    <a:pt x="56" y="31"/>
                  </a:lnTo>
                  <a:lnTo>
                    <a:pt x="59" y="34"/>
                  </a:lnTo>
                  <a:lnTo>
                    <a:pt x="59" y="37"/>
                  </a:lnTo>
                  <a:lnTo>
                    <a:pt x="59" y="40"/>
                  </a:lnTo>
                  <a:lnTo>
                    <a:pt x="59" y="42"/>
                  </a:lnTo>
                  <a:lnTo>
                    <a:pt x="60" y="46"/>
                  </a:lnTo>
                  <a:lnTo>
                    <a:pt x="59" y="49"/>
                  </a:lnTo>
                  <a:lnTo>
                    <a:pt x="59" y="54"/>
                  </a:lnTo>
                  <a:lnTo>
                    <a:pt x="57" y="60"/>
                  </a:lnTo>
                  <a:lnTo>
                    <a:pt x="57" y="64"/>
                  </a:lnTo>
                  <a:lnTo>
                    <a:pt x="54" y="67"/>
                  </a:lnTo>
                  <a:lnTo>
                    <a:pt x="53" y="72"/>
                  </a:lnTo>
                  <a:lnTo>
                    <a:pt x="50" y="75"/>
                  </a:lnTo>
                  <a:lnTo>
                    <a:pt x="50" y="81"/>
                  </a:lnTo>
                  <a:lnTo>
                    <a:pt x="47" y="82"/>
                  </a:lnTo>
                  <a:lnTo>
                    <a:pt x="45" y="85"/>
                  </a:lnTo>
                  <a:lnTo>
                    <a:pt x="42" y="87"/>
                  </a:lnTo>
                  <a:lnTo>
                    <a:pt x="40" y="90"/>
                  </a:lnTo>
                  <a:lnTo>
                    <a:pt x="36" y="90"/>
                  </a:lnTo>
                  <a:lnTo>
                    <a:pt x="33" y="93"/>
                  </a:lnTo>
                  <a:lnTo>
                    <a:pt x="31" y="93"/>
                  </a:lnTo>
                  <a:lnTo>
                    <a:pt x="29" y="94"/>
                  </a:lnTo>
                  <a:lnTo>
                    <a:pt x="24" y="91"/>
                  </a:lnTo>
                  <a:lnTo>
                    <a:pt x="21" y="91"/>
                  </a:lnTo>
                  <a:lnTo>
                    <a:pt x="20" y="88"/>
                  </a:lnTo>
                  <a:lnTo>
                    <a:pt x="17" y="87"/>
                  </a:lnTo>
                  <a:lnTo>
                    <a:pt x="14" y="85"/>
                  </a:lnTo>
                  <a:lnTo>
                    <a:pt x="11" y="82"/>
                  </a:lnTo>
                  <a:lnTo>
                    <a:pt x="10" y="79"/>
                  </a:lnTo>
                  <a:lnTo>
                    <a:pt x="8" y="76"/>
                  </a:lnTo>
                  <a:lnTo>
                    <a:pt x="6" y="72"/>
                  </a:lnTo>
                  <a:lnTo>
                    <a:pt x="4" y="69"/>
                  </a:lnTo>
                  <a:lnTo>
                    <a:pt x="1" y="64"/>
                  </a:lnTo>
                  <a:lnTo>
                    <a:pt x="1" y="61"/>
                  </a:lnTo>
                  <a:lnTo>
                    <a:pt x="0" y="57"/>
                  </a:lnTo>
                  <a:lnTo>
                    <a:pt x="0" y="52"/>
                  </a:lnTo>
                  <a:lnTo>
                    <a:pt x="0" y="46"/>
                  </a:lnTo>
                  <a:lnTo>
                    <a:pt x="1" y="43"/>
                  </a:lnTo>
                  <a:lnTo>
                    <a:pt x="1" y="39"/>
                  </a:lnTo>
                  <a:lnTo>
                    <a:pt x="1" y="34"/>
                  </a:lnTo>
                  <a:lnTo>
                    <a:pt x="1" y="28"/>
                  </a:lnTo>
                  <a:lnTo>
                    <a:pt x="3" y="25"/>
                  </a:lnTo>
                  <a:lnTo>
                    <a:pt x="3" y="21"/>
                  </a:lnTo>
                  <a:lnTo>
                    <a:pt x="4" y="18"/>
                  </a:lnTo>
                  <a:lnTo>
                    <a:pt x="6" y="15"/>
                  </a:lnTo>
                  <a:lnTo>
                    <a:pt x="8" y="12"/>
                  </a:lnTo>
                  <a:lnTo>
                    <a:pt x="10" y="9"/>
                  </a:lnTo>
                  <a:lnTo>
                    <a:pt x="13" y="6"/>
                  </a:lnTo>
                  <a:lnTo>
                    <a:pt x="15" y="3"/>
                  </a:lnTo>
                  <a:lnTo>
                    <a:pt x="18" y="1"/>
                  </a:lnTo>
                  <a:lnTo>
                    <a:pt x="21" y="0"/>
                  </a:lnTo>
                  <a:lnTo>
                    <a:pt x="24" y="0"/>
                  </a:lnTo>
                  <a:lnTo>
                    <a:pt x="27" y="0"/>
                  </a:lnTo>
                  <a:lnTo>
                    <a:pt x="31" y="0"/>
                  </a:lnTo>
                  <a:lnTo>
                    <a:pt x="33" y="0"/>
                  </a:lnTo>
                  <a:lnTo>
                    <a:pt x="36" y="0"/>
                  </a:lnTo>
                  <a:lnTo>
                    <a:pt x="38" y="0"/>
                  </a:lnTo>
                  <a:lnTo>
                    <a:pt x="36" y="0"/>
                  </a:lnTo>
                  <a:lnTo>
                    <a:pt x="35" y="0"/>
                  </a:lnTo>
                  <a:lnTo>
                    <a:pt x="35" y="3"/>
                  </a:lnTo>
                  <a:lnTo>
                    <a:pt x="36" y="4"/>
                  </a:lnTo>
                  <a:lnTo>
                    <a:pt x="38" y="6"/>
                  </a:lnTo>
                  <a:lnTo>
                    <a:pt x="38" y="9"/>
                  </a:lnTo>
                  <a:lnTo>
                    <a:pt x="39" y="9"/>
                  </a:lnTo>
                  <a:lnTo>
                    <a:pt x="42" y="12"/>
                  </a:lnTo>
                  <a:lnTo>
                    <a:pt x="42" y="10"/>
                  </a:lnTo>
                  <a:lnTo>
                    <a:pt x="45" y="10"/>
                  </a:lnTo>
                  <a:lnTo>
                    <a:pt x="45" y="9"/>
                  </a:lnTo>
                  <a:lnTo>
                    <a:pt x="45" y="7"/>
                  </a:lnTo>
                  <a:lnTo>
                    <a:pt x="46" y="7"/>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97" name="Freeform 56"/>
            <p:cNvSpPr>
              <a:spLocks/>
            </p:cNvSpPr>
            <p:nvPr/>
          </p:nvSpPr>
          <p:spPr bwMode="auto">
            <a:xfrm>
              <a:off x="2187" y="2413"/>
              <a:ext cx="58" cy="87"/>
            </a:xfrm>
            <a:custGeom>
              <a:avLst/>
              <a:gdLst>
                <a:gd name="T0" fmla="*/ 44 w 58"/>
                <a:gd name="T1" fmla="*/ 6 h 87"/>
                <a:gd name="T2" fmla="*/ 46 w 58"/>
                <a:gd name="T3" fmla="*/ 10 h 87"/>
                <a:gd name="T4" fmla="*/ 49 w 58"/>
                <a:gd name="T5" fmla="*/ 13 h 87"/>
                <a:gd name="T6" fmla="*/ 50 w 58"/>
                <a:gd name="T7" fmla="*/ 19 h 87"/>
                <a:gd name="T8" fmla="*/ 53 w 58"/>
                <a:gd name="T9" fmla="*/ 24 h 87"/>
                <a:gd name="T10" fmla="*/ 53 w 58"/>
                <a:gd name="T11" fmla="*/ 30 h 87"/>
                <a:gd name="T12" fmla="*/ 54 w 58"/>
                <a:gd name="T13" fmla="*/ 34 h 87"/>
                <a:gd name="T14" fmla="*/ 54 w 58"/>
                <a:gd name="T15" fmla="*/ 40 h 87"/>
                <a:gd name="T16" fmla="*/ 54 w 58"/>
                <a:gd name="T17" fmla="*/ 44 h 87"/>
                <a:gd name="T18" fmla="*/ 53 w 58"/>
                <a:gd name="T19" fmla="*/ 52 h 87"/>
                <a:gd name="T20" fmla="*/ 51 w 58"/>
                <a:gd name="T21" fmla="*/ 61 h 87"/>
                <a:gd name="T22" fmla="*/ 47 w 58"/>
                <a:gd name="T23" fmla="*/ 67 h 87"/>
                <a:gd name="T24" fmla="*/ 44 w 58"/>
                <a:gd name="T25" fmla="*/ 74 h 87"/>
                <a:gd name="T26" fmla="*/ 39 w 58"/>
                <a:gd name="T27" fmla="*/ 80 h 87"/>
                <a:gd name="T28" fmla="*/ 35 w 58"/>
                <a:gd name="T29" fmla="*/ 83 h 87"/>
                <a:gd name="T30" fmla="*/ 31 w 58"/>
                <a:gd name="T31" fmla="*/ 85 h 87"/>
                <a:gd name="T32" fmla="*/ 22 w 58"/>
                <a:gd name="T33" fmla="*/ 85 h 87"/>
                <a:gd name="T34" fmla="*/ 18 w 58"/>
                <a:gd name="T35" fmla="*/ 83 h 87"/>
                <a:gd name="T36" fmla="*/ 13 w 58"/>
                <a:gd name="T37" fmla="*/ 80 h 87"/>
                <a:gd name="T38" fmla="*/ 8 w 58"/>
                <a:gd name="T39" fmla="*/ 74 h 87"/>
                <a:gd name="T40" fmla="*/ 6 w 58"/>
                <a:gd name="T41" fmla="*/ 67 h 87"/>
                <a:gd name="T42" fmla="*/ 1 w 58"/>
                <a:gd name="T43" fmla="*/ 61 h 87"/>
                <a:gd name="T44" fmla="*/ 0 w 58"/>
                <a:gd name="T45" fmla="*/ 52 h 87"/>
                <a:gd name="T46" fmla="*/ 0 w 58"/>
                <a:gd name="T47" fmla="*/ 44 h 87"/>
                <a:gd name="T48" fmla="*/ 0 w 58"/>
                <a:gd name="T49" fmla="*/ 37 h 87"/>
                <a:gd name="T50" fmla="*/ 0 w 58"/>
                <a:gd name="T51" fmla="*/ 28 h 87"/>
                <a:gd name="T52" fmla="*/ 1 w 58"/>
                <a:gd name="T53" fmla="*/ 21 h 87"/>
                <a:gd name="T54" fmla="*/ 7 w 58"/>
                <a:gd name="T55" fmla="*/ 15 h 87"/>
                <a:gd name="T56" fmla="*/ 11 w 58"/>
                <a:gd name="T57" fmla="*/ 9 h 87"/>
                <a:gd name="T58" fmla="*/ 15 w 58"/>
                <a:gd name="T59" fmla="*/ 4 h 87"/>
                <a:gd name="T60" fmla="*/ 21 w 58"/>
                <a:gd name="T61" fmla="*/ 0 h 87"/>
                <a:gd name="T62" fmla="*/ 25 w 58"/>
                <a:gd name="T63" fmla="*/ 0 h 87"/>
                <a:gd name="T64" fmla="*/ 32 w 58"/>
                <a:gd name="T65" fmla="*/ 0 h 87"/>
                <a:gd name="T66" fmla="*/ 35 w 58"/>
                <a:gd name="T67" fmla="*/ 0 h 87"/>
                <a:gd name="T68" fmla="*/ 32 w 58"/>
                <a:gd name="T69" fmla="*/ 3 h 87"/>
                <a:gd name="T70" fmla="*/ 35 w 58"/>
                <a:gd name="T71" fmla="*/ 4 h 87"/>
                <a:gd name="T72" fmla="*/ 36 w 58"/>
                <a:gd name="T73" fmla="*/ 6 h 87"/>
                <a:gd name="T74" fmla="*/ 36 w 58"/>
                <a:gd name="T75" fmla="*/ 10 h 87"/>
                <a:gd name="T76" fmla="*/ 39 w 58"/>
                <a:gd name="T77" fmla="*/ 10 h 87"/>
                <a:gd name="T78" fmla="*/ 42 w 58"/>
                <a:gd name="T79" fmla="*/ 7 h 87"/>
                <a:gd name="T80" fmla="*/ 43 w 58"/>
                <a:gd name="T81" fmla="*/ 6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87"/>
                <a:gd name="T125" fmla="*/ 58 w 58"/>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87">
                  <a:moveTo>
                    <a:pt x="44" y="6"/>
                  </a:moveTo>
                  <a:lnTo>
                    <a:pt x="44" y="6"/>
                  </a:lnTo>
                  <a:lnTo>
                    <a:pt x="46" y="9"/>
                  </a:lnTo>
                  <a:lnTo>
                    <a:pt x="46" y="10"/>
                  </a:lnTo>
                  <a:lnTo>
                    <a:pt x="49" y="12"/>
                  </a:lnTo>
                  <a:lnTo>
                    <a:pt x="49" y="13"/>
                  </a:lnTo>
                  <a:lnTo>
                    <a:pt x="50" y="16"/>
                  </a:lnTo>
                  <a:lnTo>
                    <a:pt x="50" y="19"/>
                  </a:lnTo>
                  <a:lnTo>
                    <a:pt x="53" y="22"/>
                  </a:lnTo>
                  <a:lnTo>
                    <a:pt x="53" y="24"/>
                  </a:lnTo>
                  <a:lnTo>
                    <a:pt x="53" y="27"/>
                  </a:lnTo>
                  <a:lnTo>
                    <a:pt x="53" y="30"/>
                  </a:lnTo>
                  <a:lnTo>
                    <a:pt x="54" y="33"/>
                  </a:lnTo>
                  <a:lnTo>
                    <a:pt x="54" y="34"/>
                  </a:lnTo>
                  <a:lnTo>
                    <a:pt x="54" y="37"/>
                  </a:lnTo>
                  <a:lnTo>
                    <a:pt x="54" y="40"/>
                  </a:lnTo>
                  <a:lnTo>
                    <a:pt x="57" y="42"/>
                  </a:lnTo>
                  <a:lnTo>
                    <a:pt x="54" y="44"/>
                  </a:lnTo>
                  <a:lnTo>
                    <a:pt x="54" y="50"/>
                  </a:lnTo>
                  <a:lnTo>
                    <a:pt x="53" y="52"/>
                  </a:lnTo>
                  <a:lnTo>
                    <a:pt x="53" y="58"/>
                  </a:lnTo>
                  <a:lnTo>
                    <a:pt x="51" y="61"/>
                  </a:lnTo>
                  <a:lnTo>
                    <a:pt x="49" y="64"/>
                  </a:lnTo>
                  <a:lnTo>
                    <a:pt x="47" y="67"/>
                  </a:lnTo>
                  <a:lnTo>
                    <a:pt x="47" y="73"/>
                  </a:lnTo>
                  <a:lnTo>
                    <a:pt x="44" y="74"/>
                  </a:lnTo>
                  <a:lnTo>
                    <a:pt x="42" y="77"/>
                  </a:lnTo>
                  <a:lnTo>
                    <a:pt x="39" y="80"/>
                  </a:lnTo>
                  <a:lnTo>
                    <a:pt x="38" y="83"/>
                  </a:lnTo>
                  <a:lnTo>
                    <a:pt x="35" y="83"/>
                  </a:lnTo>
                  <a:lnTo>
                    <a:pt x="32" y="85"/>
                  </a:lnTo>
                  <a:lnTo>
                    <a:pt x="31" y="85"/>
                  </a:lnTo>
                  <a:lnTo>
                    <a:pt x="28" y="86"/>
                  </a:lnTo>
                  <a:lnTo>
                    <a:pt x="22" y="85"/>
                  </a:lnTo>
                  <a:lnTo>
                    <a:pt x="21" y="85"/>
                  </a:lnTo>
                  <a:lnTo>
                    <a:pt x="18" y="83"/>
                  </a:lnTo>
                  <a:lnTo>
                    <a:pt x="15" y="83"/>
                  </a:lnTo>
                  <a:lnTo>
                    <a:pt x="13" y="80"/>
                  </a:lnTo>
                  <a:lnTo>
                    <a:pt x="11" y="77"/>
                  </a:lnTo>
                  <a:lnTo>
                    <a:pt x="8" y="74"/>
                  </a:lnTo>
                  <a:lnTo>
                    <a:pt x="7" y="73"/>
                  </a:lnTo>
                  <a:lnTo>
                    <a:pt x="6" y="67"/>
                  </a:lnTo>
                  <a:lnTo>
                    <a:pt x="4" y="64"/>
                  </a:lnTo>
                  <a:lnTo>
                    <a:pt x="1" y="61"/>
                  </a:lnTo>
                  <a:lnTo>
                    <a:pt x="1" y="58"/>
                  </a:lnTo>
                  <a:lnTo>
                    <a:pt x="0" y="52"/>
                  </a:lnTo>
                  <a:lnTo>
                    <a:pt x="0" y="50"/>
                  </a:lnTo>
                  <a:lnTo>
                    <a:pt x="0" y="44"/>
                  </a:lnTo>
                  <a:lnTo>
                    <a:pt x="0" y="42"/>
                  </a:lnTo>
                  <a:lnTo>
                    <a:pt x="0" y="37"/>
                  </a:lnTo>
                  <a:lnTo>
                    <a:pt x="0" y="33"/>
                  </a:lnTo>
                  <a:lnTo>
                    <a:pt x="0" y="28"/>
                  </a:lnTo>
                  <a:lnTo>
                    <a:pt x="1" y="25"/>
                  </a:lnTo>
                  <a:lnTo>
                    <a:pt x="1" y="21"/>
                  </a:lnTo>
                  <a:lnTo>
                    <a:pt x="4" y="18"/>
                  </a:lnTo>
                  <a:lnTo>
                    <a:pt x="7" y="15"/>
                  </a:lnTo>
                  <a:lnTo>
                    <a:pt x="10" y="12"/>
                  </a:lnTo>
                  <a:lnTo>
                    <a:pt x="11" y="9"/>
                  </a:lnTo>
                  <a:lnTo>
                    <a:pt x="13" y="6"/>
                  </a:lnTo>
                  <a:lnTo>
                    <a:pt x="15" y="4"/>
                  </a:lnTo>
                  <a:lnTo>
                    <a:pt x="18" y="3"/>
                  </a:lnTo>
                  <a:lnTo>
                    <a:pt x="21" y="0"/>
                  </a:lnTo>
                  <a:lnTo>
                    <a:pt x="22" y="0"/>
                  </a:lnTo>
                  <a:lnTo>
                    <a:pt x="25" y="0"/>
                  </a:lnTo>
                  <a:lnTo>
                    <a:pt x="31" y="0"/>
                  </a:lnTo>
                  <a:lnTo>
                    <a:pt x="32" y="0"/>
                  </a:lnTo>
                  <a:lnTo>
                    <a:pt x="33" y="0"/>
                  </a:lnTo>
                  <a:lnTo>
                    <a:pt x="35" y="0"/>
                  </a:lnTo>
                  <a:lnTo>
                    <a:pt x="32" y="0"/>
                  </a:lnTo>
                  <a:lnTo>
                    <a:pt x="32" y="3"/>
                  </a:lnTo>
                  <a:lnTo>
                    <a:pt x="33" y="4"/>
                  </a:lnTo>
                  <a:lnTo>
                    <a:pt x="35" y="4"/>
                  </a:lnTo>
                  <a:lnTo>
                    <a:pt x="38" y="6"/>
                  </a:lnTo>
                  <a:lnTo>
                    <a:pt x="36" y="6"/>
                  </a:lnTo>
                  <a:lnTo>
                    <a:pt x="36" y="7"/>
                  </a:lnTo>
                  <a:lnTo>
                    <a:pt x="36" y="10"/>
                  </a:lnTo>
                  <a:lnTo>
                    <a:pt x="39" y="12"/>
                  </a:lnTo>
                  <a:lnTo>
                    <a:pt x="39" y="10"/>
                  </a:lnTo>
                  <a:lnTo>
                    <a:pt x="42" y="10"/>
                  </a:lnTo>
                  <a:lnTo>
                    <a:pt x="42" y="7"/>
                  </a:lnTo>
                  <a:lnTo>
                    <a:pt x="43" y="7"/>
                  </a:lnTo>
                  <a:lnTo>
                    <a:pt x="43" y="6"/>
                  </a:lnTo>
                  <a:lnTo>
                    <a:pt x="44" y="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4" name="Group 73"/>
          <p:cNvGrpSpPr>
            <a:grpSpLocks/>
          </p:cNvGrpSpPr>
          <p:nvPr/>
        </p:nvGrpSpPr>
        <p:grpSpPr bwMode="auto">
          <a:xfrm>
            <a:off x="3427413" y="3749676"/>
            <a:ext cx="873125" cy="785813"/>
            <a:chOff x="1272" y="2362"/>
            <a:chExt cx="550" cy="495"/>
          </a:xfrm>
        </p:grpSpPr>
        <p:sp>
          <p:nvSpPr>
            <p:cNvPr id="23673" name="Freeform 58"/>
            <p:cNvSpPr>
              <a:spLocks/>
            </p:cNvSpPr>
            <p:nvPr/>
          </p:nvSpPr>
          <p:spPr bwMode="auto">
            <a:xfrm>
              <a:off x="1318" y="2362"/>
              <a:ext cx="490" cy="495"/>
            </a:xfrm>
            <a:custGeom>
              <a:avLst/>
              <a:gdLst>
                <a:gd name="T0" fmla="*/ 152 w 490"/>
                <a:gd name="T1" fmla="*/ 345 h 495"/>
                <a:gd name="T2" fmla="*/ 151 w 490"/>
                <a:gd name="T3" fmla="*/ 396 h 495"/>
                <a:gd name="T4" fmla="*/ 150 w 490"/>
                <a:gd name="T5" fmla="*/ 435 h 495"/>
                <a:gd name="T6" fmla="*/ 146 w 490"/>
                <a:gd name="T7" fmla="*/ 462 h 495"/>
                <a:gd name="T8" fmla="*/ 160 w 490"/>
                <a:gd name="T9" fmla="*/ 483 h 495"/>
                <a:gd name="T10" fmla="*/ 185 w 490"/>
                <a:gd name="T11" fmla="*/ 492 h 495"/>
                <a:gd name="T12" fmla="*/ 228 w 490"/>
                <a:gd name="T13" fmla="*/ 493 h 495"/>
                <a:gd name="T14" fmla="*/ 273 w 490"/>
                <a:gd name="T15" fmla="*/ 493 h 495"/>
                <a:gd name="T16" fmla="*/ 301 w 490"/>
                <a:gd name="T17" fmla="*/ 488 h 495"/>
                <a:gd name="T18" fmla="*/ 315 w 490"/>
                <a:gd name="T19" fmla="*/ 473 h 495"/>
                <a:gd name="T20" fmla="*/ 323 w 490"/>
                <a:gd name="T21" fmla="*/ 449 h 495"/>
                <a:gd name="T22" fmla="*/ 325 w 490"/>
                <a:gd name="T23" fmla="*/ 394 h 495"/>
                <a:gd name="T24" fmla="*/ 323 w 490"/>
                <a:gd name="T25" fmla="*/ 342 h 495"/>
                <a:gd name="T26" fmla="*/ 349 w 490"/>
                <a:gd name="T27" fmla="*/ 331 h 495"/>
                <a:gd name="T28" fmla="*/ 410 w 490"/>
                <a:gd name="T29" fmla="*/ 336 h 495"/>
                <a:gd name="T30" fmla="*/ 457 w 490"/>
                <a:gd name="T31" fmla="*/ 333 h 495"/>
                <a:gd name="T32" fmla="*/ 470 w 490"/>
                <a:gd name="T33" fmla="*/ 326 h 495"/>
                <a:gd name="T34" fmla="*/ 479 w 490"/>
                <a:gd name="T35" fmla="*/ 317 h 495"/>
                <a:gd name="T36" fmla="*/ 484 w 490"/>
                <a:gd name="T37" fmla="*/ 304 h 495"/>
                <a:gd name="T38" fmla="*/ 488 w 490"/>
                <a:gd name="T39" fmla="*/ 263 h 495"/>
                <a:gd name="T40" fmla="*/ 488 w 490"/>
                <a:gd name="T41" fmla="*/ 213 h 495"/>
                <a:gd name="T42" fmla="*/ 480 w 490"/>
                <a:gd name="T43" fmla="*/ 187 h 495"/>
                <a:gd name="T44" fmla="*/ 470 w 490"/>
                <a:gd name="T45" fmla="*/ 178 h 495"/>
                <a:gd name="T46" fmla="*/ 454 w 490"/>
                <a:gd name="T47" fmla="*/ 174 h 495"/>
                <a:gd name="T48" fmla="*/ 418 w 490"/>
                <a:gd name="T49" fmla="*/ 172 h 495"/>
                <a:gd name="T50" fmla="*/ 362 w 490"/>
                <a:gd name="T51" fmla="*/ 172 h 495"/>
                <a:gd name="T52" fmla="*/ 333 w 490"/>
                <a:gd name="T53" fmla="*/ 168 h 495"/>
                <a:gd name="T54" fmla="*/ 335 w 490"/>
                <a:gd name="T55" fmla="*/ 113 h 495"/>
                <a:gd name="T56" fmla="*/ 335 w 490"/>
                <a:gd name="T57" fmla="*/ 50 h 495"/>
                <a:gd name="T58" fmla="*/ 330 w 490"/>
                <a:gd name="T59" fmla="*/ 20 h 495"/>
                <a:gd name="T60" fmla="*/ 324 w 490"/>
                <a:gd name="T61" fmla="*/ 10 h 495"/>
                <a:gd name="T62" fmla="*/ 309 w 490"/>
                <a:gd name="T63" fmla="*/ 6 h 495"/>
                <a:gd name="T64" fmla="*/ 271 w 490"/>
                <a:gd name="T65" fmla="*/ 3 h 495"/>
                <a:gd name="T66" fmla="*/ 222 w 490"/>
                <a:gd name="T67" fmla="*/ 0 h 495"/>
                <a:gd name="T68" fmla="*/ 193 w 490"/>
                <a:gd name="T69" fmla="*/ 1 h 495"/>
                <a:gd name="T70" fmla="*/ 178 w 490"/>
                <a:gd name="T71" fmla="*/ 4 h 495"/>
                <a:gd name="T72" fmla="*/ 170 w 490"/>
                <a:gd name="T73" fmla="*/ 13 h 495"/>
                <a:gd name="T74" fmla="*/ 165 w 490"/>
                <a:gd name="T75" fmla="*/ 38 h 495"/>
                <a:gd name="T76" fmla="*/ 162 w 490"/>
                <a:gd name="T77" fmla="*/ 97 h 495"/>
                <a:gd name="T78" fmla="*/ 166 w 490"/>
                <a:gd name="T79" fmla="*/ 152 h 495"/>
                <a:gd name="T80" fmla="*/ 131 w 490"/>
                <a:gd name="T81" fmla="*/ 153 h 495"/>
                <a:gd name="T82" fmla="*/ 77 w 490"/>
                <a:gd name="T83" fmla="*/ 149 h 495"/>
                <a:gd name="T84" fmla="*/ 46 w 490"/>
                <a:gd name="T85" fmla="*/ 148 h 495"/>
                <a:gd name="T86" fmla="*/ 30 w 490"/>
                <a:gd name="T87" fmla="*/ 150 h 495"/>
                <a:gd name="T88" fmla="*/ 15 w 490"/>
                <a:gd name="T89" fmla="*/ 162 h 495"/>
                <a:gd name="T90" fmla="*/ 6 w 490"/>
                <a:gd name="T91" fmla="*/ 190 h 495"/>
                <a:gd name="T92" fmla="*/ 0 w 490"/>
                <a:gd name="T93" fmla="*/ 237 h 495"/>
                <a:gd name="T94" fmla="*/ 3 w 490"/>
                <a:gd name="T95" fmla="*/ 285 h 495"/>
                <a:gd name="T96" fmla="*/ 11 w 490"/>
                <a:gd name="T97" fmla="*/ 305 h 495"/>
                <a:gd name="T98" fmla="*/ 25 w 490"/>
                <a:gd name="T99" fmla="*/ 316 h 495"/>
                <a:gd name="T100" fmla="*/ 48 w 490"/>
                <a:gd name="T101" fmla="*/ 316 h 495"/>
                <a:gd name="T102" fmla="*/ 94 w 490"/>
                <a:gd name="T103" fmla="*/ 316 h 495"/>
                <a:gd name="T104" fmla="*/ 143 w 490"/>
                <a:gd name="T105" fmla="*/ 314 h 4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495"/>
                <a:gd name="T161" fmla="*/ 490 w 490"/>
                <a:gd name="T162" fmla="*/ 495 h 4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495">
                  <a:moveTo>
                    <a:pt x="158" y="313"/>
                  </a:moveTo>
                  <a:lnTo>
                    <a:pt x="156" y="317"/>
                  </a:lnTo>
                  <a:lnTo>
                    <a:pt x="155" y="323"/>
                  </a:lnTo>
                  <a:lnTo>
                    <a:pt x="154" y="331"/>
                  </a:lnTo>
                  <a:lnTo>
                    <a:pt x="153" y="338"/>
                  </a:lnTo>
                  <a:lnTo>
                    <a:pt x="152" y="345"/>
                  </a:lnTo>
                  <a:lnTo>
                    <a:pt x="152" y="354"/>
                  </a:lnTo>
                  <a:lnTo>
                    <a:pt x="151" y="362"/>
                  </a:lnTo>
                  <a:lnTo>
                    <a:pt x="151" y="372"/>
                  </a:lnTo>
                  <a:lnTo>
                    <a:pt x="151" y="380"/>
                  </a:lnTo>
                  <a:lnTo>
                    <a:pt x="151" y="389"/>
                  </a:lnTo>
                  <a:lnTo>
                    <a:pt x="151" y="396"/>
                  </a:lnTo>
                  <a:lnTo>
                    <a:pt x="151" y="406"/>
                  </a:lnTo>
                  <a:lnTo>
                    <a:pt x="151" y="412"/>
                  </a:lnTo>
                  <a:lnTo>
                    <a:pt x="152" y="419"/>
                  </a:lnTo>
                  <a:lnTo>
                    <a:pt x="153" y="425"/>
                  </a:lnTo>
                  <a:lnTo>
                    <a:pt x="154" y="430"/>
                  </a:lnTo>
                  <a:lnTo>
                    <a:pt x="150" y="435"/>
                  </a:lnTo>
                  <a:lnTo>
                    <a:pt x="147" y="440"/>
                  </a:lnTo>
                  <a:lnTo>
                    <a:pt x="146" y="444"/>
                  </a:lnTo>
                  <a:lnTo>
                    <a:pt x="144" y="449"/>
                  </a:lnTo>
                  <a:lnTo>
                    <a:pt x="144" y="453"/>
                  </a:lnTo>
                  <a:lnTo>
                    <a:pt x="144" y="458"/>
                  </a:lnTo>
                  <a:lnTo>
                    <a:pt x="146" y="462"/>
                  </a:lnTo>
                  <a:lnTo>
                    <a:pt x="147" y="466"/>
                  </a:lnTo>
                  <a:lnTo>
                    <a:pt x="149" y="470"/>
                  </a:lnTo>
                  <a:lnTo>
                    <a:pt x="151" y="473"/>
                  </a:lnTo>
                  <a:lnTo>
                    <a:pt x="154" y="477"/>
                  </a:lnTo>
                  <a:lnTo>
                    <a:pt x="157" y="481"/>
                  </a:lnTo>
                  <a:lnTo>
                    <a:pt x="160" y="483"/>
                  </a:lnTo>
                  <a:lnTo>
                    <a:pt x="164" y="486"/>
                  </a:lnTo>
                  <a:lnTo>
                    <a:pt x="167" y="488"/>
                  </a:lnTo>
                  <a:lnTo>
                    <a:pt x="172" y="490"/>
                  </a:lnTo>
                  <a:lnTo>
                    <a:pt x="175" y="490"/>
                  </a:lnTo>
                  <a:lnTo>
                    <a:pt x="180" y="491"/>
                  </a:lnTo>
                  <a:lnTo>
                    <a:pt x="185" y="492"/>
                  </a:lnTo>
                  <a:lnTo>
                    <a:pt x="192" y="493"/>
                  </a:lnTo>
                  <a:lnTo>
                    <a:pt x="198" y="493"/>
                  </a:lnTo>
                  <a:lnTo>
                    <a:pt x="205" y="493"/>
                  </a:lnTo>
                  <a:lnTo>
                    <a:pt x="213" y="493"/>
                  </a:lnTo>
                  <a:lnTo>
                    <a:pt x="221" y="494"/>
                  </a:lnTo>
                  <a:lnTo>
                    <a:pt x="228" y="493"/>
                  </a:lnTo>
                  <a:lnTo>
                    <a:pt x="236" y="493"/>
                  </a:lnTo>
                  <a:lnTo>
                    <a:pt x="244" y="493"/>
                  </a:lnTo>
                  <a:lnTo>
                    <a:pt x="252" y="493"/>
                  </a:lnTo>
                  <a:lnTo>
                    <a:pt x="259" y="493"/>
                  </a:lnTo>
                  <a:lnTo>
                    <a:pt x="266" y="493"/>
                  </a:lnTo>
                  <a:lnTo>
                    <a:pt x="273" y="493"/>
                  </a:lnTo>
                  <a:lnTo>
                    <a:pt x="279" y="493"/>
                  </a:lnTo>
                  <a:lnTo>
                    <a:pt x="284" y="493"/>
                  </a:lnTo>
                  <a:lnTo>
                    <a:pt x="289" y="492"/>
                  </a:lnTo>
                  <a:lnTo>
                    <a:pt x="293" y="490"/>
                  </a:lnTo>
                  <a:lnTo>
                    <a:pt x="297" y="490"/>
                  </a:lnTo>
                  <a:lnTo>
                    <a:pt x="301" y="488"/>
                  </a:lnTo>
                  <a:lnTo>
                    <a:pt x="304" y="487"/>
                  </a:lnTo>
                  <a:lnTo>
                    <a:pt x="307" y="484"/>
                  </a:lnTo>
                  <a:lnTo>
                    <a:pt x="309" y="483"/>
                  </a:lnTo>
                  <a:lnTo>
                    <a:pt x="311" y="479"/>
                  </a:lnTo>
                  <a:lnTo>
                    <a:pt x="313" y="477"/>
                  </a:lnTo>
                  <a:lnTo>
                    <a:pt x="315" y="473"/>
                  </a:lnTo>
                  <a:lnTo>
                    <a:pt x="317" y="471"/>
                  </a:lnTo>
                  <a:lnTo>
                    <a:pt x="319" y="466"/>
                  </a:lnTo>
                  <a:lnTo>
                    <a:pt x="320" y="463"/>
                  </a:lnTo>
                  <a:lnTo>
                    <a:pt x="321" y="459"/>
                  </a:lnTo>
                  <a:lnTo>
                    <a:pt x="323" y="455"/>
                  </a:lnTo>
                  <a:lnTo>
                    <a:pt x="323" y="449"/>
                  </a:lnTo>
                  <a:lnTo>
                    <a:pt x="324" y="442"/>
                  </a:lnTo>
                  <a:lnTo>
                    <a:pt x="324" y="433"/>
                  </a:lnTo>
                  <a:lnTo>
                    <a:pt x="325" y="425"/>
                  </a:lnTo>
                  <a:lnTo>
                    <a:pt x="325" y="414"/>
                  </a:lnTo>
                  <a:lnTo>
                    <a:pt x="325" y="404"/>
                  </a:lnTo>
                  <a:lnTo>
                    <a:pt x="325" y="394"/>
                  </a:lnTo>
                  <a:lnTo>
                    <a:pt x="325" y="384"/>
                  </a:lnTo>
                  <a:lnTo>
                    <a:pt x="324" y="374"/>
                  </a:lnTo>
                  <a:lnTo>
                    <a:pt x="324" y="364"/>
                  </a:lnTo>
                  <a:lnTo>
                    <a:pt x="323" y="356"/>
                  </a:lnTo>
                  <a:lnTo>
                    <a:pt x="323" y="349"/>
                  </a:lnTo>
                  <a:lnTo>
                    <a:pt x="323" y="342"/>
                  </a:lnTo>
                  <a:lnTo>
                    <a:pt x="323" y="338"/>
                  </a:lnTo>
                  <a:lnTo>
                    <a:pt x="323" y="334"/>
                  </a:lnTo>
                  <a:lnTo>
                    <a:pt x="329" y="325"/>
                  </a:lnTo>
                  <a:lnTo>
                    <a:pt x="334" y="326"/>
                  </a:lnTo>
                  <a:lnTo>
                    <a:pt x="341" y="329"/>
                  </a:lnTo>
                  <a:lnTo>
                    <a:pt x="349" y="331"/>
                  </a:lnTo>
                  <a:lnTo>
                    <a:pt x="359" y="332"/>
                  </a:lnTo>
                  <a:lnTo>
                    <a:pt x="368" y="333"/>
                  </a:lnTo>
                  <a:lnTo>
                    <a:pt x="379" y="334"/>
                  </a:lnTo>
                  <a:lnTo>
                    <a:pt x="390" y="335"/>
                  </a:lnTo>
                  <a:lnTo>
                    <a:pt x="400" y="336"/>
                  </a:lnTo>
                  <a:lnTo>
                    <a:pt x="410" y="336"/>
                  </a:lnTo>
                  <a:lnTo>
                    <a:pt x="421" y="336"/>
                  </a:lnTo>
                  <a:lnTo>
                    <a:pt x="429" y="335"/>
                  </a:lnTo>
                  <a:lnTo>
                    <a:pt x="439" y="335"/>
                  </a:lnTo>
                  <a:lnTo>
                    <a:pt x="446" y="334"/>
                  </a:lnTo>
                  <a:lnTo>
                    <a:pt x="452" y="334"/>
                  </a:lnTo>
                  <a:lnTo>
                    <a:pt x="457" y="333"/>
                  </a:lnTo>
                  <a:lnTo>
                    <a:pt x="461" y="333"/>
                  </a:lnTo>
                  <a:lnTo>
                    <a:pt x="462" y="331"/>
                  </a:lnTo>
                  <a:lnTo>
                    <a:pt x="465" y="331"/>
                  </a:lnTo>
                  <a:lnTo>
                    <a:pt x="467" y="329"/>
                  </a:lnTo>
                  <a:lnTo>
                    <a:pt x="469" y="328"/>
                  </a:lnTo>
                  <a:lnTo>
                    <a:pt x="470" y="326"/>
                  </a:lnTo>
                  <a:lnTo>
                    <a:pt x="472" y="325"/>
                  </a:lnTo>
                  <a:lnTo>
                    <a:pt x="473" y="323"/>
                  </a:lnTo>
                  <a:lnTo>
                    <a:pt x="475" y="323"/>
                  </a:lnTo>
                  <a:lnTo>
                    <a:pt x="476" y="320"/>
                  </a:lnTo>
                  <a:lnTo>
                    <a:pt x="478" y="318"/>
                  </a:lnTo>
                  <a:lnTo>
                    <a:pt x="479" y="317"/>
                  </a:lnTo>
                  <a:lnTo>
                    <a:pt x="480" y="316"/>
                  </a:lnTo>
                  <a:lnTo>
                    <a:pt x="480" y="314"/>
                  </a:lnTo>
                  <a:lnTo>
                    <a:pt x="482" y="312"/>
                  </a:lnTo>
                  <a:lnTo>
                    <a:pt x="482" y="309"/>
                  </a:lnTo>
                  <a:lnTo>
                    <a:pt x="484" y="308"/>
                  </a:lnTo>
                  <a:lnTo>
                    <a:pt x="484" y="304"/>
                  </a:lnTo>
                  <a:lnTo>
                    <a:pt x="485" y="299"/>
                  </a:lnTo>
                  <a:lnTo>
                    <a:pt x="485" y="293"/>
                  </a:lnTo>
                  <a:lnTo>
                    <a:pt x="486" y="287"/>
                  </a:lnTo>
                  <a:lnTo>
                    <a:pt x="486" y="279"/>
                  </a:lnTo>
                  <a:lnTo>
                    <a:pt x="487" y="272"/>
                  </a:lnTo>
                  <a:lnTo>
                    <a:pt x="488" y="263"/>
                  </a:lnTo>
                  <a:lnTo>
                    <a:pt x="489" y="255"/>
                  </a:lnTo>
                  <a:lnTo>
                    <a:pt x="489" y="246"/>
                  </a:lnTo>
                  <a:lnTo>
                    <a:pt x="489" y="238"/>
                  </a:lnTo>
                  <a:lnTo>
                    <a:pt x="488" y="229"/>
                  </a:lnTo>
                  <a:lnTo>
                    <a:pt x="488" y="222"/>
                  </a:lnTo>
                  <a:lnTo>
                    <a:pt x="488" y="213"/>
                  </a:lnTo>
                  <a:lnTo>
                    <a:pt x="487" y="206"/>
                  </a:lnTo>
                  <a:lnTo>
                    <a:pt x="485" y="200"/>
                  </a:lnTo>
                  <a:lnTo>
                    <a:pt x="484" y="195"/>
                  </a:lnTo>
                  <a:lnTo>
                    <a:pt x="482" y="192"/>
                  </a:lnTo>
                  <a:lnTo>
                    <a:pt x="480" y="190"/>
                  </a:lnTo>
                  <a:lnTo>
                    <a:pt x="480" y="187"/>
                  </a:lnTo>
                  <a:lnTo>
                    <a:pt x="478" y="185"/>
                  </a:lnTo>
                  <a:lnTo>
                    <a:pt x="476" y="183"/>
                  </a:lnTo>
                  <a:lnTo>
                    <a:pt x="475" y="181"/>
                  </a:lnTo>
                  <a:lnTo>
                    <a:pt x="473" y="180"/>
                  </a:lnTo>
                  <a:lnTo>
                    <a:pt x="472" y="178"/>
                  </a:lnTo>
                  <a:lnTo>
                    <a:pt x="470" y="178"/>
                  </a:lnTo>
                  <a:lnTo>
                    <a:pt x="468" y="176"/>
                  </a:lnTo>
                  <a:lnTo>
                    <a:pt x="465" y="175"/>
                  </a:lnTo>
                  <a:lnTo>
                    <a:pt x="463" y="175"/>
                  </a:lnTo>
                  <a:lnTo>
                    <a:pt x="459" y="174"/>
                  </a:lnTo>
                  <a:lnTo>
                    <a:pt x="457" y="174"/>
                  </a:lnTo>
                  <a:lnTo>
                    <a:pt x="454" y="174"/>
                  </a:lnTo>
                  <a:lnTo>
                    <a:pt x="452" y="174"/>
                  </a:lnTo>
                  <a:lnTo>
                    <a:pt x="447" y="173"/>
                  </a:lnTo>
                  <a:lnTo>
                    <a:pt x="441" y="173"/>
                  </a:lnTo>
                  <a:lnTo>
                    <a:pt x="434" y="173"/>
                  </a:lnTo>
                  <a:lnTo>
                    <a:pt x="427" y="173"/>
                  </a:lnTo>
                  <a:lnTo>
                    <a:pt x="418" y="172"/>
                  </a:lnTo>
                  <a:lnTo>
                    <a:pt x="409" y="172"/>
                  </a:lnTo>
                  <a:lnTo>
                    <a:pt x="399" y="172"/>
                  </a:lnTo>
                  <a:lnTo>
                    <a:pt x="390" y="172"/>
                  </a:lnTo>
                  <a:lnTo>
                    <a:pt x="380" y="172"/>
                  </a:lnTo>
                  <a:lnTo>
                    <a:pt x="370" y="172"/>
                  </a:lnTo>
                  <a:lnTo>
                    <a:pt x="362" y="172"/>
                  </a:lnTo>
                  <a:lnTo>
                    <a:pt x="354" y="172"/>
                  </a:lnTo>
                  <a:lnTo>
                    <a:pt x="347" y="172"/>
                  </a:lnTo>
                  <a:lnTo>
                    <a:pt x="341" y="172"/>
                  </a:lnTo>
                  <a:lnTo>
                    <a:pt x="335" y="172"/>
                  </a:lnTo>
                  <a:lnTo>
                    <a:pt x="333" y="173"/>
                  </a:lnTo>
                  <a:lnTo>
                    <a:pt x="333" y="168"/>
                  </a:lnTo>
                  <a:lnTo>
                    <a:pt x="333" y="161"/>
                  </a:lnTo>
                  <a:lnTo>
                    <a:pt x="333" y="153"/>
                  </a:lnTo>
                  <a:lnTo>
                    <a:pt x="334" y="144"/>
                  </a:lnTo>
                  <a:lnTo>
                    <a:pt x="334" y="134"/>
                  </a:lnTo>
                  <a:lnTo>
                    <a:pt x="335" y="125"/>
                  </a:lnTo>
                  <a:lnTo>
                    <a:pt x="335" y="113"/>
                  </a:lnTo>
                  <a:lnTo>
                    <a:pt x="336" y="103"/>
                  </a:lnTo>
                  <a:lnTo>
                    <a:pt x="336" y="91"/>
                  </a:lnTo>
                  <a:lnTo>
                    <a:pt x="336" y="80"/>
                  </a:lnTo>
                  <a:lnTo>
                    <a:pt x="336" y="69"/>
                  </a:lnTo>
                  <a:lnTo>
                    <a:pt x="337" y="59"/>
                  </a:lnTo>
                  <a:lnTo>
                    <a:pt x="335" y="50"/>
                  </a:lnTo>
                  <a:lnTo>
                    <a:pt x="335" y="41"/>
                  </a:lnTo>
                  <a:lnTo>
                    <a:pt x="334" y="33"/>
                  </a:lnTo>
                  <a:lnTo>
                    <a:pt x="333" y="28"/>
                  </a:lnTo>
                  <a:lnTo>
                    <a:pt x="332" y="25"/>
                  </a:lnTo>
                  <a:lnTo>
                    <a:pt x="331" y="23"/>
                  </a:lnTo>
                  <a:lnTo>
                    <a:pt x="330" y="20"/>
                  </a:lnTo>
                  <a:lnTo>
                    <a:pt x="330" y="18"/>
                  </a:lnTo>
                  <a:lnTo>
                    <a:pt x="329" y="16"/>
                  </a:lnTo>
                  <a:lnTo>
                    <a:pt x="329" y="14"/>
                  </a:lnTo>
                  <a:lnTo>
                    <a:pt x="327" y="13"/>
                  </a:lnTo>
                  <a:lnTo>
                    <a:pt x="327" y="12"/>
                  </a:lnTo>
                  <a:lnTo>
                    <a:pt x="324" y="10"/>
                  </a:lnTo>
                  <a:lnTo>
                    <a:pt x="323" y="9"/>
                  </a:lnTo>
                  <a:lnTo>
                    <a:pt x="321" y="8"/>
                  </a:lnTo>
                  <a:lnTo>
                    <a:pt x="319" y="7"/>
                  </a:lnTo>
                  <a:lnTo>
                    <a:pt x="315" y="6"/>
                  </a:lnTo>
                  <a:lnTo>
                    <a:pt x="313" y="6"/>
                  </a:lnTo>
                  <a:lnTo>
                    <a:pt x="309" y="6"/>
                  </a:lnTo>
                  <a:lnTo>
                    <a:pt x="305" y="6"/>
                  </a:lnTo>
                  <a:lnTo>
                    <a:pt x="300" y="4"/>
                  </a:lnTo>
                  <a:lnTo>
                    <a:pt x="294" y="4"/>
                  </a:lnTo>
                  <a:lnTo>
                    <a:pt x="286" y="4"/>
                  </a:lnTo>
                  <a:lnTo>
                    <a:pt x="279" y="4"/>
                  </a:lnTo>
                  <a:lnTo>
                    <a:pt x="271" y="3"/>
                  </a:lnTo>
                  <a:lnTo>
                    <a:pt x="263" y="3"/>
                  </a:lnTo>
                  <a:lnTo>
                    <a:pt x="255" y="1"/>
                  </a:lnTo>
                  <a:lnTo>
                    <a:pt x="246" y="1"/>
                  </a:lnTo>
                  <a:lnTo>
                    <a:pt x="237" y="1"/>
                  </a:lnTo>
                  <a:lnTo>
                    <a:pt x="229" y="1"/>
                  </a:lnTo>
                  <a:lnTo>
                    <a:pt x="222" y="0"/>
                  </a:lnTo>
                  <a:lnTo>
                    <a:pt x="215" y="0"/>
                  </a:lnTo>
                  <a:lnTo>
                    <a:pt x="209" y="0"/>
                  </a:lnTo>
                  <a:lnTo>
                    <a:pt x="203" y="0"/>
                  </a:lnTo>
                  <a:lnTo>
                    <a:pt x="199" y="0"/>
                  </a:lnTo>
                  <a:lnTo>
                    <a:pt x="196" y="1"/>
                  </a:lnTo>
                  <a:lnTo>
                    <a:pt x="193" y="1"/>
                  </a:lnTo>
                  <a:lnTo>
                    <a:pt x="190" y="1"/>
                  </a:lnTo>
                  <a:lnTo>
                    <a:pt x="188" y="1"/>
                  </a:lnTo>
                  <a:lnTo>
                    <a:pt x="185" y="1"/>
                  </a:lnTo>
                  <a:lnTo>
                    <a:pt x="183" y="1"/>
                  </a:lnTo>
                  <a:lnTo>
                    <a:pt x="181" y="3"/>
                  </a:lnTo>
                  <a:lnTo>
                    <a:pt x="178" y="4"/>
                  </a:lnTo>
                  <a:lnTo>
                    <a:pt x="177" y="4"/>
                  </a:lnTo>
                  <a:lnTo>
                    <a:pt x="175" y="6"/>
                  </a:lnTo>
                  <a:lnTo>
                    <a:pt x="174" y="7"/>
                  </a:lnTo>
                  <a:lnTo>
                    <a:pt x="172" y="8"/>
                  </a:lnTo>
                  <a:lnTo>
                    <a:pt x="172" y="11"/>
                  </a:lnTo>
                  <a:lnTo>
                    <a:pt x="170" y="13"/>
                  </a:lnTo>
                  <a:lnTo>
                    <a:pt x="169" y="15"/>
                  </a:lnTo>
                  <a:lnTo>
                    <a:pt x="168" y="18"/>
                  </a:lnTo>
                  <a:lnTo>
                    <a:pt x="168" y="22"/>
                  </a:lnTo>
                  <a:lnTo>
                    <a:pt x="167" y="25"/>
                  </a:lnTo>
                  <a:lnTo>
                    <a:pt x="166" y="31"/>
                  </a:lnTo>
                  <a:lnTo>
                    <a:pt x="165" y="38"/>
                  </a:lnTo>
                  <a:lnTo>
                    <a:pt x="165" y="46"/>
                  </a:lnTo>
                  <a:lnTo>
                    <a:pt x="164" y="55"/>
                  </a:lnTo>
                  <a:lnTo>
                    <a:pt x="164" y="65"/>
                  </a:lnTo>
                  <a:lnTo>
                    <a:pt x="163" y="76"/>
                  </a:lnTo>
                  <a:lnTo>
                    <a:pt x="163" y="87"/>
                  </a:lnTo>
                  <a:lnTo>
                    <a:pt x="162" y="97"/>
                  </a:lnTo>
                  <a:lnTo>
                    <a:pt x="162" y="108"/>
                  </a:lnTo>
                  <a:lnTo>
                    <a:pt x="162" y="117"/>
                  </a:lnTo>
                  <a:lnTo>
                    <a:pt x="163" y="128"/>
                  </a:lnTo>
                  <a:lnTo>
                    <a:pt x="163" y="137"/>
                  </a:lnTo>
                  <a:lnTo>
                    <a:pt x="164" y="145"/>
                  </a:lnTo>
                  <a:lnTo>
                    <a:pt x="166" y="152"/>
                  </a:lnTo>
                  <a:lnTo>
                    <a:pt x="167" y="158"/>
                  </a:lnTo>
                  <a:lnTo>
                    <a:pt x="162" y="156"/>
                  </a:lnTo>
                  <a:lnTo>
                    <a:pt x="156" y="155"/>
                  </a:lnTo>
                  <a:lnTo>
                    <a:pt x="148" y="154"/>
                  </a:lnTo>
                  <a:lnTo>
                    <a:pt x="141" y="154"/>
                  </a:lnTo>
                  <a:lnTo>
                    <a:pt x="131" y="153"/>
                  </a:lnTo>
                  <a:lnTo>
                    <a:pt x="123" y="153"/>
                  </a:lnTo>
                  <a:lnTo>
                    <a:pt x="113" y="151"/>
                  </a:lnTo>
                  <a:lnTo>
                    <a:pt x="105" y="151"/>
                  </a:lnTo>
                  <a:lnTo>
                    <a:pt x="95" y="151"/>
                  </a:lnTo>
                  <a:lnTo>
                    <a:pt x="86" y="151"/>
                  </a:lnTo>
                  <a:lnTo>
                    <a:pt x="77" y="149"/>
                  </a:lnTo>
                  <a:lnTo>
                    <a:pt x="70" y="149"/>
                  </a:lnTo>
                  <a:lnTo>
                    <a:pt x="62" y="148"/>
                  </a:lnTo>
                  <a:lnTo>
                    <a:pt x="57" y="148"/>
                  </a:lnTo>
                  <a:lnTo>
                    <a:pt x="52" y="148"/>
                  </a:lnTo>
                  <a:lnTo>
                    <a:pt x="50" y="148"/>
                  </a:lnTo>
                  <a:lnTo>
                    <a:pt x="46" y="148"/>
                  </a:lnTo>
                  <a:lnTo>
                    <a:pt x="44" y="148"/>
                  </a:lnTo>
                  <a:lnTo>
                    <a:pt x="40" y="148"/>
                  </a:lnTo>
                  <a:lnTo>
                    <a:pt x="38" y="148"/>
                  </a:lnTo>
                  <a:lnTo>
                    <a:pt x="34" y="148"/>
                  </a:lnTo>
                  <a:lnTo>
                    <a:pt x="32" y="149"/>
                  </a:lnTo>
                  <a:lnTo>
                    <a:pt x="30" y="150"/>
                  </a:lnTo>
                  <a:lnTo>
                    <a:pt x="27" y="151"/>
                  </a:lnTo>
                  <a:lnTo>
                    <a:pt x="24" y="153"/>
                  </a:lnTo>
                  <a:lnTo>
                    <a:pt x="21" y="155"/>
                  </a:lnTo>
                  <a:lnTo>
                    <a:pt x="19" y="157"/>
                  </a:lnTo>
                  <a:lnTo>
                    <a:pt x="17" y="160"/>
                  </a:lnTo>
                  <a:lnTo>
                    <a:pt x="15" y="162"/>
                  </a:lnTo>
                  <a:lnTo>
                    <a:pt x="13" y="166"/>
                  </a:lnTo>
                  <a:lnTo>
                    <a:pt x="11" y="170"/>
                  </a:lnTo>
                  <a:lnTo>
                    <a:pt x="11" y="174"/>
                  </a:lnTo>
                  <a:lnTo>
                    <a:pt x="9" y="178"/>
                  </a:lnTo>
                  <a:lnTo>
                    <a:pt x="7" y="183"/>
                  </a:lnTo>
                  <a:lnTo>
                    <a:pt x="6" y="190"/>
                  </a:lnTo>
                  <a:lnTo>
                    <a:pt x="5" y="197"/>
                  </a:lnTo>
                  <a:lnTo>
                    <a:pt x="4" y="205"/>
                  </a:lnTo>
                  <a:lnTo>
                    <a:pt x="3" y="212"/>
                  </a:lnTo>
                  <a:lnTo>
                    <a:pt x="1" y="221"/>
                  </a:lnTo>
                  <a:lnTo>
                    <a:pt x="1" y="229"/>
                  </a:lnTo>
                  <a:lnTo>
                    <a:pt x="0" y="237"/>
                  </a:lnTo>
                  <a:lnTo>
                    <a:pt x="0" y="246"/>
                  </a:lnTo>
                  <a:lnTo>
                    <a:pt x="0" y="254"/>
                  </a:lnTo>
                  <a:lnTo>
                    <a:pt x="1" y="263"/>
                  </a:lnTo>
                  <a:lnTo>
                    <a:pt x="1" y="270"/>
                  </a:lnTo>
                  <a:lnTo>
                    <a:pt x="3" y="278"/>
                  </a:lnTo>
                  <a:lnTo>
                    <a:pt x="3" y="285"/>
                  </a:lnTo>
                  <a:lnTo>
                    <a:pt x="6" y="292"/>
                  </a:lnTo>
                  <a:lnTo>
                    <a:pt x="7" y="294"/>
                  </a:lnTo>
                  <a:lnTo>
                    <a:pt x="8" y="297"/>
                  </a:lnTo>
                  <a:lnTo>
                    <a:pt x="9" y="300"/>
                  </a:lnTo>
                  <a:lnTo>
                    <a:pt x="11" y="304"/>
                  </a:lnTo>
                  <a:lnTo>
                    <a:pt x="11" y="305"/>
                  </a:lnTo>
                  <a:lnTo>
                    <a:pt x="14" y="308"/>
                  </a:lnTo>
                  <a:lnTo>
                    <a:pt x="16" y="310"/>
                  </a:lnTo>
                  <a:lnTo>
                    <a:pt x="18" y="312"/>
                  </a:lnTo>
                  <a:lnTo>
                    <a:pt x="21" y="314"/>
                  </a:lnTo>
                  <a:lnTo>
                    <a:pt x="23" y="315"/>
                  </a:lnTo>
                  <a:lnTo>
                    <a:pt x="25" y="316"/>
                  </a:lnTo>
                  <a:lnTo>
                    <a:pt x="29" y="317"/>
                  </a:lnTo>
                  <a:lnTo>
                    <a:pt x="32" y="317"/>
                  </a:lnTo>
                  <a:lnTo>
                    <a:pt x="35" y="317"/>
                  </a:lnTo>
                  <a:lnTo>
                    <a:pt x="39" y="317"/>
                  </a:lnTo>
                  <a:lnTo>
                    <a:pt x="44" y="318"/>
                  </a:lnTo>
                  <a:lnTo>
                    <a:pt x="48" y="316"/>
                  </a:lnTo>
                  <a:lnTo>
                    <a:pt x="54" y="316"/>
                  </a:lnTo>
                  <a:lnTo>
                    <a:pt x="60" y="316"/>
                  </a:lnTo>
                  <a:lnTo>
                    <a:pt x="68" y="316"/>
                  </a:lnTo>
                  <a:lnTo>
                    <a:pt x="76" y="316"/>
                  </a:lnTo>
                  <a:lnTo>
                    <a:pt x="85" y="316"/>
                  </a:lnTo>
                  <a:lnTo>
                    <a:pt x="94" y="316"/>
                  </a:lnTo>
                  <a:lnTo>
                    <a:pt x="103" y="316"/>
                  </a:lnTo>
                  <a:lnTo>
                    <a:pt x="111" y="315"/>
                  </a:lnTo>
                  <a:lnTo>
                    <a:pt x="120" y="315"/>
                  </a:lnTo>
                  <a:lnTo>
                    <a:pt x="128" y="315"/>
                  </a:lnTo>
                  <a:lnTo>
                    <a:pt x="136" y="315"/>
                  </a:lnTo>
                  <a:lnTo>
                    <a:pt x="143" y="314"/>
                  </a:lnTo>
                  <a:lnTo>
                    <a:pt x="149" y="314"/>
                  </a:lnTo>
                  <a:lnTo>
                    <a:pt x="154" y="313"/>
                  </a:lnTo>
                  <a:lnTo>
                    <a:pt x="158" y="3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4" name="Freeform 59"/>
            <p:cNvSpPr>
              <a:spLocks/>
            </p:cNvSpPr>
            <p:nvPr/>
          </p:nvSpPr>
          <p:spPr bwMode="auto">
            <a:xfrm>
              <a:off x="1331" y="2375"/>
              <a:ext cx="465" cy="471"/>
            </a:xfrm>
            <a:custGeom>
              <a:avLst/>
              <a:gdLst>
                <a:gd name="T0" fmla="*/ 209 w 465"/>
                <a:gd name="T1" fmla="*/ 0 h 471"/>
                <a:gd name="T2" fmla="*/ 267 w 465"/>
                <a:gd name="T3" fmla="*/ 4 h 471"/>
                <a:gd name="T4" fmla="*/ 298 w 465"/>
                <a:gd name="T5" fmla="*/ 6 h 471"/>
                <a:gd name="T6" fmla="*/ 306 w 465"/>
                <a:gd name="T7" fmla="*/ 13 h 471"/>
                <a:gd name="T8" fmla="*/ 308 w 465"/>
                <a:gd name="T9" fmla="*/ 30 h 471"/>
                <a:gd name="T10" fmla="*/ 311 w 465"/>
                <a:gd name="T11" fmla="*/ 57 h 471"/>
                <a:gd name="T12" fmla="*/ 309 w 465"/>
                <a:gd name="T13" fmla="*/ 107 h 471"/>
                <a:gd name="T14" fmla="*/ 307 w 465"/>
                <a:gd name="T15" fmla="*/ 163 h 471"/>
                <a:gd name="T16" fmla="*/ 354 w 465"/>
                <a:gd name="T17" fmla="*/ 169 h 471"/>
                <a:gd name="T18" fmla="*/ 412 w 465"/>
                <a:gd name="T19" fmla="*/ 169 h 471"/>
                <a:gd name="T20" fmla="*/ 441 w 465"/>
                <a:gd name="T21" fmla="*/ 171 h 471"/>
                <a:gd name="T22" fmla="*/ 450 w 465"/>
                <a:gd name="T23" fmla="*/ 174 h 471"/>
                <a:gd name="T24" fmla="*/ 459 w 465"/>
                <a:gd name="T25" fmla="*/ 187 h 471"/>
                <a:gd name="T26" fmla="*/ 463 w 465"/>
                <a:gd name="T27" fmla="*/ 219 h 471"/>
                <a:gd name="T28" fmla="*/ 462 w 465"/>
                <a:gd name="T29" fmla="*/ 264 h 471"/>
                <a:gd name="T30" fmla="*/ 456 w 465"/>
                <a:gd name="T31" fmla="*/ 299 h 471"/>
                <a:gd name="T32" fmla="*/ 423 w 465"/>
                <a:gd name="T33" fmla="*/ 310 h 471"/>
                <a:gd name="T34" fmla="*/ 361 w 465"/>
                <a:gd name="T35" fmla="*/ 308 h 471"/>
                <a:gd name="T36" fmla="*/ 313 w 465"/>
                <a:gd name="T37" fmla="*/ 300 h 471"/>
                <a:gd name="T38" fmla="*/ 312 w 465"/>
                <a:gd name="T39" fmla="*/ 290 h 471"/>
                <a:gd name="T40" fmla="*/ 310 w 465"/>
                <a:gd name="T41" fmla="*/ 283 h 471"/>
                <a:gd name="T42" fmla="*/ 306 w 465"/>
                <a:gd name="T43" fmla="*/ 305 h 471"/>
                <a:gd name="T44" fmla="*/ 294 w 465"/>
                <a:gd name="T45" fmla="*/ 319 h 471"/>
                <a:gd name="T46" fmla="*/ 285 w 465"/>
                <a:gd name="T47" fmla="*/ 324 h 471"/>
                <a:gd name="T48" fmla="*/ 294 w 465"/>
                <a:gd name="T49" fmla="*/ 324 h 471"/>
                <a:gd name="T50" fmla="*/ 300 w 465"/>
                <a:gd name="T51" fmla="*/ 323 h 471"/>
                <a:gd name="T52" fmla="*/ 301 w 465"/>
                <a:gd name="T53" fmla="*/ 364 h 471"/>
                <a:gd name="T54" fmla="*/ 299 w 465"/>
                <a:gd name="T55" fmla="*/ 426 h 471"/>
                <a:gd name="T56" fmla="*/ 292 w 465"/>
                <a:gd name="T57" fmla="*/ 456 h 471"/>
                <a:gd name="T58" fmla="*/ 286 w 465"/>
                <a:gd name="T59" fmla="*/ 463 h 471"/>
                <a:gd name="T60" fmla="*/ 273 w 465"/>
                <a:gd name="T61" fmla="*/ 467 h 471"/>
                <a:gd name="T62" fmla="*/ 243 w 465"/>
                <a:gd name="T63" fmla="*/ 470 h 471"/>
                <a:gd name="T64" fmla="*/ 192 w 465"/>
                <a:gd name="T65" fmla="*/ 469 h 471"/>
                <a:gd name="T66" fmla="*/ 160 w 465"/>
                <a:gd name="T67" fmla="*/ 465 h 471"/>
                <a:gd name="T68" fmla="*/ 148 w 465"/>
                <a:gd name="T69" fmla="*/ 453 h 471"/>
                <a:gd name="T70" fmla="*/ 142 w 465"/>
                <a:gd name="T71" fmla="*/ 434 h 471"/>
                <a:gd name="T72" fmla="*/ 150 w 465"/>
                <a:gd name="T73" fmla="*/ 409 h 471"/>
                <a:gd name="T74" fmla="*/ 150 w 465"/>
                <a:gd name="T75" fmla="*/ 356 h 471"/>
                <a:gd name="T76" fmla="*/ 156 w 465"/>
                <a:gd name="T77" fmla="*/ 300 h 471"/>
                <a:gd name="T78" fmla="*/ 127 w 465"/>
                <a:gd name="T79" fmla="*/ 288 h 471"/>
                <a:gd name="T80" fmla="*/ 65 w 465"/>
                <a:gd name="T81" fmla="*/ 290 h 471"/>
                <a:gd name="T82" fmla="*/ 26 w 465"/>
                <a:gd name="T83" fmla="*/ 291 h 471"/>
                <a:gd name="T84" fmla="*/ 15 w 465"/>
                <a:gd name="T85" fmla="*/ 287 h 471"/>
                <a:gd name="T86" fmla="*/ 6 w 465"/>
                <a:gd name="T87" fmla="*/ 278 h 471"/>
                <a:gd name="T88" fmla="*/ 0 w 465"/>
                <a:gd name="T89" fmla="*/ 254 h 471"/>
                <a:gd name="T90" fmla="*/ 2 w 465"/>
                <a:gd name="T91" fmla="*/ 208 h 471"/>
                <a:gd name="T92" fmla="*/ 9 w 465"/>
                <a:gd name="T93" fmla="*/ 165 h 471"/>
                <a:gd name="T94" fmla="*/ 18 w 465"/>
                <a:gd name="T95" fmla="*/ 151 h 471"/>
                <a:gd name="T96" fmla="*/ 32 w 465"/>
                <a:gd name="T97" fmla="*/ 146 h 471"/>
                <a:gd name="T98" fmla="*/ 48 w 465"/>
                <a:gd name="T99" fmla="*/ 147 h 471"/>
                <a:gd name="T100" fmla="*/ 90 w 465"/>
                <a:gd name="T101" fmla="*/ 150 h 471"/>
                <a:gd name="T102" fmla="*/ 148 w 465"/>
                <a:gd name="T103" fmla="*/ 155 h 471"/>
                <a:gd name="T104" fmla="*/ 162 w 465"/>
                <a:gd name="T105" fmla="*/ 147 h 471"/>
                <a:gd name="T106" fmla="*/ 161 w 465"/>
                <a:gd name="T107" fmla="*/ 87 h 471"/>
                <a:gd name="T108" fmla="*/ 164 w 465"/>
                <a:gd name="T109" fmla="*/ 28 h 471"/>
                <a:gd name="T110" fmla="*/ 165 w 465"/>
                <a:gd name="T111" fmla="*/ 15 h 471"/>
                <a:gd name="T112" fmla="*/ 168 w 465"/>
                <a:gd name="T113" fmla="*/ 8 h 471"/>
                <a:gd name="T114" fmla="*/ 178 w 465"/>
                <a:gd name="T115" fmla="*/ 1 h 4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5"/>
                <a:gd name="T175" fmla="*/ 0 h 471"/>
                <a:gd name="T176" fmla="*/ 465 w 465"/>
                <a:gd name="T177" fmla="*/ 471 h 4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5" h="471">
                  <a:moveTo>
                    <a:pt x="178" y="1"/>
                  </a:moveTo>
                  <a:lnTo>
                    <a:pt x="181" y="0"/>
                  </a:lnTo>
                  <a:lnTo>
                    <a:pt x="186" y="0"/>
                  </a:lnTo>
                  <a:lnTo>
                    <a:pt x="193" y="0"/>
                  </a:lnTo>
                  <a:lnTo>
                    <a:pt x="201" y="0"/>
                  </a:lnTo>
                  <a:lnTo>
                    <a:pt x="209" y="0"/>
                  </a:lnTo>
                  <a:lnTo>
                    <a:pt x="219" y="1"/>
                  </a:lnTo>
                  <a:lnTo>
                    <a:pt x="229" y="1"/>
                  </a:lnTo>
                  <a:lnTo>
                    <a:pt x="239" y="2"/>
                  </a:lnTo>
                  <a:lnTo>
                    <a:pt x="248" y="2"/>
                  </a:lnTo>
                  <a:lnTo>
                    <a:pt x="258" y="4"/>
                  </a:lnTo>
                  <a:lnTo>
                    <a:pt x="267" y="4"/>
                  </a:lnTo>
                  <a:lnTo>
                    <a:pt x="276" y="5"/>
                  </a:lnTo>
                  <a:lnTo>
                    <a:pt x="283" y="5"/>
                  </a:lnTo>
                  <a:lnTo>
                    <a:pt x="290" y="6"/>
                  </a:lnTo>
                  <a:lnTo>
                    <a:pt x="294" y="6"/>
                  </a:lnTo>
                  <a:lnTo>
                    <a:pt x="298" y="6"/>
                  </a:lnTo>
                  <a:lnTo>
                    <a:pt x="300" y="7"/>
                  </a:lnTo>
                  <a:lnTo>
                    <a:pt x="302" y="7"/>
                  </a:lnTo>
                  <a:lnTo>
                    <a:pt x="304" y="8"/>
                  </a:lnTo>
                  <a:lnTo>
                    <a:pt x="304" y="10"/>
                  </a:lnTo>
                  <a:lnTo>
                    <a:pt x="305" y="11"/>
                  </a:lnTo>
                  <a:lnTo>
                    <a:pt x="306" y="13"/>
                  </a:lnTo>
                  <a:lnTo>
                    <a:pt x="307" y="16"/>
                  </a:lnTo>
                  <a:lnTo>
                    <a:pt x="307" y="18"/>
                  </a:lnTo>
                  <a:lnTo>
                    <a:pt x="308" y="20"/>
                  </a:lnTo>
                  <a:lnTo>
                    <a:pt x="308" y="23"/>
                  </a:lnTo>
                  <a:lnTo>
                    <a:pt x="308" y="26"/>
                  </a:lnTo>
                  <a:lnTo>
                    <a:pt x="308" y="30"/>
                  </a:lnTo>
                  <a:lnTo>
                    <a:pt x="309" y="33"/>
                  </a:lnTo>
                  <a:lnTo>
                    <a:pt x="309" y="37"/>
                  </a:lnTo>
                  <a:lnTo>
                    <a:pt x="310" y="41"/>
                  </a:lnTo>
                  <a:lnTo>
                    <a:pt x="310" y="45"/>
                  </a:lnTo>
                  <a:lnTo>
                    <a:pt x="311" y="51"/>
                  </a:lnTo>
                  <a:lnTo>
                    <a:pt x="311" y="57"/>
                  </a:lnTo>
                  <a:lnTo>
                    <a:pt x="311" y="64"/>
                  </a:lnTo>
                  <a:lnTo>
                    <a:pt x="310" y="72"/>
                  </a:lnTo>
                  <a:lnTo>
                    <a:pt x="310" y="81"/>
                  </a:lnTo>
                  <a:lnTo>
                    <a:pt x="310" y="89"/>
                  </a:lnTo>
                  <a:lnTo>
                    <a:pt x="310" y="99"/>
                  </a:lnTo>
                  <a:lnTo>
                    <a:pt x="309" y="107"/>
                  </a:lnTo>
                  <a:lnTo>
                    <a:pt x="309" y="117"/>
                  </a:lnTo>
                  <a:lnTo>
                    <a:pt x="308" y="127"/>
                  </a:lnTo>
                  <a:lnTo>
                    <a:pt x="308" y="136"/>
                  </a:lnTo>
                  <a:lnTo>
                    <a:pt x="308" y="145"/>
                  </a:lnTo>
                  <a:lnTo>
                    <a:pt x="308" y="154"/>
                  </a:lnTo>
                  <a:lnTo>
                    <a:pt x="307" y="163"/>
                  </a:lnTo>
                  <a:lnTo>
                    <a:pt x="307" y="171"/>
                  </a:lnTo>
                  <a:lnTo>
                    <a:pt x="315" y="170"/>
                  </a:lnTo>
                  <a:lnTo>
                    <a:pt x="324" y="170"/>
                  </a:lnTo>
                  <a:lnTo>
                    <a:pt x="333" y="169"/>
                  </a:lnTo>
                  <a:lnTo>
                    <a:pt x="344" y="169"/>
                  </a:lnTo>
                  <a:lnTo>
                    <a:pt x="354" y="169"/>
                  </a:lnTo>
                  <a:lnTo>
                    <a:pt x="364" y="169"/>
                  </a:lnTo>
                  <a:lnTo>
                    <a:pt x="374" y="169"/>
                  </a:lnTo>
                  <a:lnTo>
                    <a:pt x="385" y="169"/>
                  </a:lnTo>
                  <a:lnTo>
                    <a:pt x="394" y="169"/>
                  </a:lnTo>
                  <a:lnTo>
                    <a:pt x="403" y="169"/>
                  </a:lnTo>
                  <a:lnTo>
                    <a:pt x="412" y="169"/>
                  </a:lnTo>
                  <a:lnTo>
                    <a:pt x="420" y="170"/>
                  </a:lnTo>
                  <a:lnTo>
                    <a:pt x="426" y="170"/>
                  </a:lnTo>
                  <a:lnTo>
                    <a:pt x="432" y="170"/>
                  </a:lnTo>
                  <a:lnTo>
                    <a:pt x="436" y="170"/>
                  </a:lnTo>
                  <a:lnTo>
                    <a:pt x="440" y="171"/>
                  </a:lnTo>
                  <a:lnTo>
                    <a:pt x="441" y="171"/>
                  </a:lnTo>
                  <a:lnTo>
                    <a:pt x="443" y="171"/>
                  </a:lnTo>
                  <a:lnTo>
                    <a:pt x="444" y="171"/>
                  </a:lnTo>
                  <a:lnTo>
                    <a:pt x="446" y="172"/>
                  </a:lnTo>
                  <a:lnTo>
                    <a:pt x="447" y="172"/>
                  </a:lnTo>
                  <a:lnTo>
                    <a:pt x="449" y="173"/>
                  </a:lnTo>
                  <a:lnTo>
                    <a:pt x="450" y="174"/>
                  </a:lnTo>
                  <a:lnTo>
                    <a:pt x="453" y="176"/>
                  </a:lnTo>
                  <a:lnTo>
                    <a:pt x="453" y="177"/>
                  </a:lnTo>
                  <a:lnTo>
                    <a:pt x="455" y="179"/>
                  </a:lnTo>
                  <a:lnTo>
                    <a:pt x="456" y="181"/>
                  </a:lnTo>
                  <a:lnTo>
                    <a:pt x="457" y="184"/>
                  </a:lnTo>
                  <a:lnTo>
                    <a:pt x="459" y="187"/>
                  </a:lnTo>
                  <a:lnTo>
                    <a:pt x="459" y="191"/>
                  </a:lnTo>
                  <a:lnTo>
                    <a:pt x="461" y="195"/>
                  </a:lnTo>
                  <a:lnTo>
                    <a:pt x="462" y="201"/>
                  </a:lnTo>
                  <a:lnTo>
                    <a:pt x="462" y="206"/>
                  </a:lnTo>
                  <a:lnTo>
                    <a:pt x="463" y="212"/>
                  </a:lnTo>
                  <a:lnTo>
                    <a:pt x="463" y="219"/>
                  </a:lnTo>
                  <a:lnTo>
                    <a:pt x="464" y="226"/>
                  </a:lnTo>
                  <a:lnTo>
                    <a:pt x="464" y="233"/>
                  </a:lnTo>
                  <a:lnTo>
                    <a:pt x="464" y="242"/>
                  </a:lnTo>
                  <a:lnTo>
                    <a:pt x="463" y="249"/>
                  </a:lnTo>
                  <a:lnTo>
                    <a:pt x="463" y="257"/>
                  </a:lnTo>
                  <a:lnTo>
                    <a:pt x="462" y="264"/>
                  </a:lnTo>
                  <a:lnTo>
                    <a:pt x="461" y="272"/>
                  </a:lnTo>
                  <a:lnTo>
                    <a:pt x="461" y="278"/>
                  </a:lnTo>
                  <a:lnTo>
                    <a:pt x="460" y="285"/>
                  </a:lnTo>
                  <a:lnTo>
                    <a:pt x="459" y="290"/>
                  </a:lnTo>
                  <a:lnTo>
                    <a:pt x="457" y="295"/>
                  </a:lnTo>
                  <a:lnTo>
                    <a:pt x="456" y="299"/>
                  </a:lnTo>
                  <a:lnTo>
                    <a:pt x="455" y="302"/>
                  </a:lnTo>
                  <a:lnTo>
                    <a:pt x="451" y="304"/>
                  </a:lnTo>
                  <a:lnTo>
                    <a:pt x="446" y="307"/>
                  </a:lnTo>
                  <a:lnTo>
                    <a:pt x="440" y="307"/>
                  </a:lnTo>
                  <a:lnTo>
                    <a:pt x="432" y="310"/>
                  </a:lnTo>
                  <a:lnTo>
                    <a:pt x="423" y="310"/>
                  </a:lnTo>
                  <a:lnTo>
                    <a:pt x="414" y="310"/>
                  </a:lnTo>
                  <a:lnTo>
                    <a:pt x="404" y="310"/>
                  </a:lnTo>
                  <a:lnTo>
                    <a:pt x="394" y="311"/>
                  </a:lnTo>
                  <a:lnTo>
                    <a:pt x="383" y="310"/>
                  </a:lnTo>
                  <a:lnTo>
                    <a:pt x="372" y="310"/>
                  </a:lnTo>
                  <a:lnTo>
                    <a:pt x="361" y="308"/>
                  </a:lnTo>
                  <a:lnTo>
                    <a:pt x="350" y="307"/>
                  </a:lnTo>
                  <a:lnTo>
                    <a:pt x="340" y="306"/>
                  </a:lnTo>
                  <a:lnTo>
                    <a:pt x="330" y="305"/>
                  </a:lnTo>
                  <a:lnTo>
                    <a:pt x="321" y="303"/>
                  </a:lnTo>
                  <a:lnTo>
                    <a:pt x="313" y="302"/>
                  </a:lnTo>
                  <a:lnTo>
                    <a:pt x="313" y="300"/>
                  </a:lnTo>
                  <a:lnTo>
                    <a:pt x="313" y="298"/>
                  </a:lnTo>
                  <a:lnTo>
                    <a:pt x="313" y="296"/>
                  </a:lnTo>
                  <a:lnTo>
                    <a:pt x="313" y="295"/>
                  </a:lnTo>
                  <a:lnTo>
                    <a:pt x="312" y="292"/>
                  </a:lnTo>
                  <a:lnTo>
                    <a:pt x="312" y="291"/>
                  </a:lnTo>
                  <a:lnTo>
                    <a:pt x="312" y="290"/>
                  </a:lnTo>
                  <a:lnTo>
                    <a:pt x="312" y="288"/>
                  </a:lnTo>
                  <a:lnTo>
                    <a:pt x="311" y="287"/>
                  </a:lnTo>
                  <a:lnTo>
                    <a:pt x="311" y="286"/>
                  </a:lnTo>
                  <a:lnTo>
                    <a:pt x="311" y="284"/>
                  </a:lnTo>
                  <a:lnTo>
                    <a:pt x="311" y="283"/>
                  </a:lnTo>
                  <a:lnTo>
                    <a:pt x="310" y="283"/>
                  </a:lnTo>
                  <a:lnTo>
                    <a:pt x="309" y="286"/>
                  </a:lnTo>
                  <a:lnTo>
                    <a:pt x="309" y="290"/>
                  </a:lnTo>
                  <a:lnTo>
                    <a:pt x="308" y="294"/>
                  </a:lnTo>
                  <a:lnTo>
                    <a:pt x="308" y="299"/>
                  </a:lnTo>
                  <a:lnTo>
                    <a:pt x="306" y="302"/>
                  </a:lnTo>
                  <a:lnTo>
                    <a:pt x="306" y="305"/>
                  </a:lnTo>
                  <a:lnTo>
                    <a:pt x="304" y="307"/>
                  </a:lnTo>
                  <a:lnTo>
                    <a:pt x="303" y="311"/>
                  </a:lnTo>
                  <a:lnTo>
                    <a:pt x="300" y="312"/>
                  </a:lnTo>
                  <a:lnTo>
                    <a:pt x="298" y="315"/>
                  </a:lnTo>
                  <a:lnTo>
                    <a:pt x="296" y="317"/>
                  </a:lnTo>
                  <a:lnTo>
                    <a:pt x="294" y="319"/>
                  </a:lnTo>
                  <a:lnTo>
                    <a:pt x="290" y="320"/>
                  </a:lnTo>
                  <a:lnTo>
                    <a:pt x="288" y="322"/>
                  </a:lnTo>
                  <a:lnTo>
                    <a:pt x="284" y="323"/>
                  </a:lnTo>
                  <a:lnTo>
                    <a:pt x="281" y="324"/>
                  </a:lnTo>
                  <a:lnTo>
                    <a:pt x="282" y="324"/>
                  </a:lnTo>
                  <a:lnTo>
                    <a:pt x="285" y="324"/>
                  </a:lnTo>
                  <a:lnTo>
                    <a:pt x="286" y="324"/>
                  </a:lnTo>
                  <a:lnTo>
                    <a:pt x="288" y="324"/>
                  </a:lnTo>
                  <a:lnTo>
                    <a:pt x="290" y="324"/>
                  </a:lnTo>
                  <a:lnTo>
                    <a:pt x="291" y="324"/>
                  </a:lnTo>
                  <a:lnTo>
                    <a:pt x="292" y="324"/>
                  </a:lnTo>
                  <a:lnTo>
                    <a:pt x="294" y="324"/>
                  </a:lnTo>
                  <a:lnTo>
                    <a:pt x="295" y="323"/>
                  </a:lnTo>
                  <a:lnTo>
                    <a:pt x="296" y="323"/>
                  </a:lnTo>
                  <a:lnTo>
                    <a:pt x="298" y="323"/>
                  </a:lnTo>
                  <a:lnTo>
                    <a:pt x="299" y="323"/>
                  </a:lnTo>
                  <a:lnTo>
                    <a:pt x="300" y="323"/>
                  </a:lnTo>
                  <a:lnTo>
                    <a:pt x="300" y="326"/>
                  </a:lnTo>
                  <a:lnTo>
                    <a:pt x="300" y="331"/>
                  </a:lnTo>
                  <a:lnTo>
                    <a:pt x="300" y="337"/>
                  </a:lnTo>
                  <a:lnTo>
                    <a:pt x="301" y="346"/>
                  </a:lnTo>
                  <a:lnTo>
                    <a:pt x="301" y="354"/>
                  </a:lnTo>
                  <a:lnTo>
                    <a:pt x="301" y="364"/>
                  </a:lnTo>
                  <a:lnTo>
                    <a:pt x="301" y="375"/>
                  </a:lnTo>
                  <a:lnTo>
                    <a:pt x="301" y="385"/>
                  </a:lnTo>
                  <a:lnTo>
                    <a:pt x="300" y="396"/>
                  </a:lnTo>
                  <a:lnTo>
                    <a:pt x="300" y="406"/>
                  </a:lnTo>
                  <a:lnTo>
                    <a:pt x="299" y="416"/>
                  </a:lnTo>
                  <a:lnTo>
                    <a:pt x="299" y="426"/>
                  </a:lnTo>
                  <a:lnTo>
                    <a:pt x="298" y="435"/>
                  </a:lnTo>
                  <a:lnTo>
                    <a:pt x="296" y="442"/>
                  </a:lnTo>
                  <a:lnTo>
                    <a:pt x="295" y="449"/>
                  </a:lnTo>
                  <a:lnTo>
                    <a:pt x="294" y="454"/>
                  </a:lnTo>
                  <a:lnTo>
                    <a:pt x="293" y="455"/>
                  </a:lnTo>
                  <a:lnTo>
                    <a:pt x="292" y="456"/>
                  </a:lnTo>
                  <a:lnTo>
                    <a:pt x="290" y="457"/>
                  </a:lnTo>
                  <a:lnTo>
                    <a:pt x="290" y="459"/>
                  </a:lnTo>
                  <a:lnTo>
                    <a:pt x="289" y="459"/>
                  </a:lnTo>
                  <a:lnTo>
                    <a:pt x="288" y="461"/>
                  </a:lnTo>
                  <a:lnTo>
                    <a:pt x="286" y="462"/>
                  </a:lnTo>
                  <a:lnTo>
                    <a:pt x="286" y="463"/>
                  </a:lnTo>
                  <a:lnTo>
                    <a:pt x="283" y="463"/>
                  </a:lnTo>
                  <a:lnTo>
                    <a:pt x="282" y="464"/>
                  </a:lnTo>
                  <a:lnTo>
                    <a:pt x="280" y="465"/>
                  </a:lnTo>
                  <a:lnTo>
                    <a:pt x="278" y="466"/>
                  </a:lnTo>
                  <a:lnTo>
                    <a:pt x="276" y="466"/>
                  </a:lnTo>
                  <a:lnTo>
                    <a:pt x="273" y="467"/>
                  </a:lnTo>
                  <a:lnTo>
                    <a:pt x="270" y="468"/>
                  </a:lnTo>
                  <a:lnTo>
                    <a:pt x="268" y="469"/>
                  </a:lnTo>
                  <a:lnTo>
                    <a:pt x="263" y="469"/>
                  </a:lnTo>
                  <a:lnTo>
                    <a:pt x="257" y="469"/>
                  </a:lnTo>
                  <a:lnTo>
                    <a:pt x="250" y="469"/>
                  </a:lnTo>
                  <a:lnTo>
                    <a:pt x="243" y="470"/>
                  </a:lnTo>
                  <a:lnTo>
                    <a:pt x="234" y="470"/>
                  </a:lnTo>
                  <a:lnTo>
                    <a:pt x="226" y="470"/>
                  </a:lnTo>
                  <a:lnTo>
                    <a:pt x="217" y="470"/>
                  </a:lnTo>
                  <a:lnTo>
                    <a:pt x="209" y="470"/>
                  </a:lnTo>
                  <a:lnTo>
                    <a:pt x="200" y="469"/>
                  </a:lnTo>
                  <a:lnTo>
                    <a:pt x="192" y="469"/>
                  </a:lnTo>
                  <a:lnTo>
                    <a:pt x="184" y="468"/>
                  </a:lnTo>
                  <a:lnTo>
                    <a:pt x="178" y="468"/>
                  </a:lnTo>
                  <a:lnTo>
                    <a:pt x="171" y="466"/>
                  </a:lnTo>
                  <a:lnTo>
                    <a:pt x="166" y="466"/>
                  </a:lnTo>
                  <a:lnTo>
                    <a:pt x="162" y="465"/>
                  </a:lnTo>
                  <a:lnTo>
                    <a:pt x="160" y="465"/>
                  </a:lnTo>
                  <a:lnTo>
                    <a:pt x="158" y="464"/>
                  </a:lnTo>
                  <a:lnTo>
                    <a:pt x="156" y="462"/>
                  </a:lnTo>
                  <a:lnTo>
                    <a:pt x="154" y="460"/>
                  </a:lnTo>
                  <a:lnTo>
                    <a:pt x="153" y="458"/>
                  </a:lnTo>
                  <a:lnTo>
                    <a:pt x="150" y="455"/>
                  </a:lnTo>
                  <a:lnTo>
                    <a:pt x="148" y="453"/>
                  </a:lnTo>
                  <a:lnTo>
                    <a:pt x="146" y="450"/>
                  </a:lnTo>
                  <a:lnTo>
                    <a:pt x="146" y="447"/>
                  </a:lnTo>
                  <a:lnTo>
                    <a:pt x="143" y="444"/>
                  </a:lnTo>
                  <a:lnTo>
                    <a:pt x="142" y="441"/>
                  </a:lnTo>
                  <a:lnTo>
                    <a:pt x="142" y="437"/>
                  </a:lnTo>
                  <a:lnTo>
                    <a:pt x="142" y="434"/>
                  </a:lnTo>
                  <a:lnTo>
                    <a:pt x="143" y="430"/>
                  </a:lnTo>
                  <a:lnTo>
                    <a:pt x="144" y="427"/>
                  </a:lnTo>
                  <a:lnTo>
                    <a:pt x="146" y="423"/>
                  </a:lnTo>
                  <a:lnTo>
                    <a:pt x="150" y="421"/>
                  </a:lnTo>
                  <a:lnTo>
                    <a:pt x="150" y="416"/>
                  </a:lnTo>
                  <a:lnTo>
                    <a:pt x="150" y="409"/>
                  </a:lnTo>
                  <a:lnTo>
                    <a:pt x="150" y="402"/>
                  </a:lnTo>
                  <a:lnTo>
                    <a:pt x="150" y="394"/>
                  </a:lnTo>
                  <a:lnTo>
                    <a:pt x="150" y="385"/>
                  </a:lnTo>
                  <a:lnTo>
                    <a:pt x="150" y="376"/>
                  </a:lnTo>
                  <a:lnTo>
                    <a:pt x="150" y="366"/>
                  </a:lnTo>
                  <a:lnTo>
                    <a:pt x="150" y="356"/>
                  </a:lnTo>
                  <a:lnTo>
                    <a:pt x="150" y="346"/>
                  </a:lnTo>
                  <a:lnTo>
                    <a:pt x="151" y="336"/>
                  </a:lnTo>
                  <a:lnTo>
                    <a:pt x="152" y="326"/>
                  </a:lnTo>
                  <a:lnTo>
                    <a:pt x="153" y="317"/>
                  </a:lnTo>
                  <a:lnTo>
                    <a:pt x="154" y="307"/>
                  </a:lnTo>
                  <a:lnTo>
                    <a:pt x="156" y="300"/>
                  </a:lnTo>
                  <a:lnTo>
                    <a:pt x="157" y="292"/>
                  </a:lnTo>
                  <a:lnTo>
                    <a:pt x="159" y="286"/>
                  </a:lnTo>
                  <a:lnTo>
                    <a:pt x="153" y="286"/>
                  </a:lnTo>
                  <a:lnTo>
                    <a:pt x="146" y="286"/>
                  </a:lnTo>
                  <a:lnTo>
                    <a:pt x="136" y="286"/>
                  </a:lnTo>
                  <a:lnTo>
                    <a:pt x="127" y="288"/>
                  </a:lnTo>
                  <a:lnTo>
                    <a:pt x="117" y="288"/>
                  </a:lnTo>
                  <a:lnTo>
                    <a:pt x="107" y="289"/>
                  </a:lnTo>
                  <a:lnTo>
                    <a:pt x="97" y="289"/>
                  </a:lnTo>
                  <a:lnTo>
                    <a:pt x="86" y="290"/>
                  </a:lnTo>
                  <a:lnTo>
                    <a:pt x="75" y="290"/>
                  </a:lnTo>
                  <a:lnTo>
                    <a:pt x="65" y="290"/>
                  </a:lnTo>
                  <a:lnTo>
                    <a:pt x="56" y="290"/>
                  </a:lnTo>
                  <a:lnTo>
                    <a:pt x="47" y="291"/>
                  </a:lnTo>
                  <a:lnTo>
                    <a:pt x="40" y="291"/>
                  </a:lnTo>
                  <a:lnTo>
                    <a:pt x="34" y="291"/>
                  </a:lnTo>
                  <a:lnTo>
                    <a:pt x="29" y="291"/>
                  </a:lnTo>
                  <a:lnTo>
                    <a:pt x="26" y="291"/>
                  </a:lnTo>
                  <a:lnTo>
                    <a:pt x="24" y="290"/>
                  </a:lnTo>
                  <a:lnTo>
                    <a:pt x="21" y="290"/>
                  </a:lnTo>
                  <a:lnTo>
                    <a:pt x="19" y="288"/>
                  </a:lnTo>
                  <a:lnTo>
                    <a:pt x="18" y="288"/>
                  </a:lnTo>
                  <a:lnTo>
                    <a:pt x="16" y="287"/>
                  </a:lnTo>
                  <a:lnTo>
                    <a:pt x="15" y="287"/>
                  </a:lnTo>
                  <a:lnTo>
                    <a:pt x="13" y="286"/>
                  </a:lnTo>
                  <a:lnTo>
                    <a:pt x="12" y="286"/>
                  </a:lnTo>
                  <a:lnTo>
                    <a:pt x="9" y="283"/>
                  </a:lnTo>
                  <a:lnTo>
                    <a:pt x="8" y="282"/>
                  </a:lnTo>
                  <a:lnTo>
                    <a:pt x="7" y="280"/>
                  </a:lnTo>
                  <a:lnTo>
                    <a:pt x="6" y="278"/>
                  </a:lnTo>
                  <a:lnTo>
                    <a:pt x="5" y="275"/>
                  </a:lnTo>
                  <a:lnTo>
                    <a:pt x="3" y="273"/>
                  </a:lnTo>
                  <a:lnTo>
                    <a:pt x="3" y="269"/>
                  </a:lnTo>
                  <a:lnTo>
                    <a:pt x="2" y="266"/>
                  </a:lnTo>
                  <a:lnTo>
                    <a:pt x="1" y="260"/>
                  </a:lnTo>
                  <a:lnTo>
                    <a:pt x="0" y="254"/>
                  </a:lnTo>
                  <a:lnTo>
                    <a:pt x="0" y="248"/>
                  </a:lnTo>
                  <a:lnTo>
                    <a:pt x="0" y="241"/>
                  </a:lnTo>
                  <a:lnTo>
                    <a:pt x="0" y="233"/>
                  </a:lnTo>
                  <a:lnTo>
                    <a:pt x="0" y="225"/>
                  </a:lnTo>
                  <a:lnTo>
                    <a:pt x="1" y="216"/>
                  </a:lnTo>
                  <a:lnTo>
                    <a:pt x="2" y="208"/>
                  </a:lnTo>
                  <a:lnTo>
                    <a:pt x="3" y="200"/>
                  </a:lnTo>
                  <a:lnTo>
                    <a:pt x="3" y="192"/>
                  </a:lnTo>
                  <a:lnTo>
                    <a:pt x="5" y="184"/>
                  </a:lnTo>
                  <a:lnTo>
                    <a:pt x="6" y="177"/>
                  </a:lnTo>
                  <a:lnTo>
                    <a:pt x="7" y="170"/>
                  </a:lnTo>
                  <a:lnTo>
                    <a:pt x="9" y="165"/>
                  </a:lnTo>
                  <a:lnTo>
                    <a:pt x="10" y="162"/>
                  </a:lnTo>
                  <a:lnTo>
                    <a:pt x="13" y="159"/>
                  </a:lnTo>
                  <a:lnTo>
                    <a:pt x="13" y="155"/>
                  </a:lnTo>
                  <a:lnTo>
                    <a:pt x="15" y="154"/>
                  </a:lnTo>
                  <a:lnTo>
                    <a:pt x="16" y="152"/>
                  </a:lnTo>
                  <a:lnTo>
                    <a:pt x="18" y="151"/>
                  </a:lnTo>
                  <a:lnTo>
                    <a:pt x="20" y="149"/>
                  </a:lnTo>
                  <a:lnTo>
                    <a:pt x="23" y="148"/>
                  </a:lnTo>
                  <a:lnTo>
                    <a:pt x="25" y="147"/>
                  </a:lnTo>
                  <a:lnTo>
                    <a:pt x="27" y="147"/>
                  </a:lnTo>
                  <a:lnTo>
                    <a:pt x="30" y="146"/>
                  </a:lnTo>
                  <a:lnTo>
                    <a:pt x="32" y="146"/>
                  </a:lnTo>
                  <a:lnTo>
                    <a:pt x="34" y="146"/>
                  </a:lnTo>
                  <a:lnTo>
                    <a:pt x="37" y="146"/>
                  </a:lnTo>
                  <a:lnTo>
                    <a:pt x="39" y="146"/>
                  </a:lnTo>
                  <a:lnTo>
                    <a:pt x="42" y="146"/>
                  </a:lnTo>
                  <a:lnTo>
                    <a:pt x="44" y="146"/>
                  </a:lnTo>
                  <a:lnTo>
                    <a:pt x="48" y="147"/>
                  </a:lnTo>
                  <a:lnTo>
                    <a:pt x="51" y="147"/>
                  </a:lnTo>
                  <a:lnTo>
                    <a:pt x="56" y="148"/>
                  </a:lnTo>
                  <a:lnTo>
                    <a:pt x="63" y="148"/>
                  </a:lnTo>
                  <a:lnTo>
                    <a:pt x="72" y="149"/>
                  </a:lnTo>
                  <a:lnTo>
                    <a:pt x="80" y="149"/>
                  </a:lnTo>
                  <a:lnTo>
                    <a:pt x="90" y="150"/>
                  </a:lnTo>
                  <a:lnTo>
                    <a:pt x="101" y="151"/>
                  </a:lnTo>
                  <a:lnTo>
                    <a:pt x="111" y="153"/>
                  </a:lnTo>
                  <a:lnTo>
                    <a:pt x="121" y="153"/>
                  </a:lnTo>
                  <a:lnTo>
                    <a:pt x="131" y="154"/>
                  </a:lnTo>
                  <a:lnTo>
                    <a:pt x="140" y="155"/>
                  </a:lnTo>
                  <a:lnTo>
                    <a:pt x="148" y="155"/>
                  </a:lnTo>
                  <a:lnTo>
                    <a:pt x="155" y="155"/>
                  </a:lnTo>
                  <a:lnTo>
                    <a:pt x="160" y="157"/>
                  </a:lnTo>
                  <a:lnTo>
                    <a:pt x="164" y="157"/>
                  </a:lnTo>
                  <a:lnTo>
                    <a:pt x="165" y="158"/>
                  </a:lnTo>
                  <a:lnTo>
                    <a:pt x="163" y="153"/>
                  </a:lnTo>
                  <a:lnTo>
                    <a:pt x="162" y="147"/>
                  </a:lnTo>
                  <a:lnTo>
                    <a:pt x="161" y="139"/>
                  </a:lnTo>
                  <a:lnTo>
                    <a:pt x="161" y="130"/>
                  </a:lnTo>
                  <a:lnTo>
                    <a:pt x="160" y="119"/>
                  </a:lnTo>
                  <a:lnTo>
                    <a:pt x="160" y="110"/>
                  </a:lnTo>
                  <a:lnTo>
                    <a:pt x="160" y="98"/>
                  </a:lnTo>
                  <a:lnTo>
                    <a:pt x="161" y="87"/>
                  </a:lnTo>
                  <a:lnTo>
                    <a:pt x="161" y="75"/>
                  </a:lnTo>
                  <a:lnTo>
                    <a:pt x="162" y="64"/>
                  </a:lnTo>
                  <a:lnTo>
                    <a:pt x="162" y="53"/>
                  </a:lnTo>
                  <a:lnTo>
                    <a:pt x="163" y="44"/>
                  </a:lnTo>
                  <a:lnTo>
                    <a:pt x="163" y="35"/>
                  </a:lnTo>
                  <a:lnTo>
                    <a:pt x="164" y="28"/>
                  </a:lnTo>
                  <a:lnTo>
                    <a:pt x="164" y="23"/>
                  </a:lnTo>
                  <a:lnTo>
                    <a:pt x="165" y="20"/>
                  </a:lnTo>
                  <a:lnTo>
                    <a:pt x="165" y="18"/>
                  </a:lnTo>
                  <a:lnTo>
                    <a:pt x="165" y="16"/>
                  </a:lnTo>
                  <a:lnTo>
                    <a:pt x="165" y="15"/>
                  </a:lnTo>
                  <a:lnTo>
                    <a:pt x="165" y="13"/>
                  </a:lnTo>
                  <a:lnTo>
                    <a:pt x="165" y="11"/>
                  </a:lnTo>
                  <a:lnTo>
                    <a:pt x="166" y="10"/>
                  </a:lnTo>
                  <a:lnTo>
                    <a:pt x="166" y="9"/>
                  </a:lnTo>
                  <a:lnTo>
                    <a:pt x="168" y="8"/>
                  </a:lnTo>
                  <a:lnTo>
                    <a:pt x="168" y="6"/>
                  </a:lnTo>
                  <a:lnTo>
                    <a:pt x="170" y="5"/>
                  </a:lnTo>
                  <a:lnTo>
                    <a:pt x="171" y="4"/>
                  </a:lnTo>
                  <a:lnTo>
                    <a:pt x="173" y="3"/>
                  </a:lnTo>
                  <a:lnTo>
                    <a:pt x="175" y="1"/>
                  </a:lnTo>
                  <a:lnTo>
                    <a:pt x="178" y="1"/>
                  </a:lnTo>
                </a:path>
              </a:pathLst>
            </a:custGeom>
            <a:solidFill>
              <a:srgbClr val="FF0F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5" name="Freeform 60"/>
            <p:cNvSpPr>
              <a:spLocks/>
            </p:cNvSpPr>
            <p:nvPr/>
          </p:nvSpPr>
          <p:spPr bwMode="auto">
            <a:xfrm>
              <a:off x="1509" y="2499"/>
              <a:ext cx="109" cy="98"/>
            </a:xfrm>
            <a:custGeom>
              <a:avLst/>
              <a:gdLst>
                <a:gd name="T0" fmla="*/ 59 w 109"/>
                <a:gd name="T1" fmla="*/ 8 h 98"/>
                <a:gd name="T2" fmla="*/ 63 w 109"/>
                <a:gd name="T3" fmla="*/ 5 h 98"/>
                <a:gd name="T4" fmla="*/ 69 w 109"/>
                <a:gd name="T5" fmla="*/ 2 h 98"/>
                <a:gd name="T6" fmla="*/ 74 w 109"/>
                <a:gd name="T7" fmla="*/ 0 h 98"/>
                <a:gd name="T8" fmla="*/ 81 w 109"/>
                <a:gd name="T9" fmla="*/ 0 h 98"/>
                <a:gd name="T10" fmla="*/ 87 w 109"/>
                <a:gd name="T11" fmla="*/ 1 h 98"/>
                <a:gd name="T12" fmla="*/ 93 w 109"/>
                <a:gd name="T13" fmla="*/ 5 h 98"/>
                <a:gd name="T14" fmla="*/ 98 w 109"/>
                <a:gd name="T15" fmla="*/ 12 h 98"/>
                <a:gd name="T16" fmla="*/ 103 w 109"/>
                <a:gd name="T17" fmla="*/ 21 h 98"/>
                <a:gd name="T18" fmla="*/ 106 w 109"/>
                <a:gd name="T19" fmla="*/ 31 h 98"/>
                <a:gd name="T20" fmla="*/ 107 w 109"/>
                <a:gd name="T21" fmla="*/ 43 h 98"/>
                <a:gd name="T22" fmla="*/ 107 w 109"/>
                <a:gd name="T23" fmla="*/ 54 h 98"/>
                <a:gd name="T24" fmla="*/ 106 w 109"/>
                <a:gd name="T25" fmla="*/ 65 h 98"/>
                <a:gd name="T26" fmla="*/ 103 w 109"/>
                <a:gd name="T27" fmla="*/ 74 h 98"/>
                <a:gd name="T28" fmla="*/ 100 w 109"/>
                <a:gd name="T29" fmla="*/ 83 h 98"/>
                <a:gd name="T30" fmla="*/ 96 w 109"/>
                <a:gd name="T31" fmla="*/ 89 h 98"/>
                <a:gd name="T32" fmla="*/ 91 w 109"/>
                <a:gd name="T33" fmla="*/ 93 h 98"/>
                <a:gd name="T34" fmla="*/ 85 w 109"/>
                <a:gd name="T35" fmla="*/ 95 h 98"/>
                <a:gd name="T36" fmla="*/ 80 w 109"/>
                <a:gd name="T37" fmla="*/ 96 h 98"/>
                <a:gd name="T38" fmla="*/ 74 w 109"/>
                <a:gd name="T39" fmla="*/ 96 h 98"/>
                <a:gd name="T40" fmla="*/ 69 w 109"/>
                <a:gd name="T41" fmla="*/ 96 h 98"/>
                <a:gd name="T42" fmla="*/ 63 w 109"/>
                <a:gd name="T43" fmla="*/ 94 h 98"/>
                <a:gd name="T44" fmla="*/ 59 w 109"/>
                <a:gd name="T45" fmla="*/ 92 h 98"/>
                <a:gd name="T46" fmla="*/ 54 w 109"/>
                <a:gd name="T47" fmla="*/ 89 h 98"/>
                <a:gd name="T48" fmla="*/ 51 w 109"/>
                <a:gd name="T49" fmla="*/ 89 h 98"/>
                <a:gd name="T50" fmla="*/ 45 w 109"/>
                <a:gd name="T51" fmla="*/ 91 h 98"/>
                <a:gd name="T52" fmla="*/ 39 w 109"/>
                <a:gd name="T53" fmla="*/ 92 h 98"/>
                <a:gd name="T54" fmla="*/ 30 w 109"/>
                <a:gd name="T55" fmla="*/ 94 h 98"/>
                <a:gd name="T56" fmla="*/ 23 w 109"/>
                <a:gd name="T57" fmla="*/ 93 h 98"/>
                <a:gd name="T58" fmla="*/ 15 w 109"/>
                <a:gd name="T59" fmla="*/ 91 h 98"/>
                <a:gd name="T60" fmla="*/ 8 w 109"/>
                <a:gd name="T61" fmla="*/ 87 h 98"/>
                <a:gd name="T62" fmla="*/ 3 w 109"/>
                <a:gd name="T63" fmla="*/ 81 h 98"/>
                <a:gd name="T64" fmla="*/ 1 w 109"/>
                <a:gd name="T65" fmla="*/ 72 h 98"/>
                <a:gd name="T66" fmla="*/ 0 w 109"/>
                <a:gd name="T67" fmla="*/ 61 h 98"/>
                <a:gd name="T68" fmla="*/ 1 w 109"/>
                <a:gd name="T69" fmla="*/ 51 h 98"/>
                <a:gd name="T70" fmla="*/ 3 w 109"/>
                <a:gd name="T71" fmla="*/ 40 h 98"/>
                <a:gd name="T72" fmla="*/ 7 w 109"/>
                <a:gd name="T73" fmla="*/ 30 h 98"/>
                <a:gd name="T74" fmla="*/ 12 w 109"/>
                <a:gd name="T75" fmla="*/ 20 h 98"/>
                <a:gd name="T76" fmla="*/ 17 w 109"/>
                <a:gd name="T77" fmla="*/ 13 h 98"/>
                <a:gd name="T78" fmla="*/ 24 w 109"/>
                <a:gd name="T79" fmla="*/ 8 h 98"/>
                <a:gd name="T80" fmla="*/ 30 w 109"/>
                <a:gd name="T81" fmla="*/ 3 h 98"/>
                <a:gd name="T82" fmla="*/ 35 w 109"/>
                <a:gd name="T83" fmla="*/ 1 h 98"/>
                <a:gd name="T84" fmla="*/ 40 w 109"/>
                <a:gd name="T85" fmla="*/ 0 h 98"/>
                <a:gd name="T86" fmla="*/ 45 w 109"/>
                <a:gd name="T87" fmla="*/ 0 h 98"/>
                <a:gd name="T88" fmla="*/ 48 w 109"/>
                <a:gd name="T89" fmla="*/ 1 h 98"/>
                <a:gd name="T90" fmla="*/ 50 w 109"/>
                <a:gd name="T91" fmla="*/ 4 h 98"/>
                <a:gd name="T92" fmla="*/ 54 w 109"/>
                <a:gd name="T93" fmla="*/ 6 h 98"/>
                <a:gd name="T94" fmla="*/ 56 w 109"/>
                <a:gd name="T95" fmla="*/ 9 h 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
                <a:gd name="T145" fmla="*/ 0 h 98"/>
                <a:gd name="T146" fmla="*/ 109 w 109"/>
                <a:gd name="T147" fmla="*/ 98 h 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 h="98">
                  <a:moveTo>
                    <a:pt x="58" y="10"/>
                  </a:moveTo>
                  <a:lnTo>
                    <a:pt x="59" y="8"/>
                  </a:lnTo>
                  <a:lnTo>
                    <a:pt x="61" y="7"/>
                  </a:lnTo>
                  <a:lnTo>
                    <a:pt x="63" y="5"/>
                  </a:lnTo>
                  <a:lnTo>
                    <a:pt x="66" y="3"/>
                  </a:lnTo>
                  <a:lnTo>
                    <a:pt x="69" y="2"/>
                  </a:lnTo>
                  <a:lnTo>
                    <a:pt x="72" y="1"/>
                  </a:lnTo>
                  <a:lnTo>
                    <a:pt x="74" y="0"/>
                  </a:lnTo>
                  <a:lnTo>
                    <a:pt x="78" y="0"/>
                  </a:lnTo>
                  <a:lnTo>
                    <a:pt x="81" y="0"/>
                  </a:lnTo>
                  <a:lnTo>
                    <a:pt x="84" y="0"/>
                  </a:lnTo>
                  <a:lnTo>
                    <a:pt x="87" y="1"/>
                  </a:lnTo>
                  <a:lnTo>
                    <a:pt x="91" y="3"/>
                  </a:lnTo>
                  <a:lnTo>
                    <a:pt x="93" y="5"/>
                  </a:lnTo>
                  <a:lnTo>
                    <a:pt x="96" y="8"/>
                  </a:lnTo>
                  <a:lnTo>
                    <a:pt x="98" y="12"/>
                  </a:lnTo>
                  <a:lnTo>
                    <a:pt x="102" y="16"/>
                  </a:lnTo>
                  <a:lnTo>
                    <a:pt x="103" y="21"/>
                  </a:lnTo>
                  <a:lnTo>
                    <a:pt x="105" y="26"/>
                  </a:lnTo>
                  <a:lnTo>
                    <a:pt x="106" y="31"/>
                  </a:lnTo>
                  <a:lnTo>
                    <a:pt x="107" y="38"/>
                  </a:lnTo>
                  <a:lnTo>
                    <a:pt x="107" y="43"/>
                  </a:lnTo>
                  <a:lnTo>
                    <a:pt x="108" y="49"/>
                  </a:lnTo>
                  <a:lnTo>
                    <a:pt x="107" y="54"/>
                  </a:lnTo>
                  <a:lnTo>
                    <a:pt x="107" y="60"/>
                  </a:lnTo>
                  <a:lnTo>
                    <a:pt x="106" y="65"/>
                  </a:lnTo>
                  <a:lnTo>
                    <a:pt x="105" y="70"/>
                  </a:lnTo>
                  <a:lnTo>
                    <a:pt x="103" y="74"/>
                  </a:lnTo>
                  <a:lnTo>
                    <a:pt x="103" y="79"/>
                  </a:lnTo>
                  <a:lnTo>
                    <a:pt x="100" y="83"/>
                  </a:lnTo>
                  <a:lnTo>
                    <a:pt x="98" y="87"/>
                  </a:lnTo>
                  <a:lnTo>
                    <a:pt x="96" y="89"/>
                  </a:lnTo>
                  <a:lnTo>
                    <a:pt x="94" y="92"/>
                  </a:lnTo>
                  <a:lnTo>
                    <a:pt x="91" y="93"/>
                  </a:lnTo>
                  <a:lnTo>
                    <a:pt x="88" y="94"/>
                  </a:lnTo>
                  <a:lnTo>
                    <a:pt x="85" y="95"/>
                  </a:lnTo>
                  <a:lnTo>
                    <a:pt x="83" y="96"/>
                  </a:lnTo>
                  <a:lnTo>
                    <a:pt x="80" y="96"/>
                  </a:lnTo>
                  <a:lnTo>
                    <a:pt x="77" y="96"/>
                  </a:lnTo>
                  <a:lnTo>
                    <a:pt x="74" y="96"/>
                  </a:lnTo>
                  <a:lnTo>
                    <a:pt x="72" y="97"/>
                  </a:lnTo>
                  <a:lnTo>
                    <a:pt x="69" y="96"/>
                  </a:lnTo>
                  <a:lnTo>
                    <a:pt x="66" y="96"/>
                  </a:lnTo>
                  <a:lnTo>
                    <a:pt x="63" y="94"/>
                  </a:lnTo>
                  <a:lnTo>
                    <a:pt x="61" y="94"/>
                  </a:lnTo>
                  <a:lnTo>
                    <a:pt x="59" y="92"/>
                  </a:lnTo>
                  <a:lnTo>
                    <a:pt x="57" y="91"/>
                  </a:lnTo>
                  <a:lnTo>
                    <a:pt x="54" y="89"/>
                  </a:lnTo>
                  <a:lnTo>
                    <a:pt x="53" y="88"/>
                  </a:lnTo>
                  <a:lnTo>
                    <a:pt x="51" y="89"/>
                  </a:lnTo>
                  <a:lnTo>
                    <a:pt x="49" y="90"/>
                  </a:lnTo>
                  <a:lnTo>
                    <a:pt x="45" y="91"/>
                  </a:lnTo>
                  <a:lnTo>
                    <a:pt x="43" y="92"/>
                  </a:lnTo>
                  <a:lnTo>
                    <a:pt x="39" y="92"/>
                  </a:lnTo>
                  <a:lnTo>
                    <a:pt x="35" y="94"/>
                  </a:lnTo>
                  <a:lnTo>
                    <a:pt x="30" y="94"/>
                  </a:lnTo>
                  <a:lnTo>
                    <a:pt x="27" y="94"/>
                  </a:lnTo>
                  <a:lnTo>
                    <a:pt x="23" y="93"/>
                  </a:lnTo>
                  <a:lnTo>
                    <a:pt x="19" y="93"/>
                  </a:lnTo>
                  <a:lnTo>
                    <a:pt x="15" y="91"/>
                  </a:lnTo>
                  <a:lnTo>
                    <a:pt x="12" y="90"/>
                  </a:lnTo>
                  <a:lnTo>
                    <a:pt x="8" y="87"/>
                  </a:lnTo>
                  <a:lnTo>
                    <a:pt x="5" y="85"/>
                  </a:lnTo>
                  <a:lnTo>
                    <a:pt x="3" y="81"/>
                  </a:lnTo>
                  <a:lnTo>
                    <a:pt x="2" y="77"/>
                  </a:lnTo>
                  <a:lnTo>
                    <a:pt x="1" y="72"/>
                  </a:lnTo>
                  <a:lnTo>
                    <a:pt x="0" y="67"/>
                  </a:lnTo>
                  <a:lnTo>
                    <a:pt x="0" y="61"/>
                  </a:lnTo>
                  <a:lnTo>
                    <a:pt x="0" y="57"/>
                  </a:lnTo>
                  <a:lnTo>
                    <a:pt x="1" y="51"/>
                  </a:lnTo>
                  <a:lnTo>
                    <a:pt x="2" y="46"/>
                  </a:lnTo>
                  <a:lnTo>
                    <a:pt x="3" y="40"/>
                  </a:lnTo>
                  <a:lnTo>
                    <a:pt x="5" y="36"/>
                  </a:lnTo>
                  <a:lnTo>
                    <a:pt x="7" y="30"/>
                  </a:lnTo>
                  <a:lnTo>
                    <a:pt x="10" y="25"/>
                  </a:lnTo>
                  <a:lnTo>
                    <a:pt x="12" y="20"/>
                  </a:lnTo>
                  <a:lnTo>
                    <a:pt x="15" y="17"/>
                  </a:lnTo>
                  <a:lnTo>
                    <a:pt x="17" y="13"/>
                  </a:lnTo>
                  <a:lnTo>
                    <a:pt x="20" y="10"/>
                  </a:lnTo>
                  <a:lnTo>
                    <a:pt x="24" y="8"/>
                  </a:lnTo>
                  <a:lnTo>
                    <a:pt x="27" y="5"/>
                  </a:lnTo>
                  <a:lnTo>
                    <a:pt x="30" y="3"/>
                  </a:lnTo>
                  <a:lnTo>
                    <a:pt x="33" y="2"/>
                  </a:lnTo>
                  <a:lnTo>
                    <a:pt x="35" y="1"/>
                  </a:lnTo>
                  <a:lnTo>
                    <a:pt x="38" y="1"/>
                  </a:lnTo>
                  <a:lnTo>
                    <a:pt x="40" y="0"/>
                  </a:lnTo>
                  <a:lnTo>
                    <a:pt x="43" y="0"/>
                  </a:lnTo>
                  <a:lnTo>
                    <a:pt x="45" y="0"/>
                  </a:lnTo>
                  <a:lnTo>
                    <a:pt x="47" y="1"/>
                  </a:lnTo>
                  <a:lnTo>
                    <a:pt x="48" y="1"/>
                  </a:lnTo>
                  <a:lnTo>
                    <a:pt x="49" y="3"/>
                  </a:lnTo>
                  <a:lnTo>
                    <a:pt x="50" y="4"/>
                  </a:lnTo>
                  <a:lnTo>
                    <a:pt x="52" y="5"/>
                  </a:lnTo>
                  <a:lnTo>
                    <a:pt x="54" y="6"/>
                  </a:lnTo>
                  <a:lnTo>
                    <a:pt x="55" y="8"/>
                  </a:lnTo>
                  <a:lnTo>
                    <a:pt x="56" y="9"/>
                  </a:lnTo>
                  <a:lnTo>
                    <a:pt x="58" y="1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6" name="Freeform 61"/>
            <p:cNvSpPr>
              <a:spLocks/>
            </p:cNvSpPr>
            <p:nvPr/>
          </p:nvSpPr>
          <p:spPr bwMode="auto">
            <a:xfrm>
              <a:off x="1513" y="2504"/>
              <a:ext cx="100" cy="87"/>
            </a:xfrm>
            <a:custGeom>
              <a:avLst/>
              <a:gdLst>
                <a:gd name="T0" fmla="*/ 55 w 100"/>
                <a:gd name="T1" fmla="*/ 11 h 87"/>
                <a:gd name="T2" fmla="*/ 59 w 100"/>
                <a:gd name="T3" fmla="*/ 7 h 87"/>
                <a:gd name="T4" fmla="*/ 64 w 100"/>
                <a:gd name="T5" fmla="*/ 3 h 87"/>
                <a:gd name="T6" fmla="*/ 70 w 100"/>
                <a:gd name="T7" fmla="*/ 1 h 87"/>
                <a:gd name="T8" fmla="*/ 76 w 100"/>
                <a:gd name="T9" fmla="*/ 1 h 87"/>
                <a:gd name="T10" fmla="*/ 83 w 100"/>
                <a:gd name="T11" fmla="*/ 4 h 87"/>
                <a:gd name="T12" fmla="*/ 88 w 100"/>
                <a:gd name="T13" fmla="*/ 10 h 87"/>
                <a:gd name="T14" fmla="*/ 94 w 100"/>
                <a:gd name="T15" fmla="*/ 20 h 87"/>
                <a:gd name="T16" fmla="*/ 98 w 100"/>
                <a:gd name="T17" fmla="*/ 32 h 87"/>
                <a:gd name="T18" fmla="*/ 99 w 100"/>
                <a:gd name="T19" fmla="*/ 46 h 87"/>
                <a:gd name="T20" fmla="*/ 97 w 100"/>
                <a:gd name="T21" fmla="*/ 59 h 87"/>
                <a:gd name="T22" fmla="*/ 92 w 100"/>
                <a:gd name="T23" fmla="*/ 70 h 87"/>
                <a:gd name="T24" fmla="*/ 85 w 100"/>
                <a:gd name="T25" fmla="*/ 79 h 87"/>
                <a:gd name="T26" fmla="*/ 77 w 100"/>
                <a:gd name="T27" fmla="*/ 85 h 87"/>
                <a:gd name="T28" fmla="*/ 66 w 100"/>
                <a:gd name="T29" fmla="*/ 85 h 87"/>
                <a:gd name="T30" fmla="*/ 55 w 100"/>
                <a:gd name="T31" fmla="*/ 81 h 87"/>
                <a:gd name="T32" fmla="*/ 44 w 100"/>
                <a:gd name="T33" fmla="*/ 78 h 87"/>
                <a:gd name="T34" fmla="*/ 35 w 100"/>
                <a:gd name="T35" fmla="*/ 82 h 87"/>
                <a:gd name="T36" fmla="*/ 25 w 100"/>
                <a:gd name="T37" fmla="*/ 83 h 87"/>
                <a:gd name="T38" fmla="*/ 16 w 100"/>
                <a:gd name="T39" fmla="*/ 82 h 87"/>
                <a:gd name="T40" fmla="*/ 8 w 100"/>
                <a:gd name="T41" fmla="*/ 77 h 87"/>
                <a:gd name="T42" fmla="*/ 3 w 100"/>
                <a:gd name="T43" fmla="*/ 70 h 87"/>
                <a:gd name="T44" fmla="*/ 0 w 100"/>
                <a:gd name="T45" fmla="*/ 61 h 87"/>
                <a:gd name="T46" fmla="*/ 0 w 100"/>
                <a:gd name="T47" fmla="*/ 50 h 87"/>
                <a:gd name="T48" fmla="*/ 4 w 100"/>
                <a:gd name="T49" fmla="*/ 36 h 87"/>
                <a:gd name="T50" fmla="*/ 9 w 100"/>
                <a:gd name="T51" fmla="*/ 24 h 87"/>
                <a:gd name="T52" fmla="*/ 16 w 100"/>
                <a:gd name="T53" fmla="*/ 14 h 87"/>
                <a:gd name="T54" fmla="*/ 23 w 100"/>
                <a:gd name="T55" fmla="*/ 6 h 87"/>
                <a:gd name="T56" fmla="*/ 30 w 100"/>
                <a:gd name="T57" fmla="*/ 1 h 87"/>
                <a:gd name="T58" fmla="*/ 37 w 100"/>
                <a:gd name="T59" fmla="*/ 0 h 87"/>
                <a:gd name="T60" fmla="*/ 44 w 100"/>
                <a:gd name="T61" fmla="*/ 3 h 87"/>
                <a:gd name="T62" fmla="*/ 50 w 100"/>
                <a:gd name="T63" fmla="*/ 9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87"/>
                <a:gd name="T98" fmla="*/ 100 w 100"/>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87">
                  <a:moveTo>
                    <a:pt x="53" y="14"/>
                  </a:moveTo>
                  <a:lnTo>
                    <a:pt x="55" y="11"/>
                  </a:lnTo>
                  <a:lnTo>
                    <a:pt x="57" y="9"/>
                  </a:lnTo>
                  <a:lnTo>
                    <a:pt x="59" y="7"/>
                  </a:lnTo>
                  <a:lnTo>
                    <a:pt x="62" y="5"/>
                  </a:lnTo>
                  <a:lnTo>
                    <a:pt x="64" y="3"/>
                  </a:lnTo>
                  <a:lnTo>
                    <a:pt x="68" y="2"/>
                  </a:lnTo>
                  <a:lnTo>
                    <a:pt x="70" y="1"/>
                  </a:lnTo>
                  <a:lnTo>
                    <a:pt x="74" y="1"/>
                  </a:lnTo>
                  <a:lnTo>
                    <a:pt x="76" y="1"/>
                  </a:lnTo>
                  <a:lnTo>
                    <a:pt x="79" y="2"/>
                  </a:lnTo>
                  <a:lnTo>
                    <a:pt x="83" y="4"/>
                  </a:lnTo>
                  <a:lnTo>
                    <a:pt x="86" y="7"/>
                  </a:lnTo>
                  <a:lnTo>
                    <a:pt x="88" y="10"/>
                  </a:lnTo>
                  <a:lnTo>
                    <a:pt x="92" y="14"/>
                  </a:lnTo>
                  <a:lnTo>
                    <a:pt x="94" y="20"/>
                  </a:lnTo>
                  <a:lnTo>
                    <a:pt x="97" y="26"/>
                  </a:lnTo>
                  <a:lnTo>
                    <a:pt x="98" y="32"/>
                  </a:lnTo>
                  <a:lnTo>
                    <a:pt x="99" y="39"/>
                  </a:lnTo>
                  <a:lnTo>
                    <a:pt x="99" y="46"/>
                  </a:lnTo>
                  <a:lnTo>
                    <a:pt x="99" y="53"/>
                  </a:lnTo>
                  <a:lnTo>
                    <a:pt x="97" y="59"/>
                  </a:lnTo>
                  <a:lnTo>
                    <a:pt x="95" y="65"/>
                  </a:lnTo>
                  <a:lnTo>
                    <a:pt x="92" y="70"/>
                  </a:lnTo>
                  <a:lnTo>
                    <a:pt x="90" y="76"/>
                  </a:lnTo>
                  <a:lnTo>
                    <a:pt x="85" y="79"/>
                  </a:lnTo>
                  <a:lnTo>
                    <a:pt x="81" y="83"/>
                  </a:lnTo>
                  <a:lnTo>
                    <a:pt x="77" y="85"/>
                  </a:lnTo>
                  <a:lnTo>
                    <a:pt x="72" y="86"/>
                  </a:lnTo>
                  <a:lnTo>
                    <a:pt x="66" y="85"/>
                  </a:lnTo>
                  <a:lnTo>
                    <a:pt x="61" y="83"/>
                  </a:lnTo>
                  <a:lnTo>
                    <a:pt x="55" y="81"/>
                  </a:lnTo>
                  <a:lnTo>
                    <a:pt x="50" y="76"/>
                  </a:lnTo>
                  <a:lnTo>
                    <a:pt x="44" y="78"/>
                  </a:lnTo>
                  <a:lnTo>
                    <a:pt x="40" y="81"/>
                  </a:lnTo>
                  <a:lnTo>
                    <a:pt x="35" y="82"/>
                  </a:lnTo>
                  <a:lnTo>
                    <a:pt x="30" y="83"/>
                  </a:lnTo>
                  <a:lnTo>
                    <a:pt x="25" y="83"/>
                  </a:lnTo>
                  <a:lnTo>
                    <a:pt x="20" y="83"/>
                  </a:lnTo>
                  <a:lnTo>
                    <a:pt x="16" y="82"/>
                  </a:lnTo>
                  <a:lnTo>
                    <a:pt x="12" y="81"/>
                  </a:lnTo>
                  <a:lnTo>
                    <a:pt x="8" y="77"/>
                  </a:lnTo>
                  <a:lnTo>
                    <a:pt x="5" y="74"/>
                  </a:lnTo>
                  <a:lnTo>
                    <a:pt x="3" y="70"/>
                  </a:lnTo>
                  <a:lnTo>
                    <a:pt x="1" y="67"/>
                  </a:lnTo>
                  <a:lnTo>
                    <a:pt x="0" y="61"/>
                  </a:lnTo>
                  <a:lnTo>
                    <a:pt x="0" y="56"/>
                  </a:lnTo>
                  <a:lnTo>
                    <a:pt x="0" y="50"/>
                  </a:lnTo>
                  <a:lnTo>
                    <a:pt x="2" y="44"/>
                  </a:lnTo>
                  <a:lnTo>
                    <a:pt x="4" y="36"/>
                  </a:lnTo>
                  <a:lnTo>
                    <a:pt x="7" y="30"/>
                  </a:lnTo>
                  <a:lnTo>
                    <a:pt x="9" y="24"/>
                  </a:lnTo>
                  <a:lnTo>
                    <a:pt x="12" y="18"/>
                  </a:lnTo>
                  <a:lnTo>
                    <a:pt x="16" y="14"/>
                  </a:lnTo>
                  <a:lnTo>
                    <a:pt x="20" y="10"/>
                  </a:lnTo>
                  <a:lnTo>
                    <a:pt x="23" y="6"/>
                  </a:lnTo>
                  <a:lnTo>
                    <a:pt x="27" y="4"/>
                  </a:lnTo>
                  <a:lnTo>
                    <a:pt x="30" y="1"/>
                  </a:lnTo>
                  <a:lnTo>
                    <a:pt x="33" y="1"/>
                  </a:lnTo>
                  <a:lnTo>
                    <a:pt x="37" y="0"/>
                  </a:lnTo>
                  <a:lnTo>
                    <a:pt x="41" y="1"/>
                  </a:lnTo>
                  <a:lnTo>
                    <a:pt x="44" y="3"/>
                  </a:lnTo>
                  <a:lnTo>
                    <a:pt x="48" y="5"/>
                  </a:lnTo>
                  <a:lnTo>
                    <a:pt x="50" y="9"/>
                  </a:lnTo>
                  <a:lnTo>
                    <a:pt x="53" y="14"/>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7" name="Freeform 62"/>
            <p:cNvSpPr>
              <a:spLocks/>
            </p:cNvSpPr>
            <p:nvPr/>
          </p:nvSpPr>
          <p:spPr bwMode="auto">
            <a:xfrm>
              <a:off x="1521" y="2458"/>
              <a:ext cx="32" cy="27"/>
            </a:xfrm>
            <a:custGeom>
              <a:avLst/>
              <a:gdLst>
                <a:gd name="T0" fmla="*/ 30 w 32"/>
                <a:gd name="T1" fmla="*/ 1 h 27"/>
                <a:gd name="T2" fmla="*/ 30 w 32"/>
                <a:gd name="T3" fmla="*/ 2 h 27"/>
                <a:gd name="T4" fmla="*/ 30 w 32"/>
                <a:gd name="T5" fmla="*/ 3 h 27"/>
                <a:gd name="T6" fmla="*/ 30 w 32"/>
                <a:gd name="T7" fmla="*/ 5 h 27"/>
                <a:gd name="T8" fmla="*/ 31 w 32"/>
                <a:gd name="T9" fmla="*/ 7 h 27"/>
                <a:gd name="T10" fmla="*/ 31 w 32"/>
                <a:gd name="T11" fmla="*/ 8 h 27"/>
                <a:gd name="T12" fmla="*/ 31 w 32"/>
                <a:gd name="T13" fmla="*/ 10 h 27"/>
                <a:gd name="T14" fmla="*/ 31 w 32"/>
                <a:gd name="T15" fmla="*/ 12 h 27"/>
                <a:gd name="T16" fmla="*/ 31 w 32"/>
                <a:gd name="T17" fmla="*/ 14 h 27"/>
                <a:gd name="T18" fmla="*/ 30 w 32"/>
                <a:gd name="T19" fmla="*/ 15 h 27"/>
                <a:gd name="T20" fmla="*/ 30 w 32"/>
                <a:gd name="T21" fmla="*/ 17 h 27"/>
                <a:gd name="T22" fmla="*/ 30 w 32"/>
                <a:gd name="T23" fmla="*/ 18 h 27"/>
                <a:gd name="T24" fmla="*/ 30 w 32"/>
                <a:gd name="T25" fmla="*/ 21 h 27"/>
                <a:gd name="T26" fmla="*/ 30 w 32"/>
                <a:gd name="T27" fmla="*/ 21 h 27"/>
                <a:gd name="T28" fmla="*/ 30 w 32"/>
                <a:gd name="T29" fmla="*/ 22 h 27"/>
                <a:gd name="T30" fmla="*/ 30 w 32"/>
                <a:gd name="T31" fmla="*/ 23 h 27"/>
                <a:gd name="T32" fmla="*/ 27 w 32"/>
                <a:gd name="T33" fmla="*/ 21 h 27"/>
                <a:gd name="T34" fmla="*/ 24 w 32"/>
                <a:gd name="T35" fmla="*/ 20 h 27"/>
                <a:gd name="T36" fmla="*/ 21 w 32"/>
                <a:gd name="T37" fmla="*/ 19 h 27"/>
                <a:gd name="T38" fmla="*/ 18 w 32"/>
                <a:gd name="T39" fmla="*/ 19 h 27"/>
                <a:gd name="T40" fmla="*/ 15 w 32"/>
                <a:gd name="T41" fmla="*/ 19 h 27"/>
                <a:gd name="T42" fmla="*/ 13 w 32"/>
                <a:gd name="T43" fmla="*/ 19 h 27"/>
                <a:gd name="T44" fmla="*/ 11 w 32"/>
                <a:gd name="T45" fmla="*/ 19 h 27"/>
                <a:gd name="T46" fmla="*/ 9 w 32"/>
                <a:gd name="T47" fmla="*/ 21 h 27"/>
                <a:gd name="T48" fmla="*/ 7 w 32"/>
                <a:gd name="T49" fmla="*/ 21 h 27"/>
                <a:gd name="T50" fmla="*/ 5 w 32"/>
                <a:gd name="T51" fmla="*/ 22 h 27"/>
                <a:gd name="T52" fmla="*/ 3 w 32"/>
                <a:gd name="T53" fmla="*/ 23 h 27"/>
                <a:gd name="T54" fmla="*/ 2 w 32"/>
                <a:gd name="T55" fmla="*/ 24 h 27"/>
                <a:gd name="T56" fmla="*/ 1 w 32"/>
                <a:gd name="T57" fmla="*/ 24 h 27"/>
                <a:gd name="T58" fmla="*/ 1 w 32"/>
                <a:gd name="T59" fmla="*/ 25 h 27"/>
                <a:gd name="T60" fmla="*/ 0 w 32"/>
                <a:gd name="T61" fmla="*/ 25 h 27"/>
                <a:gd name="T62" fmla="*/ 0 w 32"/>
                <a:gd name="T63" fmla="*/ 26 h 27"/>
                <a:gd name="T64" fmla="*/ 0 w 32"/>
                <a:gd name="T65" fmla="*/ 23 h 27"/>
                <a:gd name="T66" fmla="*/ 1 w 32"/>
                <a:gd name="T67" fmla="*/ 20 h 27"/>
                <a:gd name="T68" fmla="*/ 2 w 32"/>
                <a:gd name="T69" fmla="*/ 17 h 27"/>
                <a:gd name="T70" fmla="*/ 3 w 32"/>
                <a:gd name="T71" fmla="*/ 15 h 27"/>
                <a:gd name="T72" fmla="*/ 4 w 32"/>
                <a:gd name="T73" fmla="*/ 12 h 27"/>
                <a:gd name="T74" fmla="*/ 6 w 32"/>
                <a:gd name="T75" fmla="*/ 10 h 27"/>
                <a:gd name="T76" fmla="*/ 8 w 32"/>
                <a:gd name="T77" fmla="*/ 8 h 27"/>
                <a:gd name="T78" fmla="*/ 11 w 32"/>
                <a:gd name="T79" fmla="*/ 6 h 27"/>
                <a:gd name="T80" fmla="*/ 13 w 32"/>
                <a:gd name="T81" fmla="*/ 4 h 27"/>
                <a:gd name="T82" fmla="*/ 15 w 32"/>
                <a:gd name="T83" fmla="*/ 2 h 27"/>
                <a:gd name="T84" fmla="*/ 17 w 32"/>
                <a:gd name="T85" fmla="*/ 2 h 27"/>
                <a:gd name="T86" fmla="*/ 20 w 32"/>
                <a:gd name="T87" fmla="*/ 1 h 27"/>
                <a:gd name="T88" fmla="*/ 22 w 32"/>
                <a:gd name="T89" fmla="*/ 0 h 27"/>
                <a:gd name="T90" fmla="*/ 25 w 32"/>
                <a:gd name="T91" fmla="*/ 0 h 27"/>
                <a:gd name="T92" fmla="*/ 27 w 32"/>
                <a:gd name="T93" fmla="*/ 0 h 27"/>
                <a:gd name="T94" fmla="*/ 30 w 32"/>
                <a:gd name="T95" fmla="*/ 1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
                <a:gd name="T145" fmla="*/ 0 h 27"/>
                <a:gd name="T146" fmla="*/ 32 w 32"/>
                <a:gd name="T147" fmla="*/ 27 h 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 h="27">
                  <a:moveTo>
                    <a:pt x="30" y="1"/>
                  </a:moveTo>
                  <a:lnTo>
                    <a:pt x="30" y="2"/>
                  </a:lnTo>
                  <a:lnTo>
                    <a:pt x="30" y="3"/>
                  </a:lnTo>
                  <a:lnTo>
                    <a:pt x="30" y="5"/>
                  </a:lnTo>
                  <a:lnTo>
                    <a:pt x="31" y="7"/>
                  </a:lnTo>
                  <a:lnTo>
                    <a:pt x="31" y="8"/>
                  </a:lnTo>
                  <a:lnTo>
                    <a:pt x="31" y="10"/>
                  </a:lnTo>
                  <a:lnTo>
                    <a:pt x="31" y="12"/>
                  </a:lnTo>
                  <a:lnTo>
                    <a:pt x="31" y="14"/>
                  </a:lnTo>
                  <a:lnTo>
                    <a:pt x="30" y="15"/>
                  </a:lnTo>
                  <a:lnTo>
                    <a:pt x="30" y="17"/>
                  </a:lnTo>
                  <a:lnTo>
                    <a:pt x="30" y="18"/>
                  </a:lnTo>
                  <a:lnTo>
                    <a:pt x="30" y="21"/>
                  </a:lnTo>
                  <a:lnTo>
                    <a:pt x="30" y="22"/>
                  </a:lnTo>
                  <a:lnTo>
                    <a:pt x="30" y="23"/>
                  </a:lnTo>
                  <a:lnTo>
                    <a:pt x="27" y="21"/>
                  </a:lnTo>
                  <a:lnTo>
                    <a:pt x="24" y="20"/>
                  </a:lnTo>
                  <a:lnTo>
                    <a:pt x="21" y="19"/>
                  </a:lnTo>
                  <a:lnTo>
                    <a:pt x="18" y="19"/>
                  </a:lnTo>
                  <a:lnTo>
                    <a:pt x="15" y="19"/>
                  </a:lnTo>
                  <a:lnTo>
                    <a:pt x="13" y="19"/>
                  </a:lnTo>
                  <a:lnTo>
                    <a:pt x="11" y="19"/>
                  </a:lnTo>
                  <a:lnTo>
                    <a:pt x="9" y="21"/>
                  </a:lnTo>
                  <a:lnTo>
                    <a:pt x="7" y="21"/>
                  </a:lnTo>
                  <a:lnTo>
                    <a:pt x="5" y="22"/>
                  </a:lnTo>
                  <a:lnTo>
                    <a:pt x="3" y="23"/>
                  </a:lnTo>
                  <a:lnTo>
                    <a:pt x="2" y="24"/>
                  </a:lnTo>
                  <a:lnTo>
                    <a:pt x="1" y="24"/>
                  </a:lnTo>
                  <a:lnTo>
                    <a:pt x="1" y="25"/>
                  </a:lnTo>
                  <a:lnTo>
                    <a:pt x="0" y="25"/>
                  </a:lnTo>
                  <a:lnTo>
                    <a:pt x="0" y="26"/>
                  </a:lnTo>
                  <a:lnTo>
                    <a:pt x="0" y="23"/>
                  </a:lnTo>
                  <a:lnTo>
                    <a:pt x="1" y="20"/>
                  </a:lnTo>
                  <a:lnTo>
                    <a:pt x="2" y="17"/>
                  </a:lnTo>
                  <a:lnTo>
                    <a:pt x="3" y="15"/>
                  </a:lnTo>
                  <a:lnTo>
                    <a:pt x="4" y="12"/>
                  </a:lnTo>
                  <a:lnTo>
                    <a:pt x="6" y="10"/>
                  </a:lnTo>
                  <a:lnTo>
                    <a:pt x="8" y="8"/>
                  </a:lnTo>
                  <a:lnTo>
                    <a:pt x="11" y="6"/>
                  </a:lnTo>
                  <a:lnTo>
                    <a:pt x="13" y="4"/>
                  </a:lnTo>
                  <a:lnTo>
                    <a:pt x="15" y="2"/>
                  </a:lnTo>
                  <a:lnTo>
                    <a:pt x="17" y="2"/>
                  </a:lnTo>
                  <a:lnTo>
                    <a:pt x="20" y="1"/>
                  </a:lnTo>
                  <a:lnTo>
                    <a:pt x="22" y="0"/>
                  </a:lnTo>
                  <a:lnTo>
                    <a:pt x="25" y="0"/>
                  </a:lnTo>
                  <a:lnTo>
                    <a:pt x="27" y="0"/>
                  </a:lnTo>
                  <a:lnTo>
                    <a:pt x="30"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8" name="Freeform 63"/>
            <p:cNvSpPr>
              <a:spLocks/>
            </p:cNvSpPr>
            <p:nvPr/>
          </p:nvSpPr>
          <p:spPr bwMode="auto">
            <a:xfrm>
              <a:off x="1576" y="2458"/>
              <a:ext cx="33" cy="27"/>
            </a:xfrm>
            <a:custGeom>
              <a:avLst/>
              <a:gdLst>
                <a:gd name="T0" fmla="*/ 3 w 33"/>
                <a:gd name="T1" fmla="*/ 2 h 27"/>
                <a:gd name="T2" fmla="*/ 4 w 33"/>
                <a:gd name="T3" fmla="*/ 1 h 27"/>
                <a:gd name="T4" fmla="*/ 7 w 33"/>
                <a:gd name="T5" fmla="*/ 0 h 27"/>
                <a:gd name="T6" fmla="*/ 8 w 33"/>
                <a:gd name="T7" fmla="*/ 0 h 27"/>
                <a:gd name="T8" fmla="*/ 11 w 33"/>
                <a:gd name="T9" fmla="*/ 0 h 27"/>
                <a:gd name="T10" fmla="*/ 13 w 33"/>
                <a:gd name="T11" fmla="*/ 1 h 27"/>
                <a:gd name="T12" fmla="*/ 15 w 33"/>
                <a:gd name="T13" fmla="*/ 2 h 27"/>
                <a:gd name="T14" fmla="*/ 18 w 33"/>
                <a:gd name="T15" fmla="*/ 2 h 27"/>
                <a:gd name="T16" fmla="*/ 21 w 33"/>
                <a:gd name="T17" fmla="*/ 4 h 27"/>
                <a:gd name="T18" fmla="*/ 23 w 33"/>
                <a:gd name="T19" fmla="*/ 6 h 27"/>
                <a:gd name="T20" fmla="*/ 25 w 33"/>
                <a:gd name="T21" fmla="*/ 8 h 27"/>
                <a:gd name="T22" fmla="*/ 27 w 33"/>
                <a:gd name="T23" fmla="*/ 10 h 27"/>
                <a:gd name="T24" fmla="*/ 28 w 33"/>
                <a:gd name="T25" fmla="*/ 13 h 27"/>
                <a:gd name="T26" fmla="*/ 30 w 33"/>
                <a:gd name="T27" fmla="*/ 15 h 27"/>
                <a:gd name="T28" fmla="*/ 31 w 33"/>
                <a:gd name="T29" fmla="*/ 19 h 27"/>
                <a:gd name="T30" fmla="*/ 31 w 33"/>
                <a:gd name="T31" fmla="*/ 22 h 27"/>
                <a:gd name="T32" fmla="*/ 32 w 33"/>
                <a:gd name="T33" fmla="*/ 26 h 27"/>
                <a:gd name="T34" fmla="*/ 30 w 33"/>
                <a:gd name="T35" fmla="*/ 25 h 27"/>
                <a:gd name="T36" fmla="*/ 28 w 33"/>
                <a:gd name="T37" fmla="*/ 24 h 27"/>
                <a:gd name="T38" fmla="*/ 26 w 33"/>
                <a:gd name="T39" fmla="*/ 23 h 27"/>
                <a:gd name="T40" fmla="*/ 25 w 33"/>
                <a:gd name="T41" fmla="*/ 22 h 27"/>
                <a:gd name="T42" fmla="*/ 23 w 33"/>
                <a:gd name="T43" fmla="*/ 21 h 27"/>
                <a:gd name="T44" fmla="*/ 21 w 33"/>
                <a:gd name="T45" fmla="*/ 20 h 27"/>
                <a:gd name="T46" fmla="*/ 19 w 33"/>
                <a:gd name="T47" fmla="*/ 20 h 27"/>
                <a:gd name="T48" fmla="*/ 18 w 33"/>
                <a:gd name="T49" fmla="*/ 20 h 27"/>
                <a:gd name="T50" fmla="*/ 16 w 33"/>
                <a:gd name="T51" fmla="*/ 19 h 27"/>
                <a:gd name="T52" fmla="*/ 14 w 33"/>
                <a:gd name="T53" fmla="*/ 19 h 27"/>
                <a:gd name="T54" fmla="*/ 12 w 33"/>
                <a:gd name="T55" fmla="*/ 19 h 27"/>
                <a:gd name="T56" fmla="*/ 11 w 33"/>
                <a:gd name="T57" fmla="*/ 20 h 27"/>
                <a:gd name="T58" fmla="*/ 8 w 33"/>
                <a:gd name="T59" fmla="*/ 20 h 27"/>
                <a:gd name="T60" fmla="*/ 7 w 33"/>
                <a:gd name="T61" fmla="*/ 20 h 27"/>
                <a:gd name="T62" fmla="*/ 5 w 33"/>
                <a:gd name="T63" fmla="*/ 22 h 27"/>
                <a:gd name="T64" fmla="*/ 4 w 33"/>
                <a:gd name="T65" fmla="*/ 23 h 27"/>
                <a:gd name="T66" fmla="*/ 2 w 33"/>
                <a:gd name="T67" fmla="*/ 20 h 27"/>
                <a:gd name="T68" fmla="*/ 2 w 33"/>
                <a:gd name="T69" fmla="*/ 19 h 27"/>
                <a:gd name="T70" fmla="*/ 1 w 33"/>
                <a:gd name="T71" fmla="*/ 17 h 27"/>
                <a:gd name="T72" fmla="*/ 1 w 33"/>
                <a:gd name="T73" fmla="*/ 15 h 27"/>
                <a:gd name="T74" fmla="*/ 0 w 33"/>
                <a:gd name="T75" fmla="*/ 14 h 27"/>
                <a:gd name="T76" fmla="*/ 0 w 33"/>
                <a:gd name="T77" fmla="*/ 12 h 27"/>
                <a:gd name="T78" fmla="*/ 0 w 33"/>
                <a:gd name="T79" fmla="*/ 10 h 27"/>
                <a:gd name="T80" fmla="*/ 1 w 33"/>
                <a:gd name="T81" fmla="*/ 9 h 27"/>
                <a:gd name="T82" fmla="*/ 1 w 33"/>
                <a:gd name="T83" fmla="*/ 7 h 27"/>
                <a:gd name="T84" fmla="*/ 1 w 33"/>
                <a:gd name="T85" fmla="*/ 6 h 27"/>
                <a:gd name="T86" fmla="*/ 1 w 33"/>
                <a:gd name="T87" fmla="*/ 5 h 27"/>
                <a:gd name="T88" fmla="*/ 2 w 33"/>
                <a:gd name="T89" fmla="*/ 4 h 27"/>
                <a:gd name="T90" fmla="*/ 2 w 33"/>
                <a:gd name="T91" fmla="*/ 2 h 27"/>
                <a:gd name="T92" fmla="*/ 2 w 33"/>
                <a:gd name="T93" fmla="*/ 2 h 27"/>
                <a:gd name="T94" fmla="*/ 2 w 33"/>
                <a:gd name="T95" fmla="*/ 2 h 27"/>
                <a:gd name="T96" fmla="*/ 3 w 33"/>
                <a:gd name="T97" fmla="*/ 2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
                <a:gd name="T148" fmla="*/ 0 h 27"/>
                <a:gd name="T149" fmla="*/ 33 w 33"/>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 h="27">
                  <a:moveTo>
                    <a:pt x="3" y="2"/>
                  </a:moveTo>
                  <a:lnTo>
                    <a:pt x="4" y="1"/>
                  </a:lnTo>
                  <a:lnTo>
                    <a:pt x="7" y="0"/>
                  </a:lnTo>
                  <a:lnTo>
                    <a:pt x="8" y="0"/>
                  </a:lnTo>
                  <a:lnTo>
                    <a:pt x="11" y="0"/>
                  </a:lnTo>
                  <a:lnTo>
                    <a:pt x="13" y="1"/>
                  </a:lnTo>
                  <a:lnTo>
                    <a:pt x="15" y="2"/>
                  </a:lnTo>
                  <a:lnTo>
                    <a:pt x="18" y="2"/>
                  </a:lnTo>
                  <a:lnTo>
                    <a:pt x="21" y="4"/>
                  </a:lnTo>
                  <a:lnTo>
                    <a:pt x="23" y="6"/>
                  </a:lnTo>
                  <a:lnTo>
                    <a:pt x="25" y="8"/>
                  </a:lnTo>
                  <a:lnTo>
                    <a:pt x="27" y="10"/>
                  </a:lnTo>
                  <a:lnTo>
                    <a:pt x="28" y="13"/>
                  </a:lnTo>
                  <a:lnTo>
                    <a:pt x="30" y="15"/>
                  </a:lnTo>
                  <a:lnTo>
                    <a:pt x="31" y="19"/>
                  </a:lnTo>
                  <a:lnTo>
                    <a:pt x="31" y="22"/>
                  </a:lnTo>
                  <a:lnTo>
                    <a:pt x="32" y="26"/>
                  </a:lnTo>
                  <a:lnTo>
                    <a:pt x="30" y="25"/>
                  </a:lnTo>
                  <a:lnTo>
                    <a:pt x="28" y="24"/>
                  </a:lnTo>
                  <a:lnTo>
                    <a:pt x="26" y="23"/>
                  </a:lnTo>
                  <a:lnTo>
                    <a:pt x="25" y="22"/>
                  </a:lnTo>
                  <a:lnTo>
                    <a:pt x="23" y="21"/>
                  </a:lnTo>
                  <a:lnTo>
                    <a:pt x="21" y="20"/>
                  </a:lnTo>
                  <a:lnTo>
                    <a:pt x="19" y="20"/>
                  </a:lnTo>
                  <a:lnTo>
                    <a:pt x="18" y="20"/>
                  </a:lnTo>
                  <a:lnTo>
                    <a:pt x="16" y="19"/>
                  </a:lnTo>
                  <a:lnTo>
                    <a:pt x="14" y="19"/>
                  </a:lnTo>
                  <a:lnTo>
                    <a:pt x="12" y="19"/>
                  </a:lnTo>
                  <a:lnTo>
                    <a:pt x="11" y="20"/>
                  </a:lnTo>
                  <a:lnTo>
                    <a:pt x="8" y="20"/>
                  </a:lnTo>
                  <a:lnTo>
                    <a:pt x="7" y="20"/>
                  </a:lnTo>
                  <a:lnTo>
                    <a:pt x="5" y="22"/>
                  </a:lnTo>
                  <a:lnTo>
                    <a:pt x="4" y="23"/>
                  </a:lnTo>
                  <a:lnTo>
                    <a:pt x="2" y="20"/>
                  </a:lnTo>
                  <a:lnTo>
                    <a:pt x="2" y="19"/>
                  </a:lnTo>
                  <a:lnTo>
                    <a:pt x="1" y="17"/>
                  </a:lnTo>
                  <a:lnTo>
                    <a:pt x="1" y="15"/>
                  </a:lnTo>
                  <a:lnTo>
                    <a:pt x="0" y="14"/>
                  </a:lnTo>
                  <a:lnTo>
                    <a:pt x="0" y="12"/>
                  </a:lnTo>
                  <a:lnTo>
                    <a:pt x="0" y="10"/>
                  </a:lnTo>
                  <a:lnTo>
                    <a:pt x="1" y="9"/>
                  </a:lnTo>
                  <a:lnTo>
                    <a:pt x="1" y="7"/>
                  </a:lnTo>
                  <a:lnTo>
                    <a:pt x="1" y="6"/>
                  </a:lnTo>
                  <a:lnTo>
                    <a:pt x="1" y="5"/>
                  </a:lnTo>
                  <a:lnTo>
                    <a:pt x="2" y="4"/>
                  </a:lnTo>
                  <a:lnTo>
                    <a:pt x="2" y="2"/>
                  </a:lnTo>
                  <a:lnTo>
                    <a:pt x="3"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9" name="Freeform 64"/>
            <p:cNvSpPr>
              <a:spLocks/>
            </p:cNvSpPr>
            <p:nvPr/>
          </p:nvSpPr>
          <p:spPr bwMode="auto">
            <a:xfrm>
              <a:off x="1452" y="2591"/>
              <a:ext cx="187" cy="91"/>
            </a:xfrm>
            <a:custGeom>
              <a:avLst/>
              <a:gdLst>
                <a:gd name="T0" fmla="*/ 17 w 187"/>
                <a:gd name="T1" fmla="*/ 21 h 91"/>
                <a:gd name="T2" fmla="*/ 23 w 187"/>
                <a:gd name="T3" fmla="*/ 33 h 91"/>
                <a:gd name="T4" fmla="*/ 33 w 187"/>
                <a:gd name="T5" fmla="*/ 41 h 91"/>
                <a:gd name="T6" fmla="*/ 50 w 187"/>
                <a:gd name="T7" fmla="*/ 44 h 91"/>
                <a:gd name="T8" fmla="*/ 70 w 187"/>
                <a:gd name="T9" fmla="*/ 41 h 91"/>
                <a:gd name="T10" fmla="*/ 83 w 187"/>
                <a:gd name="T11" fmla="*/ 40 h 91"/>
                <a:gd name="T12" fmla="*/ 92 w 187"/>
                <a:gd name="T13" fmla="*/ 41 h 91"/>
                <a:gd name="T14" fmla="*/ 100 w 187"/>
                <a:gd name="T15" fmla="*/ 47 h 91"/>
                <a:gd name="T16" fmla="*/ 111 w 187"/>
                <a:gd name="T17" fmla="*/ 53 h 91"/>
                <a:gd name="T18" fmla="*/ 133 w 187"/>
                <a:gd name="T19" fmla="*/ 57 h 91"/>
                <a:gd name="T20" fmla="*/ 156 w 187"/>
                <a:gd name="T21" fmla="*/ 53 h 91"/>
                <a:gd name="T22" fmla="*/ 171 w 187"/>
                <a:gd name="T23" fmla="*/ 41 h 91"/>
                <a:gd name="T24" fmla="*/ 169 w 187"/>
                <a:gd name="T25" fmla="*/ 36 h 91"/>
                <a:gd name="T26" fmla="*/ 165 w 187"/>
                <a:gd name="T27" fmla="*/ 35 h 91"/>
                <a:gd name="T28" fmla="*/ 165 w 187"/>
                <a:gd name="T29" fmla="*/ 30 h 91"/>
                <a:gd name="T30" fmla="*/ 173 w 187"/>
                <a:gd name="T31" fmla="*/ 26 h 91"/>
                <a:gd name="T32" fmla="*/ 180 w 187"/>
                <a:gd name="T33" fmla="*/ 28 h 91"/>
                <a:gd name="T34" fmla="*/ 185 w 187"/>
                <a:gd name="T35" fmla="*/ 35 h 91"/>
                <a:gd name="T36" fmla="*/ 184 w 187"/>
                <a:gd name="T37" fmla="*/ 40 h 91"/>
                <a:gd name="T38" fmla="*/ 179 w 187"/>
                <a:gd name="T39" fmla="*/ 38 h 91"/>
                <a:gd name="T40" fmla="*/ 175 w 187"/>
                <a:gd name="T41" fmla="*/ 41 h 91"/>
                <a:gd name="T42" fmla="*/ 169 w 187"/>
                <a:gd name="T43" fmla="*/ 49 h 91"/>
                <a:gd name="T44" fmla="*/ 162 w 187"/>
                <a:gd name="T45" fmla="*/ 55 h 91"/>
                <a:gd name="T46" fmla="*/ 154 w 187"/>
                <a:gd name="T47" fmla="*/ 60 h 91"/>
                <a:gd name="T48" fmla="*/ 149 w 187"/>
                <a:gd name="T49" fmla="*/ 66 h 91"/>
                <a:gd name="T50" fmla="*/ 141 w 187"/>
                <a:gd name="T51" fmla="*/ 77 h 91"/>
                <a:gd name="T52" fmla="*/ 130 w 187"/>
                <a:gd name="T53" fmla="*/ 85 h 91"/>
                <a:gd name="T54" fmla="*/ 116 w 187"/>
                <a:gd name="T55" fmla="*/ 89 h 91"/>
                <a:gd name="T56" fmla="*/ 103 w 187"/>
                <a:gd name="T57" fmla="*/ 89 h 91"/>
                <a:gd name="T58" fmla="*/ 95 w 187"/>
                <a:gd name="T59" fmla="*/ 81 h 91"/>
                <a:gd name="T60" fmla="*/ 86 w 187"/>
                <a:gd name="T61" fmla="*/ 68 h 91"/>
                <a:gd name="T62" fmla="*/ 81 w 187"/>
                <a:gd name="T63" fmla="*/ 53 h 91"/>
                <a:gd name="T64" fmla="*/ 77 w 187"/>
                <a:gd name="T65" fmla="*/ 45 h 91"/>
                <a:gd name="T66" fmla="*/ 73 w 187"/>
                <a:gd name="T67" fmla="*/ 43 h 91"/>
                <a:gd name="T68" fmla="*/ 68 w 187"/>
                <a:gd name="T69" fmla="*/ 44 h 91"/>
                <a:gd name="T70" fmla="*/ 61 w 187"/>
                <a:gd name="T71" fmla="*/ 46 h 91"/>
                <a:gd name="T72" fmla="*/ 51 w 187"/>
                <a:gd name="T73" fmla="*/ 48 h 91"/>
                <a:gd name="T74" fmla="*/ 38 w 187"/>
                <a:gd name="T75" fmla="*/ 48 h 91"/>
                <a:gd name="T76" fmla="*/ 24 w 187"/>
                <a:gd name="T77" fmla="*/ 41 h 91"/>
                <a:gd name="T78" fmla="*/ 13 w 187"/>
                <a:gd name="T79" fmla="*/ 24 h 91"/>
                <a:gd name="T80" fmla="*/ 7 w 187"/>
                <a:gd name="T81" fmla="*/ 13 h 91"/>
                <a:gd name="T82" fmla="*/ 4 w 187"/>
                <a:gd name="T83" fmla="*/ 16 h 91"/>
                <a:gd name="T84" fmla="*/ 2 w 187"/>
                <a:gd name="T85" fmla="*/ 19 h 91"/>
                <a:gd name="T86" fmla="*/ 0 w 187"/>
                <a:gd name="T87" fmla="*/ 22 h 91"/>
                <a:gd name="T88" fmla="*/ 1 w 187"/>
                <a:gd name="T89" fmla="*/ 12 h 91"/>
                <a:gd name="T90" fmla="*/ 6 w 187"/>
                <a:gd name="T91" fmla="*/ 3 h 91"/>
                <a:gd name="T92" fmla="*/ 15 w 187"/>
                <a:gd name="T93" fmla="*/ 0 h 91"/>
                <a:gd name="T94" fmla="*/ 23 w 187"/>
                <a:gd name="T95" fmla="*/ 4 h 91"/>
                <a:gd name="T96" fmla="*/ 23 w 187"/>
                <a:gd name="T97" fmla="*/ 6 h 91"/>
                <a:gd name="T98" fmla="*/ 19 w 187"/>
                <a:gd name="T99" fmla="*/ 7 h 91"/>
                <a:gd name="T100" fmla="*/ 16 w 187"/>
                <a:gd name="T101" fmla="*/ 9 h 91"/>
                <a:gd name="T102" fmla="*/ 15 w 187"/>
                <a:gd name="T103" fmla="*/ 11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91"/>
                <a:gd name="T158" fmla="*/ 187 w 18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91">
                  <a:moveTo>
                    <a:pt x="15" y="11"/>
                  </a:moveTo>
                  <a:lnTo>
                    <a:pt x="15" y="14"/>
                  </a:lnTo>
                  <a:lnTo>
                    <a:pt x="16" y="18"/>
                  </a:lnTo>
                  <a:lnTo>
                    <a:pt x="17" y="21"/>
                  </a:lnTo>
                  <a:lnTo>
                    <a:pt x="18" y="24"/>
                  </a:lnTo>
                  <a:lnTo>
                    <a:pt x="19" y="27"/>
                  </a:lnTo>
                  <a:lnTo>
                    <a:pt x="21" y="30"/>
                  </a:lnTo>
                  <a:lnTo>
                    <a:pt x="23" y="33"/>
                  </a:lnTo>
                  <a:lnTo>
                    <a:pt x="25" y="37"/>
                  </a:lnTo>
                  <a:lnTo>
                    <a:pt x="27" y="38"/>
                  </a:lnTo>
                  <a:lnTo>
                    <a:pt x="30" y="41"/>
                  </a:lnTo>
                  <a:lnTo>
                    <a:pt x="33" y="41"/>
                  </a:lnTo>
                  <a:lnTo>
                    <a:pt x="37" y="43"/>
                  </a:lnTo>
                  <a:lnTo>
                    <a:pt x="40" y="43"/>
                  </a:lnTo>
                  <a:lnTo>
                    <a:pt x="45" y="44"/>
                  </a:lnTo>
                  <a:lnTo>
                    <a:pt x="50" y="44"/>
                  </a:lnTo>
                  <a:lnTo>
                    <a:pt x="56" y="44"/>
                  </a:lnTo>
                  <a:lnTo>
                    <a:pt x="60" y="43"/>
                  </a:lnTo>
                  <a:lnTo>
                    <a:pt x="66" y="41"/>
                  </a:lnTo>
                  <a:lnTo>
                    <a:pt x="70" y="41"/>
                  </a:lnTo>
                  <a:lnTo>
                    <a:pt x="73" y="41"/>
                  </a:lnTo>
                  <a:lnTo>
                    <a:pt x="77" y="40"/>
                  </a:lnTo>
                  <a:lnTo>
                    <a:pt x="80" y="40"/>
                  </a:lnTo>
                  <a:lnTo>
                    <a:pt x="83" y="40"/>
                  </a:lnTo>
                  <a:lnTo>
                    <a:pt x="86" y="40"/>
                  </a:lnTo>
                  <a:lnTo>
                    <a:pt x="88" y="40"/>
                  </a:lnTo>
                  <a:lnTo>
                    <a:pt x="90" y="41"/>
                  </a:lnTo>
                  <a:lnTo>
                    <a:pt x="92" y="41"/>
                  </a:lnTo>
                  <a:lnTo>
                    <a:pt x="95" y="43"/>
                  </a:lnTo>
                  <a:lnTo>
                    <a:pt x="95" y="44"/>
                  </a:lnTo>
                  <a:lnTo>
                    <a:pt x="98" y="45"/>
                  </a:lnTo>
                  <a:lnTo>
                    <a:pt x="100" y="47"/>
                  </a:lnTo>
                  <a:lnTo>
                    <a:pt x="103" y="50"/>
                  </a:lnTo>
                  <a:lnTo>
                    <a:pt x="105" y="51"/>
                  </a:lnTo>
                  <a:lnTo>
                    <a:pt x="108" y="53"/>
                  </a:lnTo>
                  <a:lnTo>
                    <a:pt x="111" y="53"/>
                  </a:lnTo>
                  <a:lnTo>
                    <a:pt x="116" y="55"/>
                  </a:lnTo>
                  <a:lnTo>
                    <a:pt x="121" y="55"/>
                  </a:lnTo>
                  <a:lnTo>
                    <a:pt x="127" y="57"/>
                  </a:lnTo>
                  <a:lnTo>
                    <a:pt x="133" y="57"/>
                  </a:lnTo>
                  <a:lnTo>
                    <a:pt x="139" y="57"/>
                  </a:lnTo>
                  <a:lnTo>
                    <a:pt x="145" y="56"/>
                  </a:lnTo>
                  <a:lnTo>
                    <a:pt x="151" y="55"/>
                  </a:lnTo>
                  <a:lnTo>
                    <a:pt x="156" y="53"/>
                  </a:lnTo>
                  <a:lnTo>
                    <a:pt x="161" y="51"/>
                  </a:lnTo>
                  <a:lnTo>
                    <a:pt x="165" y="48"/>
                  </a:lnTo>
                  <a:lnTo>
                    <a:pt x="169" y="45"/>
                  </a:lnTo>
                  <a:lnTo>
                    <a:pt x="171" y="41"/>
                  </a:lnTo>
                  <a:lnTo>
                    <a:pt x="173" y="37"/>
                  </a:lnTo>
                  <a:lnTo>
                    <a:pt x="171" y="36"/>
                  </a:lnTo>
                  <a:lnTo>
                    <a:pt x="169" y="36"/>
                  </a:lnTo>
                  <a:lnTo>
                    <a:pt x="168" y="35"/>
                  </a:lnTo>
                  <a:lnTo>
                    <a:pt x="167" y="35"/>
                  </a:lnTo>
                  <a:lnTo>
                    <a:pt x="165" y="35"/>
                  </a:lnTo>
                  <a:lnTo>
                    <a:pt x="164" y="35"/>
                  </a:lnTo>
                  <a:lnTo>
                    <a:pt x="163" y="35"/>
                  </a:lnTo>
                  <a:lnTo>
                    <a:pt x="163" y="32"/>
                  </a:lnTo>
                  <a:lnTo>
                    <a:pt x="165" y="30"/>
                  </a:lnTo>
                  <a:lnTo>
                    <a:pt x="167" y="28"/>
                  </a:lnTo>
                  <a:lnTo>
                    <a:pt x="169" y="28"/>
                  </a:lnTo>
                  <a:lnTo>
                    <a:pt x="170" y="26"/>
                  </a:lnTo>
                  <a:lnTo>
                    <a:pt x="173" y="26"/>
                  </a:lnTo>
                  <a:lnTo>
                    <a:pt x="175" y="26"/>
                  </a:lnTo>
                  <a:lnTo>
                    <a:pt x="177" y="26"/>
                  </a:lnTo>
                  <a:lnTo>
                    <a:pt x="178" y="26"/>
                  </a:lnTo>
                  <a:lnTo>
                    <a:pt x="180" y="28"/>
                  </a:lnTo>
                  <a:lnTo>
                    <a:pt x="181" y="28"/>
                  </a:lnTo>
                  <a:lnTo>
                    <a:pt x="183" y="30"/>
                  </a:lnTo>
                  <a:lnTo>
                    <a:pt x="183" y="32"/>
                  </a:lnTo>
                  <a:lnTo>
                    <a:pt x="185" y="35"/>
                  </a:lnTo>
                  <a:lnTo>
                    <a:pt x="185" y="38"/>
                  </a:lnTo>
                  <a:lnTo>
                    <a:pt x="186" y="41"/>
                  </a:lnTo>
                  <a:lnTo>
                    <a:pt x="185" y="41"/>
                  </a:lnTo>
                  <a:lnTo>
                    <a:pt x="184" y="40"/>
                  </a:lnTo>
                  <a:lnTo>
                    <a:pt x="183" y="39"/>
                  </a:lnTo>
                  <a:lnTo>
                    <a:pt x="181" y="39"/>
                  </a:lnTo>
                  <a:lnTo>
                    <a:pt x="180" y="39"/>
                  </a:lnTo>
                  <a:lnTo>
                    <a:pt x="179" y="38"/>
                  </a:lnTo>
                  <a:lnTo>
                    <a:pt x="178" y="38"/>
                  </a:lnTo>
                  <a:lnTo>
                    <a:pt x="177" y="38"/>
                  </a:lnTo>
                  <a:lnTo>
                    <a:pt x="176" y="39"/>
                  </a:lnTo>
                  <a:lnTo>
                    <a:pt x="175" y="41"/>
                  </a:lnTo>
                  <a:lnTo>
                    <a:pt x="174" y="43"/>
                  </a:lnTo>
                  <a:lnTo>
                    <a:pt x="173" y="45"/>
                  </a:lnTo>
                  <a:lnTo>
                    <a:pt x="171" y="46"/>
                  </a:lnTo>
                  <a:lnTo>
                    <a:pt x="169" y="49"/>
                  </a:lnTo>
                  <a:lnTo>
                    <a:pt x="167" y="50"/>
                  </a:lnTo>
                  <a:lnTo>
                    <a:pt x="166" y="52"/>
                  </a:lnTo>
                  <a:lnTo>
                    <a:pt x="163" y="53"/>
                  </a:lnTo>
                  <a:lnTo>
                    <a:pt x="162" y="55"/>
                  </a:lnTo>
                  <a:lnTo>
                    <a:pt x="159" y="56"/>
                  </a:lnTo>
                  <a:lnTo>
                    <a:pt x="158" y="58"/>
                  </a:lnTo>
                  <a:lnTo>
                    <a:pt x="156" y="58"/>
                  </a:lnTo>
                  <a:lnTo>
                    <a:pt x="154" y="60"/>
                  </a:lnTo>
                  <a:lnTo>
                    <a:pt x="153" y="60"/>
                  </a:lnTo>
                  <a:lnTo>
                    <a:pt x="152" y="62"/>
                  </a:lnTo>
                  <a:lnTo>
                    <a:pt x="150" y="64"/>
                  </a:lnTo>
                  <a:lnTo>
                    <a:pt x="149" y="66"/>
                  </a:lnTo>
                  <a:lnTo>
                    <a:pt x="148" y="69"/>
                  </a:lnTo>
                  <a:lnTo>
                    <a:pt x="146" y="72"/>
                  </a:lnTo>
                  <a:lnTo>
                    <a:pt x="143" y="74"/>
                  </a:lnTo>
                  <a:lnTo>
                    <a:pt x="141" y="77"/>
                  </a:lnTo>
                  <a:lnTo>
                    <a:pt x="138" y="79"/>
                  </a:lnTo>
                  <a:lnTo>
                    <a:pt x="136" y="82"/>
                  </a:lnTo>
                  <a:lnTo>
                    <a:pt x="132" y="83"/>
                  </a:lnTo>
                  <a:lnTo>
                    <a:pt x="130" y="85"/>
                  </a:lnTo>
                  <a:lnTo>
                    <a:pt x="126" y="86"/>
                  </a:lnTo>
                  <a:lnTo>
                    <a:pt x="123" y="87"/>
                  </a:lnTo>
                  <a:lnTo>
                    <a:pt x="120" y="88"/>
                  </a:lnTo>
                  <a:lnTo>
                    <a:pt x="116" y="89"/>
                  </a:lnTo>
                  <a:lnTo>
                    <a:pt x="113" y="89"/>
                  </a:lnTo>
                  <a:lnTo>
                    <a:pt x="109" y="90"/>
                  </a:lnTo>
                  <a:lnTo>
                    <a:pt x="106" y="89"/>
                  </a:lnTo>
                  <a:lnTo>
                    <a:pt x="103" y="89"/>
                  </a:lnTo>
                  <a:lnTo>
                    <a:pt x="101" y="87"/>
                  </a:lnTo>
                  <a:lnTo>
                    <a:pt x="99" y="85"/>
                  </a:lnTo>
                  <a:lnTo>
                    <a:pt x="97" y="83"/>
                  </a:lnTo>
                  <a:lnTo>
                    <a:pt x="95" y="81"/>
                  </a:lnTo>
                  <a:lnTo>
                    <a:pt x="92" y="78"/>
                  </a:lnTo>
                  <a:lnTo>
                    <a:pt x="90" y="76"/>
                  </a:lnTo>
                  <a:lnTo>
                    <a:pt x="88" y="72"/>
                  </a:lnTo>
                  <a:lnTo>
                    <a:pt x="86" y="68"/>
                  </a:lnTo>
                  <a:lnTo>
                    <a:pt x="85" y="65"/>
                  </a:lnTo>
                  <a:lnTo>
                    <a:pt x="83" y="62"/>
                  </a:lnTo>
                  <a:lnTo>
                    <a:pt x="82" y="57"/>
                  </a:lnTo>
                  <a:lnTo>
                    <a:pt x="81" y="53"/>
                  </a:lnTo>
                  <a:lnTo>
                    <a:pt x="80" y="50"/>
                  </a:lnTo>
                  <a:lnTo>
                    <a:pt x="80" y="46"/>
                  </a:lnTo>
                  <a:lnTo>
                    <a:pt x="79" y="45"/>
                  </a:lnTo>
                  <a:lnTo>
                    <a:pt x="77" y="45"/>
                  </a:lnTo>
                  <a:lnTo>
                    <a:pt x="76" y="44"/>
                  </a:lnTo>
                  <a:lnTo>
                    <a:pt x="75" y="44"/>
                  </a:lnTo>
                  <a:lnTo>
                    <a:pt x="74" y="43"/>
                  </a:lnTo>
                  <a:lnTo>
                    <a:pt x="73" y="43"/>
                  </a:lnTo>
                  <a:lnTo>
                    <a:pt x="72" y="43"/>
                  </a:lnTo>
                  <a:lnTo>
                    <a:pt x="71" y="44"/>
                  </a:lnTo>
                  <a:lnTo>
                    <a:pt x="68" y="44"/>
                  </a:lnTo>
                  <a:lnTo>
                    <a:pt x="66" y="44"/>
                  </a:lnTo>
                  <a:lnTo>
                    <a:pt x="65" y="45"/>
                  </a:lnTo>
                  <a:lnTo>
                    <a:pt x="62" y="45"/>
                  </a:lnTo>
                  <a:lnTo>
                    <a:pt x="61" y="46"/>
                  </a:lnTo>
                  <a:lnTo>
                    <a:pt x="58" y="46"/>
                  </a:lnTo>
                  <a:lnTo>
                    <a:pt x="57" y="47"/>
                  </a:lnTo>
                  <a:lnTo>
                    <a:pt x="54" y="47"/>
                  </a:lnTo>
                  <a:lnTo>
                    <a:pt x="51" y="48"/>
                  </a:lnTo>
                  <a:lnTo>
                    <a:pt x="48" y="48"/>
                  </a:lnTo>
                  <a:lnTo>
                    <a:pt x="45" y="49"/>
                  </a:lnTo>
                  <a:lnTo>
                    <a:pt x="42" y="48"/>
                  </a:lnTo>
                  <a:lnTo>
                    <a:pt x="38" y="48"/>
                  </a:lnTo>
                  <a:lnTo>
                    <a:pt x="35" y="47"/>
                  </a:lnTo>
                  <a:lnTo>
                    <a:pt x="32" y="46"/>
                  </a:lnTo>
                  <a:lnTo>
                    <a:pt x="28" y="43"/>
                  </a:lnTo>
                  <a:lnTo>
                    <a:pt x="24" y="41"/>
                  </a:lnTo>
                  <a:lnTo>
                    <a:pt x="21" y="38"/>
                  </a:lnTo>
                  <a:lnTo>
                    <a:pt x="18" y="35"/>
                  </a:lnTo>
                  <a:lnTo>
                    <a:pt x="15" y="30"/>
                  </a:lnTo>
                  <a:lnTo>
                    <a:pt x="13" y="24"/>
                  </a:lnTo>
                  <a:lnTo>
                    <a:pt x="11" y="18"/>
                  </a:lnTo>
                  <a:lnTo>
                    <a:pt x="10" y="12"/>
                  </a:lnTo>
                  <a:lnTo>
                    <a:pt x="9" y="12"/>
                  </a:lnTo>
                  <a:lnTo>
                    <a:pt x="7" y="13"/>
                  </a:lnTo>
                  <a:lnTo>
                    <a:pt x="6" y="14"/>
                  </a:lnTo>
                  <a:lnTo>
                    <a:pt x="5" y="14"/>
                  </a:lnTo>
                  <a:lnTo>
                    <a:pt x="4" y="16"/>
                  </a:lnTo>
                  <a:lnTo>
                    <a:pt x="3" y="17"/>
                  </a:lnTo>
                  <a:lnTo>
                    <a:pt x="3" y="18"/>
                  </a:lnTo>
                  <a:lnTo>
                    <a:pt x="2" y="18"/>
                  </a:lnTo>
                  <a:lnTo>
                    <a:pt x="2" y="19"/>
                  </a:lnTo>
                  <a:lnTo>
                    <a:pt x="1" y="20"/>
                  </a:lnTo>
                  <a:lnTo>
                    <a:pt x="1" y="21"/>
                  </a:lnTo>
                  <a:lnTo>
                    <a:pt x="0" y="21"/>
                  </a:lnTo>
                  <a:lnTo>
                    <a:pt x="0" y="22"/>
                  </a:lnTo>
                  <a:lnTo>
                    <a:pt x="0" y="18"/>
                  </a:lnTo>
                  <a:lnTo>
                    <a:pt x="0" y="15"/>
                  </a:lnTo>
                  <a:lnTo>
                    <a:pt x="1" y="12"/>
                  </a:lnTo>
                  <a:lnTo>
                    <a:pt x="2" y="9"/>
                  </a:lnTo>
                  <a:lnTo>
                    <a:pt x="3" y="6"/>
                  </a:lnTo>
                  <a:lnTo>
                    <a:pt x="5" y="4"/>
                  </a:lnTo>
                  <a:lnTo>
                    <a:pt x="6" y="3"/>
                  </a:lnTo>
                  <a:lnTo>
                    <a:pt x="8" y="2"/>
                  </a:lnTo>
                  <a:lnTo>
                    <a:pt x="10" y="1"/>
                  </a:lnTo>
                  <a:lnTo>
                    <a:pt x="13" y="0"/>
                  </a:lnTo>
                  <a:lnTo>
                    <a:pt x="15" y="0"/>
                  </a:lnTo>
                  <a:lnTo>
                    <a:pt x="17" y="1"/>
                  </a:lnTo>
                  <a:lnTo>
                    <a:pt x="19" y="1"/>
                  </a:lnTo>
                  <a:lnTo>
                    <a:pt x="21" y="2"/>
                  </a:lnTo>
                  <a:lnTo>
                    <a:pt x="23" y="4"/>
                  </a:lnTo>
                  <a:lnTo>
                    <a:pt x="26" y="6"/>
                  </a:lnTo>
                  <a:lnTo>
                    <a:pt x="24" y="6"/>
                  </a:lnTo>
                  <a:lnTo>
                    <a:pt x="23" y="6"/>
                  </a:lnTo>
                  <a:lnTo>
                    <a:pt x="21" y="6"/>
                  </a:lnTo>
                  <a:lnTo>
                    <a:pt x="20" y="6"/>
                  </a:lnTo>
                  <a:lnTo>
                    <a:pt x="19" y="6"/>
                  </a:lnTo>
                  <a:lnTo>
                    <a:pt x="19" y="7"/>
                  </a:lnTo>
                  <a:lnTo>
                    <a:pt x="18" y="7"/>
                  </a:lnTo>
                  <a:lnTo>
                    <a:pt x="17" y="7"/>
                  </a:lnTo>
                  <a:lnTo>
                    <a:pt x="16" y="7"/>
                  </a:lnTo>
                  <a:lnTo>
                    <a:pt x="16" y="9"/>
                  </a:lnTo>
                  <a:lnTo>
                    <a:pt x="15" y="9"/>
                  </a:lnTo>
                  <a:lnTo>
                    <a:pt x="15" y="1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0" name="Freeform 65"/>
            <p:cNvSpPr>
              <a:spLocks/>
            </p:cNvSpPr>
            <p:nvPr/>
          </p:nvSpPr>
          <p:spPr bwMode="auto">
            <a:xfrm>
              <a:off x="1533" y="2694"/>
              <a:ext cx="55" cy="23"/>
            </a:xfrm>
            <a:custGeom>
              <a:avLst/>
              <a:gdLst>
                <a:gd name="T0" fmla="*/ 0 w 55"/>
                <a:gd name="T1" fmla="*/ 0 h 23"/>
                <a:gd name="T2" fmla="*/ 0 w 55"/>
                <a:gd name="T3" fmla="*/ 3 h 23"/>
                <a:gd name="T4" fmla="*/ 1 w 55"/>
                <a:gd name="T5" fmla="*/ 7 h 23"/>
                <a:gd name="T6" fmla="*/ 3 w 55"/>
                <a:gd name="T7" fmla="*/ 9 h 23"/>
                <a:gd name="T8" fmla="*/ 6 w 55"/>
                <a:gd name="T9" fmla="*/ 12 h 23"/>
                <a:gd name="T10" fmla="*/ 8 w 55"/>
                <a:gd name="T11" fmla="*/ 14 h 23"/>
                <a:gd name="T12" fmla="*/ 12 w 55"/>
                <a:gd name="T13" fmla="*/ 17 h 23"/>
                <a:gd name="T14" fmla="*/ 15 w 55"/>
                <a:gd name="T15" fmla="*/ 18 h 23"/>
                <a:gd name="T16" fmla="*/ 20 w 55"/>
                <a:gd name="T17" fmla="*/ 20 h 23"/>
                <a:gd name="T18" fmla="*/ 24 w 55"/>
                <a:gd name="T19" fmla="*/ 21 h 23"/>
                <a:gd name="T20" fmla="*/ 28 w 55"/>
                <a:gd name="T21" fmla="*/ 22 h 23"/>
                <a:gd name="T22" fmla="*/ 32 w 55"/>
                <a:gd name="T23" fmla="*/ 22 h 23"/>
                <a:gd name="T24" fmla="*/ 37 w 55"/>
                <a:gd name="T25" fmla="*/ 22 h 23"/>
                <a:gd name="T26" fmla="*/ 41 w 55"/>
                <a:gd name="T27" fmla="*/ 21 h 23"/>
                <a:gd name="T28" fmla="*/ 46 w 55"/>
                <a:gd name="T29" fmla="*/ 21 h 23"/>
                <a:gd name="T30" fmla="*/ 50 w 55"/>
                <a:gd name="T31" fmla="*/ 20 h 23"/>
                <a:gd name="T32" fmla="*/ 54 w 55"/>
                <a:gd name="T33" fmla="*/ 18 h 23"/>
                <a:gd name="T34" fmla="*/ 50 w 55"/>
                <a:gd name="T35" fmla="*/ 18 h 23"/>
                <a:gd name="T36" fmla="*/ 46 w 55"/>
                <a:gd name="T37" fmla="*/ 18 h 23"/>
                <a:gd name="T38" fmla="*/ 42 w 55"/>
                <a:gd name="T39" fmla="*/ 18 h 23"/>
                <a:gd name="T40" fmla="*/ 39 w 55"/>
                <a:gd name="T41" fmla="*/ 18 h 23"/>
                <a:gd name="T42" fmla="*/ 34 w 55"/>
                <a:gd name="T43" fmla="*/ 17 h 23"/>
                <a:gd name="T44" fmla="*/ 30 w 55"/>
                <a:gd name="T45" fmla="*/ 16 h 23"/>
                <a:gd name="T46" fmla="*/ 25 w 55"/>
                <a:gd name="T47" fmla="*/ 15 h 23"/>
                <a:gd name="T48" fmla="*/ 22 w 55"/>
                <a:gd name="T49" fmla="*/ 15 h 23"/>
                <a:gd name="T50" fmla="*/ 18 w 55"/>
                <a:gd name="T51" fmla="*/ 12 h 23"/>
                <a:gd name="T52" fmla="*/ 15 w 55"/>
                <a:gd name="T53" fmla="*/ 11 h 23"/>
                <a:gd name="T54" fmla="*/ 11 w 55"/>
                <a:gd name="T55" fmla="*/ 10 h 23"/>
                <a:gd name="T56" fmla="*/ 8 w 55"/>
                <a:gd name="T57" fmla="*/ 8 h 23"/>
                <a:gd name="T58" fmla="*/ 5 w 55"/>
                <a:gd name="T59" fmla="*/ 6 h 23"/>
                <a:gd name="T60" fmla="*/ 3 w 55"/>
                <a:gd name="T61" fmla="*/ 4 h 23"/>
                <a:gd name="T62" fmla="*/ 1 w 55"/>
                <a:gd name="T63" fmla="*/ 2 h 23"/>
                <a:gd name="T64" fmla="*/ 0 w 5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3"/>
                <a:gd name="T101" fmla="*/ 55 w 55"/>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3">
                  <a:moveTo>
                    <a:pt x="0" y="0"/>
                  </a:moveTo>
                  <a:lnTo>
                    <a:pt x="0" y="3"/>
                  </a:lnTo>
                  <a:lnTo>
                    <a:pt x="1" y="7"/>
                  </a:lnTo>
                  <a:lnTo>
                    <a:pt x="3" y="9"/>
                  </a:lnTo>
                  <a:lnTo>
                    <a:pt x="6" y="12"/>
                  </a:lnTo>
                  <a:lnTo>
                    <a:pt x="8" y="14"/>
                  </a:lnTo>
                  <a:lnTo>
                    <a:pt x="12" y="17"/>
                  </a:lnTo>
                  <a:lnTo>
                    <a:pt x="15" y="18"/>
                  </a:lnTo>
                  <a:lnTo>
                    <a:pt x="20" y="20"/>
                  </a:lnTo>
                  <a:lnTo>
                    <a:pt x="24" y="21"/>
                  </a:lnTo>
                  <a:lnTo>
                    <a:pt x="28" y="22"/>
                  </a:lnTo>
                  <a:lnTo>
                    <a:pt x="32" y="22"/>
                  </a:lnTo>
                  <a:lnTo>
                    <a:pt x="37" y="22"/>
                  </a:lnTo>
                  <a:lnTo>
                    <a:pt x="41" y="21"/>
                  </a:lnTo>
                  <a:lnTo>
                    <a:pt x="46" y="21"/>
                  </a:lnTo>
                  <a:lnTo>
                    <a:pt x="50" y="20"/>
                  </a:lnTo>
                  <a:lnTo>
                    <a:pt x="54" y="18"/>
                  </a:lnTo>
                  <a:lnTo>
                    <a:pt x="50" y="18"/>
                  </a:lnTo>
                  <a:lnTo>
                    <a:pt x="46" y="18"/>
                  </a:lnTo>
                  <a:lnTo>
                    <a:pt x="42" y="18"/>
                  </a:lnTo>
                  <a:lnTo>
                    <a:pt x="39" y="18"/>
                  </a:lnTo>
                  <a:lnTo>
                    <a:pt x="34" y="17"/>
                  </a:lnTo>
                  <a:lnTo>
                    <a:pt x="30" y="16"/>
                  </a:lnTo>
                  <a:lnTo>
                    <a:pt x="25" y="15"/>
                  </a:lnTo>
                  <a:lnTo>
                    <a:pt x="22" y="15"/>
                  </a:lnTo>
                  <a:lnTo>
                    <a:pt x="18" y="12"/>
                  </a:lnTo>
                  <a:lnTo>
                    <a:pt x="15" y="11"/>
                  </a:lnTo>
                  <a:lnTo>
                    <a:pt x="11" y="10"/>
                  </a:lnTo>
                  <a:lnTo>
                    <a:pt x="8" y="8"/>
                  </a:lnTo>
                  <a:lnTo>
                    <a:pt x="5" y="6"/>
                  </a:lnTo>
                  <a:lnTo>
                    <a:pt x="3" y="4"/>
                  </a:lnTo>
                  <a:lnTo>
                    <a:pt x="1" y="2"/>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1" name="Freeform 66"/>
            <p:cNvSpPr>
              <a:spLocks/>
            </p:cNvSpPr>
            <p:nvPr/>
          </p:nvSpPr>
          <p:spPr bwMode="auto">
            <a:xfrm>
              <a:off x="1303" y="2480"/>
              <a:ext cx="123" cy="21"/>
            </a:xfrm>
            <a:custGeom>
              <a:avLst/>
              <a:gdLst>
                <a:gd name="T0" fmla="*/ 122 w 123"/>
                <a:gd name="T1" fmla="*/ 8 h 21"/>
                <a:gd name="T2" fmla="*/ 115 w 123"/>
                <a:gd name="T3" fmla="*/ 7 h 21"/>
                <a:gd name="T4" fmla="*/ 109 w 123"/>
                <a:gd name="T5" fmla="*/ 6 h 21"/>
                <a:gd name="T6" fmla="*/ 102 w 123"/>
                <a:gd name="T7" fmla="*/ 5 h 21"/>
                <a:gd name="T8" fmla="*/ 94 w 123"/>
                <a:gd name="T9" fmla="*/ 5 h 21"/>
                <a:gd name="T10" fmla="*/ 85 w 123"/>
                <a:gd name="T11" fmla="*/ 5 h 21"/>
                <a:gd name="T12" fmla="*/ 77 w 123"/>
                <a:gd name="T13" fmla="*/ 5 h 21"/>
                <a:gd name="T14" fmla="*/ 68 w 123"/>
                <a:gd name="T15" fmla="*/ 5 h 21"/>
                <a:gd name="T16" fmla="*/ 59 w 123"/>
                <a:gd name="T17" fmla="*/ 6 h 21"/>
                <a:gd name="T18" fmla="*/ 50 w 123"/>
                <a:gd name="T19" fmla="*/ 6 h 21"/>
                <a:gd name="T20" fmla="*/ 42 w 123"/>
                <a:gd name="T21" fmla="*/ 7 h 21"/>
                <a:gd name="T22" fmla="*/ 33 w 123"/>
                <a:gd name="T23" fmla="*/ 9 h 21"/>
                <a:gd name="T24" fmla="*/ 25 w 123"/>
                <a:gd name="T25" fmla="*/ 10 h 21"/>
                <a:gd name="T26" fmla="*/ 18 w 123"/>
                <a:gd name="T27" fmla="*/ 12 h 21"/>
                <a:gd name="T28" fmla="*/ 10 w 123"/>
                <a:gd name="T29" fmla="*/ 14 h 21"/>
                <a:gd name="T30" fmla="*/ 5 w 123"/>
                <a:gd name="T31" fmla="*/ 17 h 21"/>
                <a:gd name="T32" fmla="*/ 0 w 123"/>
                <a:gd name="T33" fmla="*/ 20 h 21"/>
                <a:gd name="T34" fmla="*/ 2 w 123"/>
                <a:gd name="T35" fmla="*/ 17 h 21"/>
                <a:gd name="T36" fmla="*/ 5 w 123"/>
                <a:gd name="T37" fmla="*/ 15 h 21"/>
                <a:gd name="T38" fmla="*/ 9 w 123"/>
                <a:gd name="T39" fmla="*/ 13 h 21"/>
                <a:gd name="T40" fmla="*/ 14 w 123"/>
                <a:gd name="T41" fmla="*/ 11 h 21"/>
                <a:gd name="T42" fmla="*/ 20 w 123"/>
                <a:gd name="T43" fmla="*/ 9 h 21"/>
                <a:gd name="T44" fmla="*/ 27 w 123"/>
                <a:gd name="T45" fmla="*/ 6 h 21"/>
                <a:gd name="T46" fmla="*/ 35 w 123"/>
                <a:gd name="T47" fmla="*/ 5 h 21"/>
                <a:gd name="T48" fmla="*/ 43 w 123"/>
                <a:gd name="T49" fmla="*/ 3 h 21"/>
                <a:gd name="T50" fmla="*/ 52 w 123"/>
                <a:gd name="T51" fmla="*/ 2 h 21"/>
                <a:gd name="T52" fmla="*/ 60 w 123"/>
                <a:gd name="T53" fmla="*/ 1 h 21"/>
                <a:gd name="T54" fmla="*/ 70 w 123"/>
                <a:gd name="T55" fmla="*/ 0 h 21"/>
                <a:gd name="T56" fmla="*/ 80 w 123"/>
                <a:gd name="T57" fmla="*/ 1 h 21"/>
                <a:gd name="T58" fmla="*/ 90 w 123"/>
                <a:gd name="T59" fmla="*/ 1 h 21"/>
                <a:gd name="T60" fmla="*/ 100 w 123"/>
                <a:gd name="T61" fmla="*/ 2 h 21"/>
                <a:gd name="T62" fmla="*/ 110 w 123"/>
                <a:gd name="T63" fmla="*/ 5 h 21"/>
                <a:gd name="T64" fmla="*/ 122 w 123"/>
                <a:gd name="T65" fmla="*/ 8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1"/>
                <a:gd name="T101" fmla="*/ 123 w 123"/>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1">
                  <a:moveTo>
                    <a:pt x="122" y="8"/>
                  </a:moveTo>
                  <a:lnTo>
                    <a:pt x="115" y="7"/>
                  </a:lnTo>
                  <a:lnTo>
                    <a:pt x="109" y="6"/>
                  </a:lnTo>
                  <a:lnTo>
                    <a:pt x="102" y="5"/>
                  </a:lnTo>
                  <a:lnTo>
                    <a:pt x="94" y="5"/>
                  </a:lnTo>
                  <a:lnTo>
                    <a:pt x="85" y="5"/>
                  </a:lnTo>
                  <a:lnTo>
                    <a:pt x="77" y="5"/>
                  </a:lnTo>
                  <a:lnTo>
                    <a:pt x="68" y="5"/>
                  </a:lnTo>
                  <a:lnTo>
                    <a:pt x="59" y="6"/>
                  </a:lnTo>
                  <a:lnTo>
                    <a:pt x="50" y="6"/>
                  </a:lnTo>
                  <a:lnTo>
                    <a:pt x="42" y="7"/>
                  </a:lnTo>
                  <a:lnTo>
                    <a:pt x="33" y="9"/>
                  </a:lnTo>
                  <a:lnTo>
                    <a:pt x="25" y="10"/>
                  </a:lnTo>
                  <a:lnTo>
                    <a:pt x="18" y="12"/>
                  </a:lnTo>
                  <a:lnTo>
                    <a:pt x="10" y="14"/>
                  </a:lnTo>
                  <a:lnTo>
                    <a:pt x="5" y="17"/>
                  </a:lnTo>
                  <a:lnTo>
                    <a:pt x="0" y="20"/>
                  </a:lnTo>
                  <a:lnTo>
                    <a:pt x="2" y="17"/>
                  </a:lnTo>
                  <a:lnTo>
                    <a:pt x="5" y="15"/>
                  </a:lnTo>
                  <a:lnTo>
                    <a:pt x="9" y="13"/>
                  </a:lnTo>
                  <a:lnTo>
                    <a:pt x="14" y="11"/>
                  </a:lnTo>
                  <a:lnTo>
                    <a:pt x="20" y="9"/>
                  </a:lnTo>
                  <a:lnTo>
                    <a:pt x="27" y="6"/>
                  </a:lnTo>
                  <a:lnTo>
                    <a:pt x="35" y="5"/>
                  </a:lnTo>
                  <a:lnTo>
                    <a:pt x="43" y="3"/>
                  </a:lnTo>
                  <a:lnTo>
                    <a:pt x="52" y="2"/>
                  </a:lnTo>
                  <a:lnTo>
                    <a:pt x="60" y="1"/>
                  </a:lnTo>
                  <a:lnTo>
                    <a:pt x="70" y="0"/>
                  </a:lnTo>
                  <a:lnTo>
                    <a:pt x="80" y="1"/>
                  </a:lnTo>
                  <a:lnTo>
                    <a:pt x="90" y="1"/>
                  </a:lnTo>
                  <a:lnTo>
                    <a:pt x="100" y="2"/>
                  </a:lnTo>
                  <a:lnTo>
                    <a:pt x="110" y="5"/>
                  </a:lnTo>
                  <a:lnTo>
                    <a:pt x="122" y="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2" name="Freeform 67"/>
            <p:cNvSpPr>
              <a:spLocks/>
            </p:cNvSpPr>
            <p:nvPr/>
          </p:nvSpPr>
          <p:spPr bwMode="auto">
            <a:xfrm>
              <a:off x="1272" y="2465"/>
              <a:ext cx="93" cy="48"/>
            </a:xfrm>
            <a:custGeom>
              <a:avLst/>
              <a:gdLst>
                <a:gd name="T0" fmla="*/ 92 w 93"/>
                <a:gd name="T1" fmla="*/ 4 h 48"/>
                <a:gd name="T2" fmla="*/ 84 w 93"/>
                <a:gd name="T3" fmla="*/ 4 h 48"/>
                <a:gd name="T4" fmla="*/ 76 w 93"/>
                <a:gd name="T5" fmla="*/ 4 h 48"/>
                <a:gd name="T6" fmla="*/ 68 w 93"/>
                <a:gd name="T7" fmla="*/ 5 h 48"/>
                <a:gd name="T8" fmla="*/ 61 w 93"/>
                <a:gd name="T9" fmla="*/ 6 h 48"/>
                <a:gd name="T10" fmla="*/ 53 w 93"/>
                <a:gd name="T11" fmla="*/ 7 h 48"/>
                <a:gd name="T12" fmla="*/ 46 w 93"/>
                <a:gd name="T13" fmla="*/ 8 h 48"/>
                <a:gd name="T14" fmla="*/ 39 w 93"/>
                <a:gd name="T15" fmla="*/ 10 h 48"/>
                <a:gd name="T16" fmla="*/ 33 w 93"/>
                <a:gd name="T17" fmla="*/ 13 h 48"/>
                <a:gd name="T18" fmla="*/ 26 w 93"/>
                <a:gd name="T19" fmla="*/ 15 h 48"/>
                <a:gd name="T20" fmla="*/ 21 w 93"/>
                <a:gd name="T21" fmla="*/ 18 h 48"/>
                <a:gd name="T22" fmla="*/ 15 w 93"/>
                <a:gd name="T23" fmla="*/ 22 h 48"/>
                <a:gd name="T24" fmla="*/ 11 w 93"/>
                <a:gd name="T25" fmla="*/ 26 h 48"/>
                <a:gd name="T26" fmla="*/ 7 w 93"/>
                <a:gd name="T27" fmla="*/ 30 h 48"/>
                <a:gd name="T28" fmla="*/ 4 w 93"/>
                <a:gd name="T29" fmla="*/ 35 h 48"/>
                <a:gd name="T30" fmla="*/ 1 w 93"/>
                <a:gd name="T31" fmla="*/ 40 h 48"/>
                <a:gd name="T32" fmla="*/ 1 w 93"/>
                <a:gd name="T33" fmla="*/ 47 h 48"/>
                <a:gd name="T34" fmla="*/ 0 w 93"/>
                <a:gd name="T35" fmla="*/ 41 h 48"/>
                <a:gd name="T36" fmla="*/ 1 w 93"/>
                <a:gd name="T37" fmla="*/ 36 h 48"/>
                <a:gd name="T38" fmla="*/ 2 w 93"/>
                <a:gd name="T39" fmla="*/ 31 h 48"/>
                <a:gd name="T40" fmla="*/ 6 w 93"/>
                <a:gd name="T41" fmla="*/ 26 h 48"/>
                <a:gd name="T42" fmla="*/ 10 w 93"/>
                <a:gd name="T43" fmla="*/ 21 h 48"/>
                <a:gd name="T44" fmla="*/ 15 w 93"/>
                <a:gd name="T45" fmla="*/ 16 h 48"/>
                <a:gd name="T46" fmla="*/ 20 w 93"/>
                <a:gd name="T47" fmla="*/ 13 h 48"/>
                <a:gd name="T48" fmla="*/ 27 w 93"/>
                <a:gd name="T49" fmla="*/ 9 h 48"/>
                <a:gd name="T50" fmla="*/ 33 w 93"/>
                <a:gd name="T51" fmla="*/ 6 h 48"/>
                <a:gd name="T52" fmla="*/ 41 w 93"/>
                <a:gd name="T53" fmla="*/ 4 h 48"/>
                <a:gd name="T54" fmla="*/ 49 w 93"/>
                <a:gd name="T55" fmla="*/ 1 h 48"/>
                <a:gd name="T56" fmla="*/ 57 w 93"/>
                <a:gd name="T57" fmla="*/ 1 h 48"/>
                <a:gd name="T58" fmla="*/ 65 w 93"/>
                <a:gd name="T59" fmla="*/ 0 h 48"/>
                <a:gd name="T60" fmla="*/ 74 w 93"/>
                <a:gd name="T61" fmla="*/ 1 h 48"/>
                <a:gd name="T62" fmla="*/ 83 w 93"/>
                <a:gd name="T63" fmla="*/ 1 h 48"/>
                <a:gd name="T64" fmla="*/ 92 w 93"/>
                <a:gd name="T65" fmla="*/ 4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48"/>
                <a:gd name="T101" fmla="*/ 93 w 93"/>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48">
                  <a:moveTo>
                    <a:pt x="92" y="4"/>
                  </a:moveTo>
                  <a:lnTo>
                    <a:pt x="84" y="4"/>
                  </a:lnTo>
                  <a:lnTo>
                    <a:pt x="76" y="4"/>
                  </a:lnTo>
                  <a:lnTo>
                    <a:pt x="68" y="5"/>
                  </a:lnTo>
                  <a:lnTo>
                    <a:pt x="61" y="6"/>
                  </a:lnTo>
                  <a:lnTo>
                    <a:pt x="53" y="7"/>
                  </a:lnTo>
                  <a:lnTo>
                    <a:pt x="46" y="8"/>
                  </a:lnTo>
                  <a:lnTo>
                    <a:pt x="39" y="10"/>
                  </a:lnTo>
                  <a:lnTo>
                    <a:pt x="33" y="13"/>
                  </a:lnTo>
                  <a:lnTo>
                    <a:pt x="26" y="15"/>
                  </a:lnTo>
                  <a:lnTo>
                    <a:pt x="21" y="18"/>
                  </a:lnTo>
                  <a:lnTo>
                    <a:pt x="15" y="22"/>
                  </a:lnTo>
                  <a:lnTo>
                    <a:pt x="11" y="26"/>
                  </a:lnTo>
                  <a:lnTo>
                    <a:pt x="7" y="30"/>
                  </a:lnTo>
                  <a:lnTo>
                    <a:pt x="4" y="35"/>
                  </a:lnTo>
                  <a:lnTo>
                    <a:pt x="1" y="40"/>
                  </a:lnTo>
                  <a:lnTo>
                    <a:pt x="1" y="47"/>
                  </a:lnTo>
                  <a:lnTo>
                    <a:pt x="0" y="41"/>
                  </a:lnTo>
                  <a:lnTo>
                    <a:pt x="1" y="36"/>
                  </a:lnTo>
                  <a:lnTo>
                    <a:pt x="2" y="31"/>
                  </a:lnTo>
                  <a:lnTo>
                    <a:pt x="6" y="26"/>
                  </a:lnTo>
                  <a:lnTo>
                    <a:pt x="10" y="21"/>
                  </a:lnTo>
                  <a:lnTo>
                    <a:pt x="15" y="16"/>
                  </a:lnTo>
                  <a:lnTo>
                    <a:pt x="20" y="13"/>
                  </a:lnTo>
                  <a:lnTo>
                    <a:pt x="27" y="9"/>
                  </a:lnTo>
                  <a:lnTo>
                    <a:pt x="33" y="6"/>
                  </a:lnTo>
                  <a:lnTo>
                    <a:pt x="41" y="4"/>
                  </a:lnTo>
                  <a:lnTo>
                    <a:pt x="49" y="1"/>
                  </a:lnTo>
                  <a:lnTo>
                    <a:pt x="57" y="1"/>
                  </a:lnTo>
                  <a:lnTo>
                    <a:pt x="65" y="0"/>
                  </a:lnTo>
                  <a:lnTo>
                    <a:pt x="74" y="1"/>
                  </a:lnTo>
                  <a:lnTo>
                    <a:pt x="83" y="1"/>
                  </a:lnTo>
                  <a:lnTo>
                    <a:pt x="92" y="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3" name="Freeform 68"/>
            <p:cNvSpPr>
              <a:spLocks/>
            </p:cNvSpPr>
            <p:nvPr/>
          </p:nvSpPr>
          <p:spPr bwMode="auto">
            <a:xfrm>
              <a:off x="1714" y="2700"/>
              <a:ext cx="108" cy="25"/>
            </a:xfrm>
            <a:custGeom>
              <a:avLst/>
              <a:gdLst>
                <a:gd name="T0" fmla="*/ 0 w 108"/>
                <a:gd name="T1" fmla="*/ 13 h 25"/>
                <a:gd name="T2" fmla="*/ 3 w 108"/>
                <a:gd name="T3" fmla="*/ 15 h 25"/>
                <a:gd name="T4" fmla="*/ 8 w 108"/>
                <a:gd name="T5" fmla="*/ 17 h 25"/>
                <a:gd name="T6" fmla="*/ 13 w 108"/>
                <a:gd name="T7" fmla="*/ 19 h 25"/>
                <a:gd name="T8" fmla="*/ 20 w 108"/>
                <a:gd name="T9" fmla="*/ 21 h 25"/>
                <a:gd name="T10" fmla="*/ 27 w 108"/>
                <a:gd name="T11" fmla="*/ 22 h 25"/>
                <a:gd name="T12" fmla="*/ 34 w 108"/>
                <a:gd name="T13" fmla="*/ 23 h 25"/>
                <a:gd name="T14" fmla="*/ 42 w 108"/>
                <a:gd name="T15" fmla="*/ 23 h 25"/>
                <a:gd name="T16" fmla="*/ 50 w 108"/>
                <a:gd name="T17" fmla="*/ 24 h 25"/>
                <a:gd name="T18" fmla="*/ 58 w 108"/>
                <a:gd name="T19" fmla="*/ 23 h 25"/>
                <a:gd name="T20" fmla="*/ 65 w 108"/>
                <a:gd name="T21" fmla="*/ 22 h 25"/>
                <a:gd name="T22" fmla="*/ 74 w 108"/>
                <a:gd name="T23" fmla="*/ 19 h 25"/>
                <a:gd name="T24" fmla="*/ 82 w 108"/>
                <a:gd name="T25" fmla="*/ 17 h 25"/>
                <a:gd name="T26" fmla="*/ 88 w 108"/>
                <a:gd name="T27" fmla="*/ 13 h 25"/>
                <a:gd name="T28" fmla="*/ 95 w 108"/>
                <a:gd name="T29" fmla="*/ 10 h 25"/>
                <a:gd name="T30" fmla="*/ 101 w 108"/>
                <a:gd name="T31" fmla="*/ 5 h 25"/>
                <a:gd name="T32" fmla="*/ 107 w 108"/>
                <a:gd name="T33" fmla="*/ 0 h 25"/>
                <a:gd name="T34" fmla="*/ 99 w 108"/>
                <a:gd name="T35" fmla="*/ 4 h 25"/>
                <a:gd name="T36" fmla="*/ 91 w 108"/>
                <a:gd name="T37" fmla="*/ 8 h 25"/>
                <a:gd name="T38" fmla="*/ 84 w 108"/>
                <a:gd name="T39" fmla="*/ 10 h 25"/>
                <a:gd name="T40" fmla="*/ 76 w 108"/>
                <a:gd name="T41" fmla="*/ 13 h 25"/>
                <a:gd name="T42" fmla="*/ 68 w 108"/>
                <a:gd name="T43" fmla="*/ 14 h 25"/>
                <a:gd name="T44" fmla="*/ 60 w 108"/>
                <a:gd name="T45" fmla="*/ 16 h 25"/>
                <a:gd name="T46" fmla="*/ 53 w 108"/>
                <a:gd name="T47" fmla="*/ 16 h 25"/>
                <a:gd name="T48" fmla="*/ 45 w 108"/>
                <a:gd name="T49" fmla="*/ 17 h 25"/>
                <a:gd name="T50" fmla="*/ 37 w 108"/>
                <a:gd name="T51" fmla="*/ 17 h 25"/>
                <a:gd name="T52" fmla="*/ 30 w 108"/>
                <a:gd name="T53" fmla="*/ 17 h 25"/>
                <a:gd name="T54" fmla="*/ 23 w 108"/>
                <a:gd name="T55" fmla="*/ 16 h 25"/>
                <a:gd name="T56" fmla="*/ 18 w 108"/>
                <a:gd name="T57" fmla="*/ 16 h 25"/>
                <a:gd name="T58" fmla="*/ 12 w 108"/>
                <a:gd name="T59" fmla="*/ 15 h 25"/>
                <a:gd name="T60" fmla="*/ 7 w 108"/>
                <a:gd name="T61" fmla="*/ 14 h 25"/>
                <a:gd name="T62" fmla="*/ 3 w 108"/>
                <a:gd name="T63" fmla="*/ 13 h 25"/>
                <a:gd name="T64" fmla="*/ 0 w 108"/>
                <a:gd name="T65" fmla="*/ 13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25"/>
                <a:gd name="T101" fmla="*/ 108 w 108"/>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25">
                  <a:moveTo>
                    <a:pt x="0" y="13"/>
                  </a:moveTo>
                  <a:lnTo>
                    <a:pt x="3" y="15"/>
                  </a:lnTo>
                  <a:lnTo>
                    <a:pt x="8" y="17"/>
                  </a:lnTo>
                  <a:lnTo>
                    <a:pt x="13" y="19"/>
                  </a:lnTo>
                  <a:lnTo>
                    <a:pt x="20" y="21"/>
                  </a:lnTo>
                  <a:lnTo>
                    <a:pt x="27" y="22"/>
                  </a:lnTo>
                  <a:lnTo>
                    <a:pt x="34" y="23"/>
                  </a:lnTo>
                  <a:lnTo>
                    <a:pt x="42" y="23"/>
                  </a:lnTo>
                  <a:lnTo>
                    <a:pt x="50" y="24"/>
                  </a:lnTo>
                  <a:lnTo>
                    <a:pt x="58" y="23"/>
                  </a:lnTo>
                  <a:lnTo>
                    <a:pt x="65" y="22"/>
                  </a:lnTo>
                  <a:lnTo>
                    <a:pt x="74" y="19"/>
                  </a:lnTo>
                  <a:lnTo>
                    <a:pt x="82" y="17"/>
                  </a:lnTo>
                  <a:lnTo>
                    <a:pt x="88" y="13"/>
                  </a:lnTo>
                  <a:lnTo>
                    <a:pt x="95" y="10"/>
                  </a:lnTo>
                  <a:lnTo>
                    <a:pt x="101" y="5"/>
                  </a:lnTo>
                  <a:lnTo>
                    <a:pt x="107" y="0"/>
                  </a:lnTo>
                  <a:lnTo>
                    <a:pt x="99" y="4"/>
                  </a:lnTo>
                  <a:lnTo>
                    <a:pt x="91" y="8"/>
                  </a:lnTo>
                  <a:lnTo>
                    <a:pt x="84" y="10"/>
                  </a:lnTo>
                  <a:lnTo>
                    <a:pt x="76" y="13"/>
                  </a:lnTo>
                  <a:lnTo>
                    <a:pt x="68" y="14"/>
                  </a:lnTo>
                  <a:lnTo>
                    <a:pt x="60" y="16"/>
                  </a:lnTo>
                  <a:lnTo>
                    <a:pt x="53" y="16"/>
                  </a:lnTo>
                  <a:lnTo>
                    <a:pt x="45" y="17"/>
                  </a:lnTo>
                  <a:lnTo>
                    <a:pt x="37" y="17"/>
                  </a:lnTo>
                  <a:lnTo>
                    <a:pt x="30" y="17"/>
                  </a:lnTo>
                  <a:lnTo>
                    <a:pt x="23" y="16"/>
                  </a:lnTo>
                  <a:lnTo>
                    <a:pt x="18" y="16"/>
                  </a:lnTo>
                  <a:lnTo>
                    <a:pt x="12" y="15"/>
                  </a:lnTo>
                  <a:lnTo>
                    <a:pt x="7" y="14"/>
                  </a:lnTo>
                  <a:lnTo>
                    <a:pt x="3" y="13"/>
                  </a:lnTo>
                  <a:lnTo>
                    <a:pt x="0" y="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4" name="Freeform 69"/>
            <p:cNvSpPr>
              <a:spLocks/>
            </p:cNvSpPr>
            <p:nvPr/>
          </p:nvSpPr>
          <p:spPr bwMode="auto">
            <a:xfrm>
              <a:off x="1691" y="2726"/>
              <a:ext cx="112" cy="29"/>
            </a:xfrm>
            <a:custGeom>
              <a:avLst/>
              <a:gdLst>
                <a:gd name="T0" fmla="*/ 0 w 112"/>
                <a:gd name="T1" fmla="*/ 0 h 29"/>
                <a:gd name="T2" fmla="*/ 5 w 112"/>
                <a:gd name="T3" fmla="*/ 4 h 29"/>
                <a:gd name="T4" fmla="*/ 10 w 112"/>
                <a:gd name="T5" fmla="*/ 9 h 29"/>
                <a:gd name="T6" fmla="*/ 16 w 112"/>
                <a:gd name="T7" fmla="*/ 12 h 29"/>
                <a:gd name="T8" fmla="*/ 23 w 112"/>
                <a:gd name="T9" fmla="*/ 17 h 29"/>
                <a:gd name="T10" fmla="*/ 29 w 112"/>
                <a:gd name="T11" fmla="*/ 19 h 29"/>
                <a:gd name="T12" fmla="*/ 35 w 112"/>
                <a:gd name="T13" fmla="*/ 22 h 29"/>
                <a:gd name="T14" fmla="*/ 42 w 112"/>
                <a:gd name="T15" fmla="*/ 24 h 29"/>
                <a:gd name="T16" fmla="*/ 50 w 112"/>
                <a:gd name="T17" fmla="*/ 26 h 29"/>
                <a:gd name="T18" fmla="*/ 56 w 112"/>
                <a:gd name="T19" fmla="*/ 27 h 29"/>
                <a:gd name="T20" fmla="*/ 63 w 112"/>
                <a:gd name="T21" fmla="*/ 28 h 29"/>
                <a:gd name="T22" fmla="*/ 71 w 112"/>
                <a:gd name="T23" fmla="*/ 28 h 29"/>
                <a:gd name="T24" fmla="*/ 78 w 112"/>
                <a:gd name="T25" fmla="*/ 28 h 29"/>
                <a:gd name="T26" fmla="*/ 87 w 112"/>
                <a:gd name="T27" fmla="*/ 26 h 29"/>
                <a:gd name="T28" fmla="*/ 95 w 112"/>
                <a:gd name="T29" fmla="*/ 25 h 29"/>
                <a:gd name="T30" fmla="*/ 103 w 112"/>
                <a:gd name="T31" fmla="*/ 23 h 29"/>
                <a:gd name="T32" fmla="*/ 111 w 112"/>
                <a:gd name="T33" fmla="*/ 21 h 29"/>
                <a:gd name="T34" fmla="*/ 103 w 112"/>
                <a:gd name="T35" fmla="*/ 21 h 29"/>
                <a:gd name="T36" fmla="*/ 95 w 112"/>
                <a:gd name="T37" fmla="*/ 22 h 29"/>
                <a:gd name="T38" fmla="*/ 87 w 112"/>
                <a:gd name="T39" fmla="*/ 22 h 29"/>
                <a:gd name="T40" fmla="*/ 80 w 112"/>
                <a:gd name="T41" fmla="*/ 23 h 29"/>
                <a:gd name="T42" fmla="*/ 72 w 112"/>
                <a:gd name="T43" fmla="*/ 22 h 29"/>
                <a:gd name="T44" fmla="*/ 65 w 112"/>
                <a:gd name="T45" fmla="*/ 22 h 29"/>
                <a:gd name="T46" fmla="*/ 57 w 112"/>
                <a:gd name="T47" fmla="*/ 21 h 29"/>
                <a:gd name="T48" fmla="*/ 50 w 112"/>
                <a:gd name="T49" fmla="*/ 20 h 29"/>
                <a:gd name="T50" fmla="*/ 42 w 112"/>
                <a:gd name="T51" fmla="*/ 18 h 29"/>
                <a:gd name="T52" fmla="*/ 36 w 112"/>
                <a:gd name="T53" fmla="*/ 16 h 29"/>
                <a:gd name="T54" fmla="*/ 29 w 112"/>
                <a:gd name="T55" fmla="*/ 14 h 29"/>
                <a:gd name="T56" fmla="*/ 23 w 112"/>
                <a:gd name="T57" fmla="*/ 12 h 29"/>
                <a:gd name="T58" fmla="*/ 16 w 112"/>
                <a:gd name="T59" fmla="*/ 9 h 29"/>
                <a:gd name="T60" fmla="*/ 10 w 112"/>
                <a:gd name="T61" fmla="*/ 6 h 29"/>
                <a:gd name="T62" fmla="*/ 5 w 112"/>
                <a:gd name="T63" fmla="*/ 2 h 29"/>
                <a:gd name="T64" fmla="*/ 0 w 112"/>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29"/>
                <a:gd name="T101" fmla="*/ 112 w 11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29">
                  <a:moveTo>
                    <a:pt x="0" y="0"/>
                  </a:moveTo>
                  <a:lnTo>
                    <a:pt x="5" y="4"/>
                  </a:lnTo>
                  <a:lnTo>
                    <a:pt x="10" y="9"/>
                  </a:lnTo>
                  <a:lnTo>
                    <a:pt x="16" y="12"/>
                  </a:lnTo>
                  <a:lnTo>
                    <a:pt x="23" y="17"/>
                  </a:lnTo>
                  <a:lnTo>
                    <a:pt x="29" y="19"/>
                  </a:lnTo>
                  <a:lnTo>
                    <a:pt x="35" y="22"/>
                  </a:lnTo>
                  <a:lnTo>
                    <a:pt x="42" y="24"/>
                  </a:lnTo>
                  <a:lnTo>
                    <a:pt x="50" y="26"/>
                  </a:lnTo>
                  <a:lnTo>
                    <a:pt x="56" y="27"/>
                  </a:lnTo>
                  <a:lnTo>
                    <a:pt x="63" y="28"/>
                  </a:lnTo>
                  <a:lnTo>
                    <a:pt x="71" y="28"/>
                  </a:lnTo>
                  <a:lnTo>
                    <a:pt x="78" y="28"/>
                  </a:lnTo>
                  <a:lnTo>
                    <a:pt x="87" y="26"/>
                  </a:lnTo>
                  <a:lnTo>
                    <a:pt x="95" y="25"/>
                  </a:lnTo>
                  <a:lnTo>
                    <a:pt x="103" y="23"/>
                  </a:lnTo>
                  <a:lnTo>
                    <a:pt x="111" y="21"/>
                  </a:lnTo>
                  <a:lnTo>
                    <a:pt x="103" y="21"/>
                  </a:lnTo>
                  <a:lnTo>
                    <a:pt x="95" y="22"/>
                  </a:lnTo>
                  <a:lnTo>
                    <a:pt x="87" y="22"/>
                  </a:lnTo>
                  <a:lnTo>
                    <a:pt x="80" y="23"/>
                  </a:lnTo>
                  <a:lnTo>
                    <a:pt x="72" y="22"/>
                  </a:lnTo>
                  <a:lnTo>
                    <a:pt x="65" y="22"/>
                  </a:lnTo>
                  <a:lnTo>
                    <a:pt x="57" y="21"/>
                  </a:lnTo>
                  <a:lnTo>
                    <a:pt x="50" y="20"/>
                  </a:lnTo>
                  <a:lnTo>
                    <a:pt x="42" y="18"/>
                  </a:lnTo>
                  <a:lnTo>
                    <a:pt x="36" y="16"/>
                  </a:lnTo>
                  <a:lnTo>
                    <a:pt x="29" y="14"/>
                  </a:lnTo>
                  <a:lnTo>
                    <a:pt x="23" y="12"/>
                  </a:lnTo>
                  <a:lnTo>
                    <a:pt x="16" y="9"/>
                  </a:lnTo>
                  <a:lnTo>
                    <a:pt x="10" y="6"/>
                  </a:lnTo>
                  <a:lnTo>
                    <a:pt x="5" y="2"/>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5" name="Freeform 70"/>
            <p:cNvSpPr>
              <a:spLocks/>
            </p:cNvSpPr>
            <p:nvPr/>
          </p:nvSpPr>
          <p:spPr bwMode="auto">
            <a:xfrm>
              <a:off x="1570" y="2533"/>
              <a:ext cx="24" cy="36"/>
            </a:xfrm>
            <a:custGeom>
              <a:avLst/>
              <a:gdLst>
                <a:gd name="T0" fmla="*/ 18 w 24"/>
                <a:gd name="T1" fmla="*/ 3 h 36"/>
                <a:gd name="T2" fmla="*/ 18 w 24"/>
                <a:gd name="T3" fmla="*/ 4 h 36"/>
                <a:gd name="T4" fmla="*/ 20 w 24"/>
                <a:gd name="T5" fmla="*/ 6 h 36"/>
                <a:gd name="T6" fmla="*/ 21 w 24"/>
                <a:gd name="T7" fmla="*/ 8 h 36"/>
                <a:gd name="T8" fmla="*/ 21 w 24"/>
                <a:gd name="T9" fmla="*/ 10 h 36"/>
                <a:gd name="T10" fmla="*/ 22 w 24"/>
                <a:gd name="T11" fmla="*/ 13 h 36"/>
                <a:gd name="T12" fmla="*/ 22 w 24"/>
                <a:gd name="T13" fmla="*/ 14 h 36"/>
                <a:gd name="T14" fmla="*/ 23 w 24"/>
                <a:gd name="T15" fmla="*/ 18 h 36"/>
                <a:gd name="T16" fmla="*/ 22 w 24"/>
                <a:gd name="T17" fmla="*/ 21 h 36"/>
                <a:gd name="T18" fmla="*/ 22 w 24"/>
                <a:gd name="T19" fmla="*/ 24 h 36"/>
                <a:gd name="T20" fmla="*/ 21 w 24"/>
                <a:gd name="T21" fmla="*/ 27 h 36"/>
                <a:gd name="T22" fmla="*/ 19 w 24"/>
                <a:gd name="T23" fmla="*/ 30 h 36"/>
                <a:gd name="T24" fmla="*/ 18 w 24"/>
                <a:gd name="T25" fmla="*/ 32 h 36"/>
                <a:gd name="T26" fmla="*/ 16 w 24"/>
                <a:gd name="T27" fmla="*/ 34 h 36"/>
                <a:gd name="T28" fmla="*/ 14 w 24"/>
                <a:gd name="T29" fmla="*/ 34 h 36"/>
                <a:gd name="T30" fmla="*/ 12 w 24"/>
                <a:gd name="T31" fmla="*/ 35 h 36"/>
                <a:gd name="T32" fmla="*/ 9 w 24"/>
                <a:gd name="T33" fmla="*/ 34 h 36"/>
                <a:gd name="T34" fmla="*/ 6 w 24"/>
                <a:gd name="T35" fmla="*/ 33 h 36"/>
                <a:gd name="T36" fmla="*/ 4 w 24"/>
                <a:gd name="T37" fmla="*/ 31 h 36"/>
                <a:gd name="T38" fmla="*/ 2 w 24"/>
                <a:gd name="T39" fmla="*/ 29 h 36"/>
                <a:gd name="T40" fmla="*/ 1 w 24"/>
                <a:gd name="T41" fmla="*/ 27 h 36"/>
                <a:gd name="T42" fmla="*/ 0 w 24"/>
                <a:gd name="T43" fmla="*/ 24 h 36"/>
                <a:gd name="T44" fmla="*/ 0 w 24"/>
                <a:gd name="T45" fmla="*/ 21 h 36"/>
                <a:gd name="T46" fmla="*/ 0 w 24"/>
                <a:gd name="T47" fmla="*/ 18 h 36"/>
                <a:gd name="T48" fmla="*/ 0 w 24"/>
                <a:gd name="T49" fmla="*/ 13 h 36"/>
                <a:gd name="T50" fmla="*/ 1 w 24"/>
                <a:gd name="T51" fmla="*/ 10 h 36"/>
                <a:gd name="T52" fmla="*/ 2 w 24"/>
                <a:gd name="T53" fmla="*/ 7 h 36"/>
                <a:gd name="T54" fmla="*/ 4 w 24"/>
                <a:gd name="T55" fmla="*/ 5 h 36"/>
                <a:gd name="T56" fmla="*/ 5 w 24"/>
                <a:gd name="T57" fmla="*/ 3 h 36"/>
                <a:gd name="T58" fmla="*/ 6 w 24"/>
                <a:gd name="T59" fmla="*/ 1 h 36"/>
                <a:gd name="T60" fmla="*/ 9 w 24"/>
                <a:gd name="T61" fmla="*/ 0 h 36"/>
                <a:gd name="T62" fmla="*/ 12 w 24"/>
                <a:gd name="T63" fmla="*/ 0 h 36"/>
                <a:gd name="T64" fmla="*/ 14 w 24"/>
                <a:gd name="T65" fmla="*/ 0 h 36"/>
                <a:gd name="T66" fmla="*/ 14 w 24"/>
                <a:gd name="T67" fmla="*/ 0 h 36"/>
                <a:gd name="T68" fmla="*/ 14 w 24"/>
                <a:gd name="T69" fmla="*/ 1 h 36"/>
                <a:gd name="T70" fmla="*/ 15 w 24"/>
                <a:gd name="T71" fmla="*/ 4 h 36"/>
                <a:gd name="T72" fmla="*/ 16 w 24"/>
                <a:gd name="T73" fmla="*/ 4 h 36"/>
                <a:gd name="T74" fmla="*/ 17 w 24"/>
                <a:gd name="T75" fmla="*/ 4 h 36"/>
                <a:gd name="T76" fmla="*/ 18 w 24"/>
                <a:gd name="T77" fmla="*/ 3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36"/>
                <a:gd name="T119" fmla="*/ 24 w 24"/>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36">
                  <a:moveTo>
                    <a:pt x="18" y="3"/>
                  </a:moveTo>
                  <a:lnTo>
                    <a:pt x="18" y="3"/>
                  </a:lnTo>
                  <a:lnTo>
                    <a:pt x="18" y="4"/>
                  </a:lnTo>
                  <a:lnTo>
                    <a:pt x="19" y="5"/>
                  </a:lnTo>
                  <a:lnTo>
                    <a:pt x="20" y="6"/>
                  </a:lnTo>
                  <a:lnTo>
                    <a:pt x="20" y="8"/>
                  </a:lnTo>
                  <a:lnTo>
                    <a:pt x="21" y="8"/>
                  </a:lnTo>
                  <a:lnTo>
                    <a:pt x="21" y="9"/>
                  </a:lnTo>
                  <a:lnTo>
                    <a:pt x="21" y="10"/>
                  </a:lnTo>
                  <a:lnTo>
                    <a:pt x="21" y="11"/>
                  </a:lnTo>
                  <a:lnTo>
                    <a:pt x="22" y="13"/>
                  </a:lnTo>
                  <a:lnTo>
                    <a:pt x="22" y="14"/>
                  </a:lnTo>
                  <a:lnTo>
                    <a:pt x="22" y="16"/>
                  </a:lnTo>
                  <a:lnTo>
                    <a:pt x="23" y="18"/>
                  </a:lnTo>
                  <a:lnTo>
                    <a:pt x="22" y="18"/>
                  </a:lnTo>
                  <a:lnTo>
                    <a:pt x="22" y="21"/>
                  </a:lnTo>
                  <a:lnTo>
                    <a:pt x="22" y="22"/>
                  </a:lnTo>
                  <a:lnTo>
                    <a:pt x="22" y="24"/>
                  </a:lnTo>
                  <a:lnTo>
                    <a:pt x="21" y="25"/>
                  </a:lnTo>
                  <a:lnTo>
                    <a:pt x="21" y="27"/>
                  </a:lnTo>
                  <a:lnTo>
                    <a:pt x="19" y="28"/>
                  </a:lnTo>
                  <a:lnTo>
                    <a:pt x="19" y="30"/>
                  </a:lnTo>
                  <a:lnTo>
                    <a:pt x="18" y="31"/>
                  </a:lnTo>
                  <a:lnTo>
                    <a:pt x="18" y="32"/>
                  </a:lnTo>
                  <a:lnTo>
                    <a:pt x="17" y="33"/>
                  </a:lnTo>
                  <a:lnTo>
                    <a:pt x="16" y="34"/>
                  </a:lnTo>
                  <a:lnTo>
                    <a:pt x="15" y="34"/>
                  </a:lnTo>
                  <a:lnTo>
                    <a:pt x="14" y="34"/>
                  </a:lnTo>
                  <a:lnTo>
                    <a:pt x="13" y="34"/>
                  </a:lnTo>
                  <a:lnTo>
                    <a:pt x="12" y="35"/>
                  </a:lnTo>
                  <a:lnTo>
                    <a:pt x="9" y="34"/>
                  </a:lnTo>
                  <a:lnTo>
                    <a:pt x="7" y="33"/>
                  </a:lnTo>
                  <a:lnTo>
                    <a:pt x="6" y="33"/>
                  </a:lnTo>
                  <a:lnTo>
                    <a:pt x="5" y="32"/>
                  </a:lnTo>
                  <a:lnTo>
                    <a:pt x="4" y="31"/>
                  </a:lnTo>
                  <a:lnTo>
                    <a:pt x="4" y="30"/>
                  </a:lnTo>
                  <a:lnTo>
                    <a:pt x="2" y="29"/>
                  </a:lnTo>
                  <a:lnTo>
                    <a:pt x="2" y="28"/>
                  </a:lnTo>
                  <a:lnTo>
                    <a:pt x="1" y="27"/>
                  </a:lnTo>
                  <a:lnTo>
                    <a:pt x="0" y="25"/>
                  </a:lnTo>
                  <a:lnTo>
                    <a:pt x="0" y="24"/>
                  </a:lnTo>
                  <a:lnTo>
                    <a:pt x="0" y="22"/>
                  </a:lnTo>
                  <a:lnTo>
                    <a:pt x="0" y="21"/>
                  </a:lnTo>
                  <a:lnTo>
                    <a:pt x="0" y="18"/>
                  </a:lnTo>
                  <a:lnTo>
                    <a:pt x="0" y="15"/>
                  </a:lnTo>
                  <a:lnTo>
                    <a:pt x="0" y="13"/>
                  </a:lnTo>
                  <a:lnTo>
                    <a:pt x="0" y="11"/>
                  </a:lnTo>
                  <a:lnTo>
                    <a:pt x="1" y="10"/>
                  </a:lnTo>
                  <a:lnTo>
                    <a:pt x="1" y="8"/>
                  </a:lnTo>
                  <a:lnTo>
                    <a:pt x="2" y="7"/>
                  </a:lnTo>
                  <a:lnTo>
                    <a:pt x="2" y="6"/>
                  </a:lnTo>
                  <a:lnTo>
                    <a:pt x="4" y="5"/>
                  </a:lnTo>
                  <a:lnTo>
                    <a:pt x="4" y="4"/>
                  </a:lnTo>
                  <a:lnTo>
                    <a:pt x="5" y="3"/>
                  </a:lnTo>
                  <a:lnTo>
                    <a:pt x="6" y="1"/>
                  </a:lnTo>
                  <a:lnTo>
                    <a:pt x="8" y="0"/>
                  </a:lnTo>
                  <a:lnTo>
                    <a:pt x="9" y="0"/>
                  </a:lnTo>
                  <a:lnTo>
                    <a:pt x="12" y="0"/>
                  </a:lnTo>
                  <a:lnTo>
                    <a:pt x="13" y="0"/>
                  </a:lnTo>
                  <a:lnTo>
                    <a:pt x="14" y="0"/>
                  </a:lnTo>
                  <a:lnTo>
                    <a:pt x="15" y="0"/>
                  </a:lnTo>
                  <a:lnTo>
                    <a:pt x="14" y="0"/>
                  </a:lnTo>
                  <a:lnTo>
                    <a:pt x="14" y="1"/>
                  </a:lnTo>
                  <a:lnTo>
                    <a:pt x="15" y="3"/>
                  </a:lnTo>
                  <a:lnTo>
                    <a:pt x="15" y="4"/>
                  </a:lnTo>
                  <a:lnTo>
                    <a:pt x="16" y="4"/>
                  </a:lnTo>
                  <a:lnTo>
                    <a:pt x="17" y="4"/>
                  </a:lnTo>
                  <a:lnTo>
                    <a:pt x="17" y="3"/>
                  </a:lnTo>
                  <a:lnTo>
                    <a:pt x="18" y="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6" name="Freeform 71"/>
            <p:cNvSpPr>
              <a:spLocks/>
            </p:cNvSpPr>
            <p:nvPr/>
          </p:nvSpPr>
          <p:spPr bwMode="auto">
            <a:xfrm>
              <a:off x="1547" y="2654"/>
              <a:ext cx="40" cy="22"/>
            </a:xfrm>
            <a:custGeom>
              <a:avLst/>
              <a:gdLst>
                <a:gd name="T0" fmla="*/ 1 w 40"/>
                <a:gd name="T1" fmla="*/ 4 h 22"/>
                <a:gd name="T2" fmla="*/ 3 w 40"/>
                <a:gd name="T3" fmla="*/ 2 h 22"/>
                <a:gd name="T4" fmla="*/ 5 w 40"/>
                <a:gd name="T5" fmla="*/ 1 h 22"/>
                <a:gd name="T6" fmla="*/ 8 w 40"/>
                <a:gd name="T7" fmla="*/ 1 h 22"/>
                <a:gd name="T8" fmla="*/ 11 w 40"/>
                <a:gd name="T9" fmla="*/ 0 h 22"/>
                <a:gd name="T10" fmla="*/ 14 w 40"/>
                <a:gd name="T11" fmla="*/ 0 h 22"/>
                <a:gd name="T12" fmla="*/ 17 w 40"/>
                <a:gd name="T13" fmla="*/ 1 h 22"/>
                <a:gd name="T14" fmla="*/ 21 w 40"/>
                <a:gd name="T15" fmla="*/ 2 h 22"/>
                <a:gd name="T16" fmla="*/ 22 w 40"/>
                <a:gd name="T17" fmla="*/ 3 h 22"/>
                <a:gd name="T18" fmla="*/ 19 w 40"/>
                <a:gd name="T19" fmla="*/ 3 h 22"/>
                <a:gd name="T20" fmla="*/ 17 w 40"/>
                <a:gd name="T21" fmla="*/ 4 h 22"/>
                <a:gd name="T22" fmla="*/ 16 w 40"/>
                <a:gd name="T23" fmla="*/ 5 h 22"/>
                <a:gd name="T24" fmla="*/ 15 w 40"/>
                <a:gd name="T25" fmla="*/ 6 h 22"/>
                <a:gd name="T26" fmla="*/ 14 w 40"/>
                <a:gd name="T27" fmla="*/ 8 h 22"/>
                <a:gd name="T28" fmla="*/ 13 w 40"/>
                <a:gd name="T29" fmla="*/ 9 h 22"/>
                <a:gd name="T30" fmla="*/ 13 w 40"/>
                <a:gd name="T31" fmla="*/ 11 h 22"/>
                <a:gd name="T32" fmla="*/ 13 w 40"/>
                <a:gd name="T33" fmla="*/ 11 h 22"/>
                <a:gd name="T34" fmla="*/ 15 w 40"/>
                <a:gd name="T35" fmla="*/ 9 h 22"/>
                <a:gd name="T36" fmla="*/ 17 w 40"/>
                <a:gd name="T37" fmla="*/ 8 h 22"/>
                <a:gd name="T38" fmla="*/ 20 w 40"/>
                <a:gd name="T39" fmla="*/ 5 h 22"/>
                <a:gd name="T40" fmla="*/ 23 w 40"/>
                <a:gd name="T41" fmla="*/ 4 h 22"/>
                <a:gd name="T42" fmla="*/ 28 w 40"/>
                <a:gd name="T43" fmla="*/ 4 h 22"/>
                <a:gd name="T44" fmla="*/ 31 w 40"/>
                <a:gd name="T45" fmla="*/ 4 h 22"/>
                <a:gd name="T46" fmla="*/ 35 w 40"/>
                <a:gd name="T47" fmla="*/ 7 h 22"/>
                <a:gd name="T48" fmla="*/ 38 w 40"/>
                <a:gd name="T49" fmla="*/ 10 h 22"/>
                <a:gd name="T50" fmla="*/ 36 w 40"/>
                <a:gd name="T51" fmla="*/ 12 h 22"/>
                <a:gd name="T52" fmla="*/ 33 w 40"/>
                <a:gd name="T53" fmla="*/ 15 h 22"/>
                <a:gd name="T54" fmla="*/ 30 w 40"/>
                <a:gd name="T55" fmla="*/ 16 h 22"/>
                <a:gd name="T56" fmla="*/ 26 w 40"/>
                <a:gd name="T57" fmla="*/ 19 h 22"/>
                <a:gd name="T58" fmla="*/ 23 w 40"/>
                <a:gd name="T59" fmla="*/ 20 h 22"/>
                <a:gd name="T60" fmla="*/ 19 w 40"/>
                <a:gd name="T61" fmla="*/ 21 h 22"/>
                <a:gd name="T62" fmla="*/ 14 w 40"/>
                <a:gd name="T63" fmla="*/ 20 h 22"/>
                <a:gd name="T64" fmla="*/ 11 w 40"/>
                <a:gd name="T65" fmla="*/ 19 h 22"/>
                <a:gd name="T66" fmla="*/ 8 w 40"/>
                <a:gd name="T67" fmla="*/ 16 h 22"/>
                <a:gd name="T68" fmla="*/ 5 w 40"/>
                <a:gd name="T69" fmla="*/ 13 h 22"/>
                <a:gd name="T70" fmla="*/ 4 w 40"/>
                <a:gd name="T71" fmla="*/ 12 h 22"/>
                <a:gd name="T72" fmla="*/ 2 w 40"/>
                <a:gd name="T73" fmla="*/ 9 h 22"/>
                <a:gd name="T74" fmla="*/ 0 w 40"/>
                <a:gd name="T75" fmla="*/ 7 h 22"/>
                <a:gd name="T76" fmla="*/ 0 w 40"/>
                <a:gd name="T77" fmla="*/ 5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22"/>
                <a:gd name="T119" fmla="*/ 40 w 40"/>
                <a:gd name="T120" fmla="*/ 22 h 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22">
                  <a:moveTo>
                    <a:pt x="0" y="5"/>
                  </a:moveTo>
                  <a:lnTo>
                    <a:pt x="1" y="4"/>
                  </a:lnTo>
                  <a:lnTo>
                    <a:pt x="2" y="3"/>
                  </a:lnTo>
                  <a:lnTo>
                    <a:pt x="3" y="2"/>
                  </a:lnTo>
                  <a:lnTo>
                    <a:pt x="4" y="2"/>
                  </a:lnTo>
                  <a:lnTo>
                    <a:pt x="5" y="1"/>
                  </a:lnTo>
                  <a:lnTo>
                    <a:pt x="7" y="1"/>
                  </a:lnTo>
                  <a:lnTo>
                    <a:pt x="8" y="1"/>
                  </a:lnTo>
                  <a:lnTo>
                    <a:pt x="10" y="1"/>
                  </a:lnTo>
                  <a:lnTo>
                    <a:pt x="11" y="0"/>
                  </a:lnTo>
                  <a:lnTo>
                    <a:pt x="14" y="0"/>
                  </a:lnTo>
                  <a:lnTo>
                    <a:pt x="17" y="1"/>
                  </a:lnTo>
                  <a:lnTo>
                    <a:pt x="20" y="1"/>
                  </a:lnTo>
                  <a:lnTo>
                    <a:pt x="21" y="2"/>
                  </a:lnTo>
                  <a:lnTo>
                    <a:pt x="23" y="3"/>
                  </a:lnTo>
                  <a:lnTo>
                    <a:pt x="22" y="3"/>
                  </a:lnTo>
                  <a:lnTo>
                    <a:pt x="20" y="3"/>
                  </a:lnTo>
                  <a:lnTo>
                    <a:pt x="19" y="3"/>
                  </a:lnTo>
                  <a:lnTo>
                    <a:pt x="19" y="4"/>
                  </a:lnTo>
                  <a:lnTo>
                    <a:pt x="17" y="4"/>
                  </a:lnTo>
                  <a:lnTo>
                    <a:pt x="17" y="5"/>
                  </a:lnTo>
                  <a:lnTo>
                    <a:pt x="16" y="5"/>
                  </a:lnTo>
                  <a:lnTo>
                    <a:pt x="16" y="6"/>
                  </a:lnTo>
                  <a:lnTo>
                    <a:pt x="15" y="6"/>
                  </a:lnTo>
                  <a:lnTo>
                    <a:pt x="15" y="7"/>
                  </a:lnTo>
                  <a:lnTo>
                    <a:pt x="14" y="8"/>
                  </a:lnTo>
                  <a:lnTo>
                    <a:pt x="14" y="9"/>
                  </a:lnTo>
                  <a:lnTo>
                    <a:pt x="13" y="9"/>
                  </a:lnTo>
                  <a:lnTo>
                    <a:pt x="13" y="10"/>
                  </a:lnTo>
                  <a:lnTo>
                    <a:pt x="13" y="11"/>
                  </a:lnTo>
                  <a:lnTo>
                    <a:pt x="13" y="12"/>
                  </a:lnTo>
                  <a:lnTo>
                    <a:pt x="13" y="11"/>
                  </a:lnTo>
                  <a:lnTo>
                    <a:pt x="14" y="10"/>
                  </a:lnTo>
                  <a:lnTo>
                    <a:pt x="15" y="9"/>
                  </a:lnTo>
                  <a:lnTo>
                    <a:pt x="17" y="8"/>
                  </a:lnTo>
                  <a:lnTo>
                    <a:pt x="19" y="6"/>
                  </a:lnTo>
                  <a:lnTo>
                    <a:pt x="20" y="5"/>
                  </a:lnTo>
                  <a:lnTo>
                    <a:pt x="23" y="5"/>
                  </a:lnTo>
                  <a:lnTo>
                    <a:pt x="23" y="4"/>
                  </a:lnTo>
                  <a:lnTo>
                    <a:pt x="26" y="4"/>
                  </a:lnTo>
                  <a:lnTo>
                    <a:pt x="28" y="4"/>
                  </a:lnTo>
                  <a:lnTo>
                    <a:pt x="29" y="4"/>
                  </a:lnTo>
                  <a:lnTo>
                    <a:pt x="31" y="4"/>
                  </a:lnTo>
                  <a:lnTo>
                    <a:pt x="34" y="5"/>
                  </a:lnTo>
                  <a:lnTo>
                    <a:pt x="35" y="7"/>
                  </a:lnTo>
                  <a:lnTo>
                    <a:pt x="39" y="9"/>
                  </a:lnTo>
                  <a:lnTo>
                    <a:pt x="38" y="10"/>
                  </a:lnTo>
                  <a:lnTo>
                    <a:pt x="37" y="11"/>
                  </a:lnTo>
                  <a:lnTo>
                    <a:pt x="36" y="12"/>
                  </a:lnTo>
                  <a:lnTo>
                    <a:pt x="35" y="13"/>
                  </a:lnTo>
                  <a:lnTo>
                    <a:pt x="33" y="15"/>
                  </a:lnTo>
                  <a:lnTo>
                    <a:pt x="32" y="15"/>
                  </a:lnTo>
                  <a:lnTo>
                    <a:pt x="30" y="16"/>
                  </a:lnTo>
                  <a:lnTo>
                    <a:pt x="29" y="18"/>
                  </a:lnTo>
                  <a:lnTo>
                    <a:pt x="26" y="19"/>
                  </a:lnTo>
                  <a:lnTo>
                    <a:pt x="25" y="19"/>
                  </a:lnTo>
                  <a:lnTo>
                    <a:pt x="23" y="20"/>
                  </a:lnTo>
                  <a:lnTo>
                    <a:pt x="21" y="21"/>
                  </a:lnTo>
                  <a:lnTo>
                    <a:pt x="19" y="21"/>
                  </a:lnTo>
                  <a:lnTo>
                    <a:pt x="17" y="21"/>
                  </a:lnTo>
                  <a:lnTo>
                    <a:pt x="14" y="20"/>
                  </a:lnTo>
                  <a:lnTo>
                    <a:pt x="11" y="19"/>
                  </a:lnTo>
                  <a:lnTo>
                    <a:pt x="10" y="18"/>
                  </a:lnTo>
                  <a:lnTo>
                    <a:pt x="8" y="16"/>
                  </a:lnTo>
                  <a:lnTo>
                    <a:pt x="7" y="15"/>
                  </a:lnTo>
                  <a:lnTo>
                    <a:pt x="5" y="13"/>
                  </a:lnTo>
                  <a:lnTo>
                    <a:pt x="5" y="12"/>
                  </a:lnTo>
                  <a:lnTo>
                    <a:pt x="4" y="12"/>
                  </a:lnTo>
                  <a:lnTo>
                    <a:pt x="3" y="11"/>
                  </a:lnTo>
                  <a:lnTo>
                    <a:pt x="2" y="9"/>
                  </a:lnTo>
                  <a:lnTo>
                    <a:pt x="1" y="8"/>
                  </a:lnTo>
                  <a:lnTo>
                    <a:pt x="0" y="7"/>
                  </a:lnTo>
                  <a:lnTo>
                    <a:pt x="0" y="6"/>
                  </a:lnTo>
                  <a:lnTo>
                    <a:pt x="0" y="5"/>
                  </a:lnTo>
                </a:path>
              </a:pathLst>
            </a:custGeom>
            <a:solidFill>
              <a:srgbClr val="FFA87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87" name="Freeform 72"/>
            <p:cNvSpPr>
              <a:spLocks/>
            </p:cNvSpPr>
            <p:nvPr/>
          </p:nvSpPr>
          <p:spPr bwMode="auto">
            <a:xfrm>
              <a:off x="1539" y="2533"/>
              <a:ext cx="23" cy="36"/>
            </a:xfrm>
            <a:custGeom>
              <a:avLst/>
              <a:gdLst>
                <a:gd name="T0" fmla="*/ 18 w 23"/>
                <a:gd name="T1" fmla="*/ 3 h 36"/>
                <a:gd name="T2" fmla="*/ 18 w 23"/>
                <a:gd name="T3" fmla="*/ 4 h 36"/>
                <a:gd name="T4" fmla="*/ 20 w 23"/>
                <a:gd name="T5" fmla="*/ 6 h 36"/>
                <a:gd name="T6" fmla="*/ 21 w 23"/>
                <a:gd name="T7" fmla="*/ 8 h 36"/>
                <a:gd name="T8" fmla="*/ 21 w 23"/>
                <a:gd name="T9" fmla="*/ 10 h 36"/>
                <a:gd name="T10" fmla="*/ 21 w 23"/>
                <a:gd name="T11" fmla="*/ 13 h 36"/>
                <a:gd name="T12" fmla="*/ 21 w 23"/>
                <a:gd name="T13" fmla="*/ 14 h 36"/>
                <a:gd name="T14" fmla="*/ 22 w 23"/>
                <a:gd name="T15" fmla="*/ 18 h 36"/>
                <a:gd name="T16" fmla="*/ 21 w 23"/>
                <a:gd name="T17" fmla="*/ 21 h 36"/>
                <a:gd name="T18" fmla="*/ 21 w 23"/>
                <a:gd name="T19" fmla="*/ 24 h 36"/>
                <a:gd name="T20" fmla="*/ 19 w 23"/>
                <a:gd name="T21" fmla="*/ 27 h 36"/>
                <a:gd name="T22" fmla="*/ 19 w 23"/>
                <a:gd name="T23" fmla="*/ 30 h 36"/>
                <a:gd name="T24" fmla="*/ 17 w 23"/>
                <a:gd name="T25" fmla="*/ 32 h 36"/>
                <a:gd name="T26" fmla="*/ 15 w 23"/>
                <a:gd name="T27" fmla="*/ 34 h 36"/>
                <a:gd name="T28" fmla="*/ 13 w 23"/>
                <a:gd name="T29" fmla="*/ 34 h 36"/>
                <a:gd name="T30" fmla="*/ 11 w 23"/>
                <a:gd name="T31" fmla="*/ 35 h 36"/>
                <a:gd name="T32" fmla="*/ 8 w 23"/>
                <a:gd name="T33" fmla="*/ 34 h 36"/>
                <a:gd name="T34" fmla="*/ 6 w 23"/>
                <a:gd name="T35" fmla="*/ 33 h 36"/>
                <a:gd name="T36" fmla="*/ 4 w 23"/>
                <a:gd name="T37" fmla="*/ 31 h 36"/>
                <a:gd name="T38" fmla="*/ 3 w 23"/>
                <a:gd name="T39" fmla="*/ 29 h 36"/>
                <a:gd name="T40" fmla="*/ 1 w 23"/>
                <a:gd name="T41" fmla="*/ 27 h 36"/>
                <a:gd name="T42" fmla="*/ 1 w 23"/>
                <a:gd name="T43" fmla="*/ 24 h 36"/>
                <a:gd name="T44" fmla="*/ 0 w 23"/>
                <a:gd name="T45" fmla="*/ 21 h 36"/>
                <a:gd name="T46" fmla="*/ 0 w 23"/>
                <a:gd name="T47" fmla="*/ 18 h 36"/>
                <a:gd name="T48" fmla="*/ 0 w 23"/>
                <a:gd name="T49" fmla="*/ 13 h 36"/>
                <a:gd name="T50" fmla="*/ 1 w 23"/>
                <a:gd name="T51" fmla="*/ 10 h 36"/>
                <a:gd name="T52" fmla="*/ 2 w 23"/>
                <a:gd name="T53" fmla="*/ 7 h 36"/>
                <a:gd name="T54" fmla="*/ 3 w 23"/>
                <a:gd name="T55" fmla="*/ 5 h 36"/>
                <a:gd name="T56" fmla="*/ 5 w 23"/>
                <a:gd name="T57" fmla="*/ 3 h 36"/>
                <a:gd name="T58" fmla="*/ 7 w 23"/>
                <a:gd name="T59" fmla="*/ 1 h 36"/>
                <a:gd name="T60" fmla="*/ 9 w 23"/>
                <a:gd name="T61" fmla="*/ 0 h 36"/>
                <a:gd name="T62" fmla="*/ 12 w 23"/>
                <a:gd name="T63" fmla="*/ 0 h 36"/>
                <a:gd name="T64" fmla="*/ 13 w 23"/>
                <a:gd name="T65" fmla="*/ 0 h 36"/>
                <a:gd name="T66" fmla="*/ 13 w 23"/>
                <a:gd name="T67" fmla="*/ 0 h 36"/>
                <a:gd name="T68" fmla="*/ 13 w 23"/>
                <a:gd name="T69" fmla="*/ 1 h 36"/>
                <a:gd name="T70" fmla="*/ 15 w 23"/>
                <a:gd name="T71" fmla="*/ 3 h 36"/>
                <a:gd name="T72" fmla="*/ 14 w 23"/>
                <a:gd name="T73" fmla="*/ 4 h 36"/>
                <a:gd name="T74" fmla="*/ 15 w 23"/>
                <a:gd name="T75" fmla="*/ 4 h 36"/>
                <a:gd name="T76" fmla="*/ 17 w 23"/>
                <a:gd name="T77" fmla="*/ 4 h 36"/>
                <a:gd name="T78" fmla="*/ 17 w 23"/>
                <a:gd name="T79" fmla="*/ 3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6"/>
                <a:gd name="T122" fmla="*/ 23 w 23"/>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6">
                  <a:moveTo>
                    <a:pt x="18" y="3"/>
                  </a:moveTo>
                  <a:lnTo>
                    <a:pt x="18" y="3"/>
                  </a:lnTo>
                  <a:lnTo>
                    <a:pt x="18" y="4"/>
                  </a:lnTo>
                  <a:lnTo>
                    <a:pt x="19" y="5"/>
                  </a:lnTo>
                  <a:lnTo>
                    <a:pt x="20" y="6"/>
                  </a:lnTo>
                  <a:lnTo>
                    <a:pt x="20" y="8"/>
                  </a:lnTo>
                  <a:lnTo>
                    <a:pt x="21" y="8"/>
                  </a:lnTo>
                  <a:lnTo>
                    <a:pt x="21" y="9"/>
                  </a:lnTo>
                  <a:lnTo>
                    <a:pt x="21" y="10"/>
                  </a:lnTo>
                  <a:lnTo>
                    <a:pt x="21" y="11"/>
                  </a:lnTo>
                  <a:lnTo>
                    <a:pt x="21" y="13"/>
                  </a:lnTo>
                  <a:lnTo>
                    <a:pt x="21" y="14"/>
                  </a:lnTo>
                  <a:lnTo>
                    <a:pt x="21" y="16"/>
                  </a:lnTo>
                  <a:lnTo>
                    <a:pt x="22" y="18"/>
                  </a:lnTo>
                  <a:lnTo>
                    <a:pt x="21" y="18"/>
                  </a:lnTo>
                  <a:lnTo>
                    <a:pt x="21" y="21"/>
                  </a:lnTo>
                  <a:lnTo>
                    <a:pt x="21" y="22"/>
                  </a:lnTo>
                  <a:lnTo>
                    <a:pt x="21" y="24"/>
                  </a:lnTo>
                  <a:lnTo>
                    <a:pt x="20" y="25"/>
                  </a:lnTo>
                  <a:lnTo>
                    <a:pt x="19" y="27"/>
                  </a:lnTo>
                  <a:lnTo>
                    <a:pt x="19" y="28"/>
                  </a:lnTo>
                  <a:lnTo>
                    <a:pt x="19" y="30"/>
                  </a:lnTo>
                  <a:lnTo>
                    <a:pt x="18" y="31"/>
                  </a:lnTo>
                  <a:lnTo>
                    <a:pt x="17" y="32"/>
                  </a:lnTo>
                  <a:lnTo>
                    <a:pt x="15" y="33"/>
                  </a:lnTo>
                  <a:lnTo>
                    <a:pt x="15" y="34"/>
                  </a:lnTo>
                  <a:lnTo>
                    <a:pt x="14" y="34"/>
                  </a:lnTo>
                  <a:lnTo>
                    <a:pt x="13" y="34"/>
                  </a:lnTo>
                  <a:lnTo>
                    <a:pt x="12" y="34"/>
                  </a:lnTo>
                  <a:lnTo>
                    <a:pt x="11" y="35"/>
                  </a:lnTo>
                  <a:lnTo>
                    <a:pt x="9" y="34"/>
                  </a:lnTo>
                  <a:lnTo>
                    <a:pt x="8" y="34"/>
                  </a:lnTo>
                  <a:lnTo>
                    <a:pt x="7" y="33"/>
                  </a:lnTo>
                  <a:lnTo>
                    <a:pt x="6" y="33"/>
                  </a:lnTo>
                  <a:lnTo>
                    <a:pt x="5" y="32"/>
                  </a:lnTo>
                  <a:lnTo>
                    <a:pt x="4" y="31"/>
                  </a:lnTo>
                  <a:lnTo>
                    <a:pt x="3" y="30"/>
                  </a:lnTo>
                  <a:lnTo>
                    <a:pt x="3" y="29"/>
                  </a:lnTo>
                  <a:lnTo>
                    <a:pt x="2" y="28"/>
                  </a:lnTo>
                  <a:lnTo>
                    <a:pt x="1" y="27"/>
                  </a:lnTo>
                  <a:lnTo>
                    <a:pt x="1" y="25"/>
                  </a:lnTo>
                  <a:lnTo>
                    <a:pt x="1" y="24"/>
                  </a:lnTo>
                  <a:lnTo>
                    <a:pt x="0" y="22"/>
                  </a:lnTo>
                  <a:lnTo>
                    <a:pt x="0" y="21"/>
                  </a:lnTo>
                  <a:lnTo>
                    <a:pt x="0" y="18"/>
                  </a:lnTo>
                  <a:lnTo>
                    <a:pt x="0" y="15"/>
                  </a:lnTo>
                  <a:lnTo>
                    <a:pt x="0" y="13"/>
                  </a:lnTo>
                  <a:lnTo>
                    <a:pt x="0" y="11"/>
                  </a:lnTo>
                  <a:lnTo>
                    <a:pt x="1" y="10"/>
                  </a:lnTo>
                  <a:lnTo>
                    <a:pt x="1" y="8"/>
                  </a:lnTo>
                  <a:lnTo>
                    <a:pt x="2" y="7"/>
                  </a:lnTo>
                  <a:lnTo>
                    <a:pt x="3" y="6"/>
                  </a:lnTo>
                  <a:lnTo>
                    <a:pt x="3" y="5"/>
                  </a:lnTo>
                  <a:lnTo>
                    <a:pt x="4" y="4"/>
                  </a:lnTo>
                  <a:lnTo>
                    <a:pt x="5" y="3"/>
                  </a:lnTo>
                  <a:lnTo>
                    <a:pt x="6" y="1"/>
                  </a:lnTo>
                  <a:lnTo>
                    <a:pt x="7" y="1"/>
                  </a:lnTo>
                  <a:lnTo>
                    <a:pt x="8" y="0"/>
                  </a:lnTo>
                  <a:lnTo>
                    <a:pt x="9" y="0"/>
                  </a:lnTo>
                  <a:lnTo>
                    <a:pt x="10" y="0"/>
                  </a:lnTo>
                  <a:lnTo>
                    <a:pt x="12" y="0"/>
                  </a:lnTo>
                  <a:lnTo>
                    <a:pt x="13" y="0"/>
                  </a:lnTo>
                  <a:lnTo>
                    <a:pt x="14" y="0"/>
                  </a:lnTo>
                  <a:lnTo>
                    <a:pt x="13" y="0"/>
                  </a:lnTo>
                  <a:lnTo>
                    <a:pt x="13" y="1"/>
                  </a:lnTo>
                  <a:lnTo>
                    <a:pt x="14" y="1"/>
                  </a:lnTo>
                  <a:lnTo>
                    <a:pt x="15" y="3"/>
                  </a:lnTo>
                  <a:lnTo>
                    <a:pt x="14" y="3"/>
                  </a:lnTo>
                  <a:lnTo>
                    <a:pt x="14" y="4"/>
                  </a:lnTo>
                  <a:lnTo>
                    <a:pt x="15" y="4"/>
                  </a:lnTo>
                  <a:lnTo>
                    <a:pt x="17" y="4"/>
                  </a:lnTo>
                  <a:lnTo>
                    <a:pt x="17" y="3"/>
                  </a:lnTo>
                  <a:lnTo>
                    <a:pt x="18" y="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5" name="Group 164"/>
          <p:cNvGrpSpPr>
            <a:grpSpLocks/>
          </p:cNvGrpSpPr>
          <p:nvPr/>
        </p:nvGrpSpPr>
        <p:grpSpPr bwMode="auto">
          <a:xfrm>
            <a:off x="7700962" y="2865439"/>
            <a:ext cx="2762250" cy="2257425"/>
            <a:chOff x="3964" y="1805"/>
            <a:chExt cx="1740" cy="1422"/>
          </a:xfrm>
        </p:grpSpPr>
        <p:grpSp>
          <p:nvGrpSpPr>
            <p:cNvPr id="23564" name="Group 25"/>
            <p:cNvGrpSpPr>
              <a:grpSpLocks/>
            </p:cNvGrpSpPr>
            <p:nvPr/>
          </p:nvGrpSpPr>
          <p:grpSpPr bwMode="auto">
            <a:xfrm>
              <a:off x="3964" y="1816"/>
              <a:ext cx="717" cy="1387"/>
              <a:chOff x="3964" y="1816"/>
              <a:chExt cx="717" cy="1387"/>
            </a:xfrm>
          </p:grpSpPr>
          <p:sp>
            <p:nvSpPr>
              <p:cNvPr id="23651" name="Freeform 3"/>
              <p:cNvSpPr>
                <a:spLocks/>
              </p:cNvSpPr>
              <p:nvPr/>
            </p:nvSpPr>
            <p:spPr bwMode="auto">
              <a:xfrm>
                <a:off x="3964" y="1885"/>
                <a:ext cx="717" cy="1318"/>
              </a:xfrm>
              <a:custGeom>
                <a:avLst/>
                <a:gdLst>
                  <a:gd name="T0" fmla="*/ 368 w 717"/>
                  <a:gd name="T1" fmla="*/ 6 h 1318"/>
                  <a:gd name="T2" fmla="*/ 323 w 717"/>
                  <a:gd name="T3" fmla="*/ 2 h 1318"/>
                  <a:gd name="T4" fmla="*/ 301 w 717"/>
                  <a:gd name="T5" fmla="*/ 9 h 1318"/>
                  <a:gd name="T6" fmla="*/ 270 w 717"/>
                  <a:gd name="T7" fmla="*/ 12 h 1318"/>
                  <a:gd name="T8" fmla="*/ 238 w 717"/>
                  <a:gd name="T9" fmla="*/ 39 h 1318"/>
                  <a:gd name="T10" fmla="*/ 216 w 717"/>
                  <a:gd name="T11" fmla="*/ 94 h 1318"/>
                  <a:gd name="T12" fmla="*/ 222 w 717"/>
                  <a:gd name="T13" fmla="*/ 158 h 1318"/>
                  <a:gd name="T14" fmla="*/ 185 w 717"/>
                  <a:gd name="T15" fmla="*/ 172 h 1318"/>
                  <a:gd name="T16" fmla="*/ 144 w 717"/>
                  <a:gd name="T17" fmla="*/ 200 h 1318"/>
                  <a:gd name="T18" fmla="*/ 109 w 717"/>
                  <a:gd name="T19" fmla="*/ 262 h 1318"/>
                  <a:gd name="T20" fmla="*/ 51 w 717"/>
                  <a:gd name="T21" fmla="*/ 381 h 1318"/>
                  <a:gd name="T22" fmla="*/ 9 w 717"/>
                  <a:gd name="T23" fmla="*/ 472 h 1318"/>
                  <a:gd name="T24" fmla="*/ 0 w 717"/>
                  <a:gd name="T25" fmla="*/ 531 h 1318"/>
                  <a:gd name="T26" fmla="*/ 16 w 717"/>
                  <a:gd name="T27" fmla="*/ 578 h 1318"/>
                  <a:gd name="T28" fmla="*/ 64 w 717"/>
                  <a:gd name="T29" fmla="*/ 597 h 1318"/>
                  <a:gd name="T30" fmla="*/ 113 w 717"/>
                  <a:gd name="T31" fmla="*/ 598 h 1318"/>
                  <a:gd name="T32" fmla="*/ 134 w 717"/>
                  <a:gd name="T33" fmla="*/ 614 h 1318"/>
                  <a:gd name="T34" fmla="*/ 155 w 717"/>
                  <a:gd name="T35" fmla="*/ 626 h 1318"/>
                  <a:gd name="T36" fmla="*/ 141 w 717"/>
                  <a:gd name="T37" fmla="*/ 676 h 1318"/>
                  <a:gd name="T38" fmla="*/ 137 w 717"/>
                  <a:gd name="T39" fmla="*/ 759 h 1318"/>
                  <a:gd name="T40" fmla="*/ 138 w 717"/>
                  <a:gd name="T41" fmla="*/ 803 h 1318"/>
                  <a:gd name="T42" fmla="*/ 134 w 717"/>
                  <a:gd name="T43" fmla="*/ 817 h 1318"/>
                  <a:gd name="T44" fmla="*/ 110 w 717"/>
                  <a:gd name="T45" fmla="*/ 800 h 1318"/>
                  <a:gd name="T46" fmla="*/ 68 w 717"/>
                  <a:gd name="T47" fmla="*/ 811 h 1318"/>
                  <a:gd name="T48" fmla="*/ 42 w 717"/>
                  <a:gd name="T49" fmla="*/ 856 h 1318"/>
                  <a:gd name="T50" fmla="*/ 26 w 717"/>
                  <a:gd name="T51" fmla="*/ 886 h 1318"/>
                  <a:gd name="T52" fmla="*/ 31 w 717"/>
                  <a:gd name="T53" fmla="*/ 915 h 1318"/>
                  <a:gd name="T54" fmla="*/ 25 w 717"/>
                  <a:gd name="T55" fmla="*/ 939 h 1318"/>
                  <a:gd name="T56" fmla="*/ 34 w 717"/>
                  <a:gd name="T57" fmla="*/ 959 h 1318"/>
                  <a:gd name="T58" fmla="*/ 28 w 717"/>
                  <a:gd name="T59" fmla="*/ 986 h 1318"/>
                  <a:gd name="T60" fmla="*/ 53 w 717"/>
                  <a:gd name="T61" fmla="*/ 1015 h 1318"/>
                  <a:gd name="T62" fmla="*/ 93 w 717"/>
                  <a:gd name="T63" fmla="*/ 1022 h 1318"/>
                  <a:gd name="T64" fmla="*/ 113 w 717"/>
                  <a:gd name="T65" fmla="*/ 1017 h 1318"/>
                  <a:gd name="T66" fmla="*/ 113 w 717"/>
                  <a:gd name="T67" fmla="*/ 1086 h 1318"/>
                  <a:gd name="T68" fmla="*/ 116 w 717"/>
                  <a:gd name="T69" fmla="*/ 1178 h 1318"/>
                  <a:gd name="T70" fmla="*/ 93 w 717"/>
                  <a:gd name="T71" fmla="*/ 1225 h 1318"/>
                  <a:gd name="T72" fmla="*/ 61 w 717"/>
                  <a:gd name="T73" fmla="*/ 1264 h 1318"/>
                  <a:gd name="T74" fmla="*/ 54 w 717"/>
                  <a:gd name="T75" fmla="*/ 1297 h 1318"/>
                  <a:gd name="T76" fmla="*/ 85 w 717"/>
                  <a:gd name="T77" fmla="*/ 1314 h 1318"/>
                  <a:gd name="T78" fmla="*/ 194 w 717"/>
                  <a:gd name="T79" fmla="*/ 1312 h 1318"/>
                  <a:gd name="T80" fmla="*/ 367 w 717"/>
                  <a:gd name="T81" fmla="*/ 1312 h 1318"/>
                  <a:gd name="T82" fmla="*/ 537 w 717"/>
                  <a:gd name="T83" fmla="*/ 1303 h 1318"/>
                  <a:gd name="T84" fmla="*/ 596 w 717"/>
                  <a:gd name="T85" fmla="*/ 1306 h 1318"/>
                  <a:gd name="T86" fmla="*/ 668 w 717"/>
                  <a:gd name="T87" fmla="*/ 1301 h 1318"/>
                  <a:gd name="T88" fmla="*/ 704 w 717"/>
                  <a:gd name="T89" fmla="*/ 1281 h 1318"/>
                  <a:gd name="T90" fmla="*/ 716 w 717"/>
                  <a:gd name="T91" fmla="*/ 1250 h 1318"/>
                  <a:gd name="T92" fmla="*/ 699 w 717"/>
                  <a:gd name="T93" fmla="*/ 1222 h 1318"/>
                  <a:gd name="T94" fmla="*/ 665 w 717"/>
                  <a:gd name="T95" fmla="*/ 1198 h 1318"/>
                  <a:gd name="T96" fmla="*/ 635 w 717"/>
                  <a:gd name="T97" fmla="*/ 1175 h 1318"/>
                  <a:gd name="T98" fmla="*/ 629 w 717"/>
                  <a:gd name="T99" fmla="*/ 1056 h 1318"/>
                  <a:gd name="T100" fmla="*/ 629 w 717"/>
                  <a:gd name="T101" fmla="*/ 801 h 1318"/>
                  <a:gd name="T102" fmla="*/ 634 w 717"/>
                  <a:gd name="T103" fmla="*/ 548 h 1318"/>
                  <a:gd name="T104" fmla="*/ 637 w 717"/>
                  <a:gd name="T105" fmla="*/ 311 h 1318"/>
                  <a:gd name="T106" fmla="*/ 634 w 717"/>
                  <a:gd name="T107" fmla="*/ 202 h 1318"/>
                  <a:gd name="T108" fmla="*/ 615 w 717"/>
                  <a:gd name="T109" fmla="*/ 161 h 1318"/>
                  <a:gd name="T110" fmla="*/ 578 w 717"/>
                  <a:gd name="T111" fmla="*/ 139 h 1318"/>
                  <a:gd name="T112" fmla="*/ 508 w 717"/>
                  <a:gd name="T113" fmla="*/ 127 h 1318"/>
                  <a:gd name="T114" fmla="*/ 435 w 717"/>
                  <a:gd name="T115" fmla="*/ 122 h 1318"/>
                  <a:gd name="T116" fmla="*/ 415 w 717"/>
                  <a:gd name="T117" fmla="*/ 95 h 1318"/>
                  <a:gd name="T118" fmla="*/ 405 w 717"/>
                  <a:gd name="T119" fmla="*/ 55 h 1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7"/>
                  <a:gd name="T181" fmla="*/ 0 h 1318"/>
                  <a:gd name="T182" fmla="*/ 717 w 717"/>
                  <a:gd name="T183" fmla="*/ 1318 h 13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7" h="1318">
                    <a:moveTo>
                      <a:pt x="398" y="33"/>
                    </a:moveTo>
                    <a:lnTo>
                      <a:pt x="393" y="27"/>
                    </a:lnTo>
                    <a:lnTo>
                      <a:pt x="390" y="20"/>
                    </a:lnTo>
                    <a:lnTo>
                      <a:pt x="384" y="16"/>
                    </a:lnTo>
                    <a:lnTo>
                      <a:pt x="381" y="12"/>
                    </a:lnTo>
                    <a:lnTo>
                      <a:pt x="373" y="9"/>
                    </a:lnTo>
                    <a:lnTo>
                      <a:pt x="368" y="6"/>
                    </a:lnTo>
                    <a:lnTo>
                      <a:pt x="362" y="3"/>
                    </a:lnTo>
                    <a:lnTo>
                      <a:pt x="357" y="3"/>
                    </a:lnTo>
                    <a:lnTo>
                      <a:pt x="349" y="0"/>
                    </a:lnTo>
                    <a:lnTo>
                      <a:pt x="343" y="0"/>
                    </a:lnTo>
                    <a:lnTo>
                      <a:pt x="337" y="0"/>
                    </a:lnTo>
                    <a:lnTo>
                      <a:pt x="331" y="2"/>
                    </a:lnTo>
                    <a:lnTo>
                      <a:pt x="323" y="2"/>
                    </a:lnTo>
                    <a:lnTo>
                      <a:pt x="318" y="3"/>
                    </a:lnTo>
                    <a:lnTo>
                      <a:pt x="314" y="6"/>
                    </a:lnTo>
                    <a:lnTo>
                      <a:pt x="309" y="11"/>
                    </a:lnTo>
                    <a:lnTo>
                      <a:pt x="308" y="9"/>
                    </a:lnTo>
                    <a:lnTo>
                      <a:pt x="306" y="9"/>
                    </a:lnTo>
                    <a:lnTo>
                      <a:pt x="303" y="9"/>
                    </a:lnTo>
                    <a:lnTo>
                      <a:pt x="301" y="9"/>
                    </a:lnTo>
                    <a:lnTo>
                      <a:pt x="297" y="9"/>
                    </a:lnTo>
                    <a:lnTo>
                      <a:pt x="294" y="9"/>
                    </a:lnTo>
                    <a:lnTo>
                      <a:pt x="289" y="9"/>
                    </a:lnTo>
                    <a:lnTo>
                      <a:pt x="286" y="11"/>
                    </a:lnTo>
                    <a:lnTo>
                      <a:pt x="281" y="11"/>
                    </a:lnTo>
                    <a:lnTo>
                      <a:pt x="275" y="12"/>
                    </a:lnTo>
                    <a:lnTo>
                      <a:pt x="270" y="12"/>
                    </a:lnTo>
                    <a:lnTo>
                      <a:pt x="267" y="16"/>
                    </a:lnTo>
                    <a:lnTo>
                      <a:pt x="261" y="19"/>
                    </a:lnTo>
                    <a:lnTo>
                      <a:pt x="256" y="20"/>
                    </a:lnTo>
                    <a:lnTo>
                      <a:pt x="252" y="25"/>
                    </a:lnTo>
                    <a:lnTo>
                      <a:pt x="249" y="30"/>
                    </a:lnTo>
                    <a:lnTo>
                      <a:pt x="244" y="34"/>
                    </a:lnTo>
                    <a:lnTo>
                      <a:pt x="238" y="39"/>
                    </a:lnTo>
                    <a:lnTo>
                      <a:pt x="233" y="45"/>
                    </a:lnTo>
                    <a:lnTo>
                      <a:pt x="230" y="55"/>
                    </a:lnTo>
                    <a:lnTo>
                      <a:pt x="225" y="61"/>
                    </a:lnTo>
                    <a:lnTo>
                      <a:pt x="222" y="69"/>
                    </a:lnTo>
                    <a:lnTo>
                      <a:pt x="221" y="78"/>
                    </a:lnTo>
                    <a:lnTo>
                      <a:pt x="219" y="86"/>
                    </a:lnTo>
                    <a:lnTo>
                      <a:pt x="216" y="94"/>
                    </a:lnTo>
                    <a:lnTo>
                      <a:pt x="214" y="103"/>
                    </a:lnTo>
                    <a:lnTo>
                      <a:pt x="214" y="111"/>
                    </a:lnTo>
                    <a:lnTo>
                      <a:pt x="214" y="122"/>
                    </a:lnTo>
                    <a:lnTo>
                      <a:pt x="214" y="130"/>
                    </a:lnTo>
                    <a:lnTo>
                      <a:pt x="216" y="139"/>
                    </a:lnTo>
                    <a:lnTo>
                      <a:pt x="219" y="147"/>
                    </a:lnTo>
                    <a:lnTo>
                      <a:pt x="222" y="158"/>
                    </a:lnTo>
                    <a:lnTo>
                      <a:pt x="216" y="158"/>
                    </a:lnTo>
                    <a:lnTo>
                      <a:pt x="213" y="161"/>
                    </a:lnTo>
                    <a:lnTo>
                      <a:pt x="208" y="161"/>
                    </a:lnTo>
                    <a:lnTo>
                      <a:pt x="203" y="164"/>
                    </a:lnTo>
                    <a:lnTo>
                      <a:pt x="196" y="167"/>
                    </a:lnTo>
                    <a:lnTo>
                      <a:pt x="191" y="169"/>
                    </a:lnTo>
                    <a:lnTo>
                      <a:pt x="185" y="172"/>
                    </a:lnTo>
                    <a:lnTo>
                      <a:pt x="180" y="175"/>
                    </a:lnTo>
                    <a:lnTo>
                      <a:pt x="172" y="178"/>
                    </a:lnTo>
                    <a:lnTo>
                      <a:pt x="166" y="181"/>
                    </a:lnTo>
                    <a:lnTo>
                      <a:pt x="160" y="184"/>
                    </a:lnTo>
                    <a:lnTo>
                      <a:pt x="155" y="191"/>
                    </a:lnTo>
                    <a:lnTo>
                      <a:pt x="149" y="194"/>
                    </a:lnTo>
                    <a:lnTo>
                      <a:pt x="144" y="200"/>
                    </a:lnTo>
                    <a:lnTo>
                      <a:pt x="140" y="205"/>
                    </a:lnTo>
                    <a:lnTo>
                      <a:pt x="137" y="211"/>
                    </a:lnTo>
                    <a:lnTo>
                      <a:pt x="132" y="216"/>
                    </a:lnTo>
                    <a:lnTo>
                      <a:pt x="127" y="223"/>
                    </a:lnTo>
                    <a:lnTo>
                      <a:pt x="121" y="234"/>
                    </a:lnTo>
                    <a:lnTo>
                      <a:pt x="116" y="248"/>
                    </a:lnTo>
                    <a:lnTo>
                      <a:pt x="109" y="262"/>
                    </a:lnTo>
                    <a:lnTo>
                      <a:pt x="101" y="277"/>
                    </a:lnTo>
                    <a:lnTo>
                      <a:pt x="93" y="294"/>
                    </a:lnTo>
                    <a:lnTo>
                      <a:pt x="85" y="311"/>
                    </a:lnTo>
                    <a:lnTo>
                      <a:pt x="76" y="328"/>
                    </a:lnTo>
                    <a:lnTo>
                      <a:pt x="68" y="345"/>
                    </a:lnTo>
                    <a:lnTo>
                      <a:pt x="61" y="362"/>
                    </a:lnTo>
                    <a:lnTo>
                      <a:pt x="51" y="381"/>
                    </a:lnTo>
                    <a:lnTo>
                      <a:pt x="43" y="395"/>
                    </a:lnTo>
                    <a:lnTo>
                      <a:pt x="37" y="412"/>
                    </a:lnTo>
                    <a:lnTo>
                      <a:pt x="31" y="425"/>
                    </a:lnTo>
                    <a:lnTo>
                      <a:pt x="26" y="441"/>
                    </a:lnTo>
                    <a:lnTo>
                      <a:pt x="20" y="451"/>
                    </a:lnTo>
                    <a:lnTo>
                      <a:pt x="14" y="461"/>
                    </a:lnTo>
                    <a:lnTo>
                      <a:pt x="9" y="472"/>
                    </a:lnTo>
                    <a:lnTo>
                      <a:pt x="8" y="483"/>
                    </a:lnTo>
                    <a:lnTo>
                      <a:pt x="5" y="491"/>
                    </a:lnTo>
                    <a:lnTo>
                      <a:pt x="3" y="500"/>
                    </a:lnTo>
                    <a:lnTo>
                      <a:pt x="2" y="508"/>
                    </a:lnTo>
                    <a:lnTo>
                      <a:pt x="2" y="517"/>
                    </a:lnTo>
                    <a:lnTo>
                      <a:pt x="0" y="523"/>
                    </a:lnTo>
                    <a:lnTo>
                      <a:pt x="0" y="531"/>
                    </a:lnTo>
                    <a:lnTo>
                      <a:pt x="0" y="539"/>
                    </a:lnTo>
                    <a:lnTo>
                      <a:pt x="2" y="547"/>
                    </a:lnTo>
                    <a:lnTo>
                      <a:pt x="3" y="553"/>
                    </a:lnTo>
                    <a:lnTo>
                      <a:pt x="6" y="561"/>
                    </a:lnTo>
                    <a:lnTo>
                      <a:pt x="9" y="566"/>
                    </a:lnTo>
                    <a:lnTo>
                      <a:pt x="12" y="573"/>
                    </a:lnTo>
                    <a:lnTo>
                      <a:pt x="16" y="578"/>
                    </a:lnTo>
                    <a:lnTo>
                      <a:pt x="20" y="583"/>
                    </a:lnTo>
                    <a:lnTo>
                      <a:pt x="26" y="584"/>
                    </a:lnTo>
                    <a:lnTo>
                      <a:pt x="33" y="589"/>
                    </a:lnTo>
                    <a:lnTo>
                      <a:pt x="40" y="591"/>
                    </a:lnTo>
                    <a:lnTo>
                      <a:pt x="48" y="594"/>
                    </a:lnTo>
                    <a:lnTo>
                      <a:pt x="56" y="595"/>
                    </a:lnTo>
                    <a:lnTo>
                      <a:pt x="64" y="597"/>
                    </a:lnTo>
                    <a:lnTo>
                      <a:pt x="71" y="597"/>
                    </a:lnTo>
                    <a:lnTo>
                      <a:pt x="79" y="597"/>
                    </a:lnTo>
                    <a:lnTo>
                      <a:pt x="87" y="597"/>
                    </a:lnTo>
                    <a:lnTo>
                      <a:pt x="95" y="598"/>
                    </a:lnTo>
                    <a:lnTo>
                      <a:pt x="101" y="598"/>
                    </a:lnTo>
                    <a:lnTo>
                      <a:pt x="107" y="598"/>
                    </a:lnTo>
                    <a:lnTo>
                      <a:pt x="113" y="598"/>
                    </a:lnTo>
                    <a:lnTo>
                      <a:pt x="118" y="601"/>
                    </a:lnTo>
                    <a:lnTo>
                      <a:pt x="120" y="603"/>
                    </a:lnTo>
                    <a:lnTo>
                      <a:pt x="123" y="606"/>
                    </a:lnTo>
                    <a:lnTo>
                      <a:pt x="126" y="608"/>
                    </a:lnTo>
                    <a:lnTo>
                      <a:pt x="129" y="611"/>
                    </a:lnTo>
                    <a:lnTo>
                      <a:pt x="132" y="612"/>
                    </a:lnTo>
                    <a:lnTo>
                      <a:pt x="134" y="614"/>
                    </a:lnTo>
                    <a:lnTo>
                      <a:pt x="137" y="617"/>
                    </a:lnTo>
                    <a:lnTo>
                      <a:pt x="143" y="620"/>
                    </a:lnTo>
                    <a:lnTo>
                      <a:pt x="144" y="620"/>
                    </a:lnTo>
                    <a:lnTo>
                      <a:pt x="146" y="623"/>
                    </a:lnTo>
                    <a:lnTo>
                      <a:pt x="149" y="623"/>
                    </a:lnTo>
                    <a:lnTo>
                      <a:pt x="152" y="626"/>
                    </a:lnTo>
                    <a:lnTo>
                      <a:pt x="155" y="626"/>
                    </a:lnTo>
                    <a:lnTo>
                      <a:pt x="157" y="630"/>
                    </a:lnTo>
                    <a:lnTo>
                      <a:pt x="154" y="633"/>
                    </a:lnTo>
                    <a:lnTo>
                      <a:pt x="151" y="639"/>
                    </a:lnTo>
                    <a:lnTo>
                      <a:pt x="149" y="647"/>
                    </a:lnTo>
                    <a:lnTo>
                      <a:pt x="146" y="656"/>
                    </a:lnTo>
                    <a:lnTo>
                      <a:pt x="143" y="666"/>
                    </a:lnTo>
                    <a:lnTo>
                      <a:pt x="141" y="676"/>
                    </a:lnTo>
                    <a:lnTo>
                      <a:pt x="138" y="686"/>
                    </a:lnTo>
                    <a:lnTo>
                      <a:pt x="138" y="700"/>
                    </a:lnTo>
                    <a:lnTo>
                      <a:pt x="137" y="711"/>
                    </a:lnTo>
                    <a:lnTo>
                      <a:pt x="137" y="723"/>
                    </a:lnTo>
                    <a:lnTo>
                      <a:pt x="137" y="736"/>
                    </a:lnTo>
                    <a:lnTo>
                      <a:pt x="137" y="748"/>
                    </a:lnTo>
                    <a:lnTo>
                      <a:pt x="137" y="759"/>
                    </a:lnTo>
                    <a:lnTo>
                      <a:pt x="138" y="772"/>
                    </a:lnTo>
                    <a:lnTo>
                      <a:pt x="140" y="783"/>
                    </a:lnTo>
                    <a:lnTo>
                      <a:pt x="144" y="795"/>
                    </a:lnTo>
                    <a:lnTo>
                      <a:pt x="143" y="795"/>
                    </a:lnTo>
                    <a:lnTo>
                      <a:pt x="140" y="798"/>
                    </a:lnTo>
                    <a:lnTo>
                      <a:pt x="138" y="801"/>
                    </a:lnTo>
                    <a:lnTo>
                      <a:pt x="138" y="803"/>
                    </a:lnTo>
                    <a:lnTo>
                      <a:pt x="135" y="805"/>
                    </a:lnTo>
                    <a:lnTo>
                      <a:pt x="135" y="808"/>
                    </a:lnTo>
                    <a:lnTo>
                      <a:pt x="135" y="811"/>
                    </a:lnTo>
                    <a:lnTo>
                      <a:pt x="135" y="814"/>
                    </a:lnTo>
                    <a:lnTo>
                      <a:pt x="134" y="814"/>
                    </a:lnTo>
                    <a:lnTo>
                      <a:pt x="134" y="816"/>
                    </a:lnTo>
                    <a:lnTo>
                      <a:pt x="134" y="817"/>
                    </a:lnTo>
                    <a:lnTo>
                      <a:pt x="134" y="820"/>
                    </a:lnTo>
                    <a:lnTo>
                      <a:pt x="134" y="822"/>
                    </a:lnTo>
                    <a:lnTo>
                      <a:pt x="130" y="816"/>
                    </a:lnTo>
                    <a:lnTo>
                      <a:pt x="127" y="811"/>
                    </a:lnTo>
                    <a:lnTo>
                      <a:pt x="121" y="805"/>
                    </a:lnTo>
                    <a:lnTo>
                      <a:pt x="118" y="803"/>
                    </a:lnTo>
                    <a:lnTo>
                      <a:pt x="110" y="800"/>
                    </a:lnTo>
                    <a:lnTo>
                      <a:pt x="106" y="798"/>
                    </a:lnTo>
                    <a:lnTo>
                      <a:pt x="98" y="798"/>
                    </a:lnTo>
                    <a:lnTo>
                      <a:pt x="93" y="798"/>
                    </a:lnTo>
                    <a:lnTo>
                      <a:pt x="85" y="798"/>
                    </a:lnTo>
                    <a:lnTo>
                      <a:pt x="79" y="801"/>
                    </a:lnTo>
                    <a:lnTo>
                      <a:pt x="73" y="806"/>
                    </a:lnTo>
                    <a:lnTo>
                      <a:pt x="68" y="811"/>
                    </a:lnTo>
                    <a:lnTo>
                      <a:pt x="62" y="817"/>
                    </a:lnTo>
                    <a:lnTo>
                      <a:pt x="61" y="826"/>
                    </a:lnTo>
                    <a:lnTo>
                      <a:pt x="57" y="836"/>
                    </a:lnTo>
                    <a:lnTo>
                      <a:pt x="57" y="848"/>
                    </a:lnTo>
                    <a:lnTo>
                      <a:pt x="53" y="850"/>
                    </a:lnTo>
                    <a:lnTo>
                      <a:pt x="48" y="855"/>
                    </a:lnTo>
                    <a:lnTo>
                      <a:pt x="42" y="856"/>
                    </a:lnTo>
                    <a:lnTo>
                      <a:pt x="39" y="862"/>
                    </a:lnTo>
                    <a:lnTo>
                      <a:pt x="36" y="864"/>
                    </a:lnTo>
                    <a:lnTo>
                      <a:pt x="33" y="869"/>
                    </a:lnTo>
                    <a:lnTo>
                      <a:pt x="31" y="872"/>
                    </a:lnTo>
                    <a:lnTo>
                      <a:pt x="30" y="878"/>
                    </a:lnTo>
                    <a:lnTo>
                      <a:pt x="26" y="880"/>
                    </a:lnTo>
                    <a:lnTo>
                      <a:pt x="26" y="886"/>
                    </a:lnTo>
                    <a:lnTo>
                      <a:pt x="26" y="887"/>
                    </a:lnTo>
                    <a:lnTo>
                      <a:pt x="26" y="894"/>
                    </a:lnTo>
                    <a:lnTo>
                      <a:pt x="26" y="897"/>
                    </a:lnTo>
                    <a:lnTo>
                      <a:pt x="28" y="903"/>
                    </a:lnTo>
                    <a:lnTo>
                      <a:pt x="31" y="908"/>
                    </a:lnTo>
                    <a:lnTo>
                      <a:pt x="34" y="914"/>
                    </a:lnTo>
                    <a:lnTo>
                      <a:pt x="31" y="915"/>
                    </a:lnTo>
                    <a:lnTo>
                      <a:pt x="28" y="919"/>
                    </a:lnTo>
                    <a:lnTo>
                      <a:pt x="25" y="922"/>
                    </a:lnTo>
                    <a:lnTo>
                      <a:pt x="25" y="926"/>
                    </a:lnTo>
                    <a:lnTo>
                      <a:pt x="23" y="928"/>
                    </a:lnTo>
                    <a:lnTo>
                      <a:pt x="23" y="931"/>
                    </a:lnTo>
                    <a:lnTo>
                      <a:pt x="23" y="934"/>
                    </a:lnTo>
                    <a:lnTo>
                      <a:pt x="25" y="939"/>
                    </a:lnTo>
                    <a:lnTo>
                      <a:pt x="25" y="942"/>
                    </a:lnTo>
                    <a:lnTo>
                      <a:pt x="25" y="945"/>
                    </a:lnTo>
                    <a:lnTo>
                      <a:pt x="25" y="947"/>
                    </a:lnTo>
                    <a:lnTo>
                      <a:pt x="26" y="951"/>
                    </a:lnTo>
                    <a:lnTo>
                      <a:pt x="30" y="955"/>
                    </a:lnTo>
                    <a:lnTo>
                      <a:pt x="31" y="956"/>
                    </a:lnTo>
                    <a:lnTo>
                      <a:pt x="34" y="959"/>
                    </a:lnTo>
                    <a:lnTo>
                      <a:pt x="31" y="961"/>
                    </a:lnTo>
                    <a:lnTo>
                      <a:pt x="31" y="964"/>
                    </a:lnTo>
                    <a:lnTo>
                      <a:pt x="28" y="967"/>
                    </a:lnTo>
                    <a:lnTo>
                      <a:pt x="28" y="972"/>
                    </a:lnTo>
                    <a:lnTo>
                      <a:pt x="28" y="975"/>
                    </a:lnTo>
                    <a:lnTo>
                      <a:pt x="28" y="980"/>
                    </a:lnTo>
                    <a:lnTo>
                      <a:pt x="28" y="986"/>
                    </a:lnTo>
                    <a:lnTo>
                      <a:pt x="31" y="990"/>
                    </a:lnTo>
                    <a:lnTo>
                      <a:pt x="33" y="994"/>
                    </a:lnTo>
                    <a:lnTo>
                      <a:pt x="36" y="998"/>
                    </a:lnTo>
                    <a:lnTo>
                      <a:pt x="39" y="1003"/>
                    </a:lnTo>
                    <a:lnTo>
                      <a:pt x="43" y="1009"/>
                    </a:lnTo>
                    <a:lnTo>
                      <a:pt x="48" y="1011"/>
                    </a:lnTo>
                    <a:lnTo>
                      <a:pt x="53" y="1015"/>
                    </a:lnTo>
                    <a:lnTo>
                      <a:pt x="57" y="1019"/>
                    </a:lnTo>
                    <a:lnTo>
                      <a:pt x="67" y="1022"/>
                    </a:lnTo>
                    <a:lnTo>
                      <a:pt x="71" y="1022"/>
                    </a:lnTo>
                    <a:lnTo>
                      <a:pt x="79" y="1023"/>
                    </a:lnTo>
                    <a:lnTo>
                      <a:pt x="84" y="1023"/>
                    </a:lnTo>
                    <a:lnTo>
                      <a:pt x="90" y="1023"/>
                    </a:lnTo>
                    <a:lnTo>
                      <a:pt x="93" y="1022"/>
                    </a:lnTo>
                    <a:lnTo>
                      <a:pt x="98" y="1022"/>
                    </a:lnTo>
                    <a:lnTo>
                      <a:pt x="101" y="1022"/>
                    </a:lnTo>
                    <a:lnTo>
                      <a:pt x="106" y="1022"/>
                    </a:lnTo>
                    <a:lnTo>
                      <a:pt x="107" y="1019"/>
                    </a:lnTo>
                    <a:lnTo>
                      <a:pt x="109" y="1019"/>
                    </a:lnTo>
                    <a:lnTo>
                      <a:pt x="110" y="1017"/>
                    </a:lnTo>
                    <a:lnTo>
                      <a:pt x="113" y="1017"/>
                    </a:lnTo>
                    <a:lnTo>
                      <a:pt x="115" y="1017"/>
                    </a:lnTo>
                    <a:lnTo>
                      <a:pt x="113" y="1023"/>
                    </a:lnTo>
                    <a:lnTo>
                      <a:pt x="113" y="1034"/>
                    </a:lnTo>
                    <a:lnTo>
                      <a:pt x="113" y="1045"/>
                    </a:lnTo>
                    <a:lnTo>
                      <a:pt x="113" y="1059"/>
                    </a:lnTo>
                    <a:lnTo>
                      <a:pt x="113" y="1072"/>
                    </a:lnTo>
                    <a:lnTo>
                      <a:pt x="113" y="1086"/>
                    </a:lnTo>
                    <a:lnTo>
                      <a:pt x="113" y="1098"/>
                    </a:lnTo>
                    <a:lnTo>
                      <a:pt x="113" y="1115"/>
                    </a:lnTo>
                    <a:lnTo>
                      <a:pt x="113" y="1128"/>
                    </a:lnTo>
                    <a:lnTo>
                      <a:pt x="113" y="1142"/>
                    </a:lnTo>
                    <a:lnTo>
                      <a:pt x="113" y="1155"/>
                    </a:lnTo>
                    <a:lnTo>
                      <a:pt x="116" y="1169"/>
                    </a:lnTo>
                    <a:lnTo>
                      <a:pt x="116" y="1178"/>
                    </a:lnTo>
                    <a:lnTo>
                      <a:pt x="116" y="1189"/>
                    </a:lnTo>
                    <a:lnTo>
                      <a:pt x="116" y="1198"/>
                    </a:lnTo>
                    <a:lnTo>
                      <a:pt x="118" y="1206"/>
                    </a:lnTo>
                    <a:lnTo>
                      <a:pt x="110" y="1208"/>
                    </a:lnTo>
                    <a:lnTo>
                      <a:pt x="104" y="1214"/>
                    </a:lnTo>
                    <a:lnTo>
                      <a:pt x="99" y="1219"/>
                    </a:lnTo>
                    <a:lnTo>
                      <a:pt x="93" y="1225"/>
                    </a:lnTo>
                    <a:lnTo>
                      <a:pt x="87" y="1230"/>
                    </a:lnTo>
                    <a:lnTo>
                      <a:pt x="82" y="1236"/>
                    </a:lnTo>
                    <a:lnTo>
                      <a:pt x="78" y="1240"/>
                    </a:lnTo>
                    <a:lnTo>
                      <a:pt x="73" y="1247"/>
                    </a:lnTo>
                    <a:lnTo>
                      <a:pt x="67" y="1253"/>
                    </a:lnTo>
                    <a:lnTo>
                      <a:pt x="64" y="1258"/>
                    </a:lnTo>
                    <a:lnTo>
                      <a:pt x="61" y="1264"/>
                    </a:lnTo>
                    <a:lnTo>
                      <a:pt x="57" y="1269"/>
                    </a:lnTo>
                    <a:lnTo>
                      <a:pt x="54" y="1273"/>
                    </a:lnTo>
                    <a:lnTo>
                      <a:pt x="53" y="1280"/>
                    </a:lnTo>
                    <a:lnTo>
                      <a:pt x="51" y="1284"/>
                    </a:lnTo>
                    <a:lnTo>
                      <a:pt x="53" y="1290"/>
                    </a:lnTo>
                    <a:lnTo>
                      <a:pt x="53" y="1294"/>
                    </a:lnTo>
                    <a:lnTo>
                      <a:pt x="54" y="1297"/>
                    </a:lnTo>
                    <a:lnTo>
                      <a:pt x="56" y="1300"/>
                    </a:lnTo>
                    <a:lnTo>
                      <a:pt x="57" y="1305"/>
                    </a:lnTo>
                    <a:lnTo>
                      <a:pt x="61" y="1308"/>
                    </a:lnTo>
                    <a:lnTo>
                      <a:pt x="65" y="1311"/>
                    </a:lnTo>
                    <a:lnTo>
                      <a:pt x="71" y="1312"/>
                    </a:lnTo>
                    <a:lnTo>
                      <a:pt x="79" y="1314"/>
                    </a:lnTo>
                    <a:lnTo>
                      <a:pt x="85" y="1314"/>
                    </a:lnTo>
                    <a:lnTo>
                      <a:pt x="96" y="1315"/>
                    </a:lnTo>
                    <a:lnTo>
                      <a:pt x="107" y="1315"/>
                    </a:lnTo>
                    <a:lnTo>
                      <a:pt x="121" y="1317"/>
                    </a:lnTo>
                    <a:lnTo>
                      <a:pt x="135" y="1314"/>
                    </a:lnTo>
                    <a:lnTo>
                      <a:pt x="152" y="1314"/>
                    </a:lnTo>
                    <a:lnTo>
                      <a:pt x="172" y="1312"/>
                    </a:lnTo>
                    <a:lnTo>
                      <a:pt x="194" y="1312"/>
                    </a:lnTo>
                    <a:lnTo>
                      <a:pt x="210" y="1312"/>
                    </a:lnTo>
                    <a:lnTo>
                      <a:pt x="231" y="1312"/>
                    </a:lnTo>
                    <a:lnTo>
                      <a:pt x="255" y="1312"/>
                    </a:lnTo>
                    <a:lnTo>
                      <a:pt x="281" y="1314"/>
                    </a:lnTo>
                    <a:lnTo>
                      <a:pt x="308" y="1312"/>
                    </a:lnTo>
                    <a:lnTo>
                      <a:pt x="337" y="1312"/>
                    </a:lnTo>
                    <a:lnTo>
                      <a:pt x="367" y="1312"/>
                    </a:lnTo>
                    <a:lnTo>
                      <a:pt x="396" y="1312"/>
                    </a:lnTo>
                    <a:lnTo>
                      <a:pt x="422" y="1311"/>
                    </a:lnTo>
                    <a:lnTo>
                      <a:pt x="450" y="1311"/>
                    </a:lnTo>
                    <a:lnTo>
                      <a:pt x="475" y="1308"/>
                    </a:lnTo>
                    <a:lnTo>
                      <a:pt x="500" y="1308"/>
                    </a:lnTo>
                    <a:lnTo>
                      <a:pt x="520" y="1305"/>
                    </a:lnTo>
                    <a:lnTo>
                      <a:pt x="537" y="1303"/>
                    </a:lnTo>
                    <a:lnTo>
                      <a:pt x="550" y="1301"/>
                    </a:lnTo>
                    <a:lnTo>
                      <a:pt x="558" y="1301"/>
                    </a:lnTo>
                    <a:lnTo>
                      <a:pt x="564" y="1301"/>
                    </a:lnTo>
                    <a:lnTo>
                      <a:pt x="570" y="1303"/>
                    </a:lnTo>
                    <a:lnTo>
                      <a:pt x="579" y="1303"/>
                    </a:lnTo>
                    <a:lnTo>
                      <a:pt x="589" y="1306"/>
                    </a:lnTo>
                    <a:lnTo>
                      <a:pt x="596" y="1306"/>
                    </a:lnTo>
                    <a:lnTo>
                      <a:pt x="607" y="1306"/>
                    </a:lnTo>
                    <a:lnTo>
                      <a:pt x="618" y="1306"/>
                    </a:lnTo>
                    <a:lnTo>
                      <a:pt x="629" y="1306"/>
                    </a:lnTo>
                    <a:lnTo>
                      <a:pt x="637" y="1303"/>
                    </a:lnTo>
                    <a:lnTo>
                      <a:pt x="648" y="1303"/>
                    </a:lnTo>
                    <a:lnTo>
                      <a:pt x="657" y="1301"/>
                    </a:lnTo>
                    <a:lnTo>
                      <a:pt x="668" y="1301"/>
                    </a:lnTo>
                    <a:lnTo>
                      <a:pt x="674" y="1298"/>
                    </a:lnTo>
                    <a:lnTo>
                      <a:pt x="682" y="1297"/>
                    </a:lnTo>
                    <a:lnTo>
                      <a:pt x="688" y="1294"/>
                    </a:lnTo>
                    <a:lnTo>
                      <a:pt x="694" y="1294"/>
                    </a:lnTo>
                    <a:lnTo>
                      <a:pt x="697" y="1289"/>
                    </a:lnTo>
                    <a:lnTo>
                      <a:pt x="700" y="1286"/>
                    </a:lnTo>
                    <a:lnTo>
                      <a:pt x="704" y="1281"/>
                    </a:lnTo>
                    <a:lnTo>
                      <a:pt x="707" y="1278"/>
                    </a:lnTo>
                    <a:lnTo>
                      <a:pt x="708" y="1273"/>
                    </a:lnTo>
                    <a:lnTo>
                      <a:pt x="711" y="1269"/>
                    </a:lnTo>
                    <a:lnTo>
                      <a:pt x="713" y="1264"/>
                    </a:lnTo>
                    <a:lnTo>
                      <a:pt x="716" y="1261"/>
                    </a:lnTo>
                    <a:lnTo>
                      <a:pt x="716" y="1255"/>
                    </a:lnTo>
                    <a:lnTo>
                      <a:pt x="716" y="1250"/>
                    </a:lnTo>
                    <a:lnTo>
                      <a:pt x="714" y="1244"/>
                    </a:lnTo>
                    <a:lnTo>
                      <a:pt x="714" y="1242"/>
                    </a:lnTo>
                    <a:lnTo>
                      <a:pt x="711" y="1236"/>
                    </a:lnTo>
                    <a:lnTo>
                      <a:pt x="710" y="1234"/>
                    </a:lnTo>
                    <a:lnTo>
                      <a:pt x="707" y="1230"/>
                    </a:lnTo>
                    <a:lnTo>
                      <a:pt x="705" y="1228"/>
                    </a:lnTo>
                    <a:lnTo>
                      <a:pt x="699" y="1222"/>
                    </a:lnTo>
                    <a:lnTo>
                      <a:pt x="694" y="1219"/>
                    </a:lnTo>
                    <a:lnTo>
                      <a:pt x="690" y="1214"/>
                    </a:lnTo>
                    <a:lnTo>
                      <a:pt x="685" y="1212"/>
                    </a:lnTo>
                    <a:lnTo>
                      <a:pt x="680" y="1206"/>
                    </a:lnTo>
                    <a:lnTo>
                      <a:pt x="674" y="1205"/>
                    </a:lnTo>
                    <a:lnTo>
                      <a:pt x="669" y="1200"/>
                    </a:lnTo>
                    <a:lnTo>
                      <a:pt x="665" y="1198"/>
                    </a:lnTo>
                    <a:lnTo>
                      <a:pt x="660" y="1192"/>
                    </a:lnTo>
                    <a:lnTo>
                      <a:pt x="655" y="1189"/>
                    </a:lnTo>
                    <a:lnTo>
                      <a:pt x="649" y="1186"/>
                    </a:lnTo>
                    <a:lnTo>
                      <a:pt x="646" y="1183"/>
                    </a:lnTo>
                    <a:lnTo>
                      <a:pt x="641" y="1181"/>
                    </a:lnTo>
                    <a:lnTo>
                      <a:pt x="638" y="1178"/>
                    </a:lnTo>
                    <a:lnTo>
                      <a:pt x="635" y="1175"/>
                    </a:lnTo>
                    <a:lnTo>
                      <a:pt x="634" y="1175"/>
                    </a:lnTo>
                    <a:lnTo>
                      <a:pt x="632" y="1165"/>
                    </a:lnTo>
                    <a:lnTo>
                      <a:pt x="632" y="1151"/>
                    </a:lnTo>
                    <a:lnTo>
                      <a:pt x="632" y="1133"/>
                    </a:lnTo>
                    <a:lnTo>
                      <a:pt x="632" y="1111"/>
                    </a:lnTo>
                    <a:lnTo>
                      <a:pt x="629" y="1084"/>
                    </a:lnTo>
                    <a:lnTo>
                      <a:pt x="629" y="1056"/>
                    </a:lnTo>
                    <a:lnTo>
                      <a:pt x="629" y="1023"/>
                    </a:lnTo>
                    <a:lnTo>
                      <a:pt x="629" y="989"/>
                    </a:lnTo>
                    <a:lnTo>
                      <a:pt x="629" y="953"/>
                    </a:lnTo>
                    <a:lnTo>
                      <a:pt x="629" y="915"/>
                    </a:lnTo>
                    <a:lnTo>
                      <a:pt x="629" y="878"/>
                    </a:lnTo>
                    <a:lnTo>
                      <a:pt x="629" y="839"/>
                    </a:lnTo>
                    <a:lnTo>
                      <a:pt x="629" y="801"/>
                    </a:lnTo>
                    <a:lnTo>
                      <a:pt x="629" y="764"/>
                    </a:lnTo>
                    <a:lnTo>
                      <a:pt x="629" y="728"/>
                    </a:lnTo>
                    <a:lnTo>
                      <a:pt x="632" y="694"/>
                    </a:lnTo>
                    <a:lnTo>
                      <a:pt x="632" y="656"/>
                    </a:lnTo>
                    <a:lnTo>
                      <a:pt x="632" y="622"/>
                    </a:lnTo>
                    <a:lnTo>
                      <a:pt x="632" y="584"/>
                    </a:lnTo>
                    <a:lnTo>
                      <a:pt x="634" y="548"/>
                    </a:lnTo>
                    <a:lnTo>
                      <a:pt x="634" y="511"/>
                    </a:lnTo>
                    <a:lnTo>
                      <a:pt x="634" y="473"/>
                    </a:lnTo>
                    <a:lnTo>
                      <a:pt x="634" y="437"/>
                    </a:lnTo>
                    <a:lnTo>
                      <a:pt x="637" y="405"/>
                    </a:lnTo>
                    <a:lnTo>
                      <a:pt x="637" y="370"/>
                    </a:lnTo>
                    <a:lnTo>
                      <a:pt x="637" y="339"/>
                    </a:lnTo>
                    <a:lnTo>
                      <a:pt x="637" y="311"/>
                    </a:lnTo>
                    <a:lnTo>
                      <a:pt x="637" y="286"/>
                    </a:lnTo>
                    <a:lnTo>
                      <a:pt x="637" y="262"/>
                    </a:lnTo>
                    <a:lnTo>
                      <a:pt x="637" y="244"/>
                    </a:lnTo>
                    <a:lnTo>
                      <a:pt x="637" y="228"/>
                    </a:lnTo>
                    <a:lnTo>
                      <a:pt x="637" y="219"/>
                    </a:lnTo>
                    <a:lnTo>
                      <a:pt x="634" y="209"/>
                    </a:lnTo>
                    <a:lnTo>
                      <a:pt x="634" y="202"/>
                    </a:lnTo>
                    <a:lnTo>
                      <a:pt x="632" y="194"/>
                    </a:lnTo>
                    <a:lnTo>
                      <a:pt x="632" y="187"/>
                    </a:lnTo>
                    <a:lnTo>
                      <a:pt x="629" y="181"/>
                    </a:lnTo>
                    <a:lnTo>
                      <a:pt x="626" y="175"/>
                    </a:lnTo>
                    <a:lnTo>
                      <a:pt x="623" y="170"/>
                    </a:lnTo>
                    <a:lnTo>
                      <a:pt x="621" y="166"/>
                    </a:lnTo>
                    <a:lnTo>
                      <a:pt x="615" y="161"/>
                    </a:lnTo>
                    <a:lnTo>
                      <a:pt x="612" y="156"/>
                    </a:lnTo>
                    <a:lnTo>
                      <a:pt x="606" y="152"/>
                    </a:lnTo>
                    <a:lnTo>
                      <a:pt x="603" y="150"/>
                    </a:lnTo>
                    <a:lnTo>
                      <a:pt x="596" y="147"/>
                    </a:lnTo>
                    <a:lnTo>
                      <a:pt x="590" y="144"/>
                    </a:lnTo>
                    <a:lnTo>
                      <a:pt x="582" y="141"/>
                    </a:lnTo>
                    <a:lnTo>
                      <a:pt x="578" y="139"/>
                    </a:lnTo>
                    <a:lnTo>
                      <a:pt x="568" y="137"/>
                    </a:lnTo>
                    <a:lnTo>
                      <a:pt x="559" y="134"/>
                    </a:lnTo>
                    <a:lnTo>
                      <a:pt x="550" y="131"/>
                    </a:lnTo>
                    <a:lnTo>
                      <a:pt x="540" y="131"/>
                    </a:lnTo>
                    <a:lnTo>
                      <a:pt x="528" y="128"/>
                    </a:lnTo>
                    <a:lnTo>
                      <a:pt x="517" y="128"/>
                    </a:lnTo>
                    <a:lnTo>
                      <a:pt x="508" y="127"/>
                    </a:lnTo>
                    <a:lnTo>
                      <a:pt x="497" y="127"/>
                    </a:lnTo>
                    <a:lnTo>
                      <a:pt x="485" y="123"/>
                    </a:lnTo>
                    <a:lnTo>
                      <a:pt x="474" y="123"/>
                    </a:lnTo>
                    <a:lnTo>
                      <a:pt x="463" y="122"/>
                    </a:lnTo>
                    <a:lnTo>
                      <a:pt x="452" y="122"/>
                    </a:lnTo>
                    <a:lnTo>
                      <a:pt x="443" y="122"/>
                    </a:lnTo>
                    <a:lnTo>
                      <a:pt x="435" y="122"/>
                    </a:lnTo>
                    <a:lnTo>
                      <a:pt x="427" y="122"/>
                    </a:lnTo>
                    <a:lnTo>
                      <a:pt x="422" y="122"/>
                    </a:lnTo>
                    <a:lnTo>
                      <a:pt x="419" y="117"/>
                    </a:lnTo>
                    <a:lnTo>
                      <a:pt x="419" y="111"/>
                    </a:lnTo>
                    <a:lnTo>
                      <a:pt x="418" y="106"/>
                    </a:lnTo>
                    <a:lnTo>
                      <a:pt x="418" y="102"/>
                    </a:lnTo>
                    <a:lnTo>
                      <a:pt x="415" y="95"/>
                    </a:lnTo>
                    <a:lnTo>
                      <a:pt x="415" y="91"/>
                    </a:lnTo>
                    <a:lnTo>
                      <a:pt x="413" y="84"/>
                    </a:lnTo>
                    <a:lnTo>
                      <a:pt x="413" y="80"/>
                    </a:lnTo>
                    <a:lnTo>
                      <a:pt x="410" y="72"/>
                    </a:lnTo>
                    <a:lnTo>
                      <a:pt x="408" y="66"/>
                    </a:lnTo>
                    <a:lnTo>
                      <a:pt x="405" y="61"/>
                    </a:lnTo>
                    <a:lnTo>
                      <a:pt x="405" y="55"/>
                    </a:lnTo>
                    <a:lnTo>
                      <a:pt x="404" y="48"/>
                    </a:lnTo>
                    <a:lnTo>
                      <a:pt x="401" y="44"/>
                    </a:lnTo>
                    <a:lnTo>
                      <a:pt x="398" y="37"/>
                    </a:lnTo>
                    <a:lnTo>
                      <a:pt x="398" y="3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2" name="Freeform 4"/>
              <p:cNvSpPr>
                <a:spLocks/>
              </p:cNvSpPr>
              <p:nvPr/>
            </p:nvSpPr>
            <p:spPr bwMode="auto">
              <a:xfrm>
                <a:off x="3986" y="2029"/>
                <a:ext cx="670" cy="1154"/>
              </a:xfrm>
              <a:custGeom>
                <a:avLst/>
                <a:gdLst>
                  <a:gd name="T0" fmla="*/ 292 w 670"/>
                  <a:gd name="T1" fmla="*/ 72 h 1154"/>
                  <a:gd name="T2" fmla="*/ 357 w 670"/>
                  <a:gd name="T3" fmla="*/ 69 h 1154"/>
                  <a:gd name="T4" fmla="*/ 405 w 670"/>
                  <a:gd name="T5" fmla="*/ 0 h 1154"/>
                  <a:gd name="T6" fmla="*/ 459 w 670"/>
                  <a:gd name="T7" fmla="*/ 2 h 1154"/>
                  <a:gd name="T8" fmla="*/ 525 w 670"/>
                  <a:gd name="T9" fmla="*/ 11 h 1154"/>
                  <a:gd name="T10" fmla="*/ 570 w 670"/>
                  <a:gd name="T11" fmla="*/ 25 h 1154"/>
                  <a:gd name="T12" fmla="*/ 585 w 670"/>
                  <a:gd name="T13" fmla="*/ 44 h 1154"/>
                  <a:gd name="T14" fmla="*/ 591 w 670"/>
                  <a:gd name="T15" fmla="*/ 80 h 1154"/>
                  <a:gd name="T16" fmla="*/ 587 w 670"/>
                  <a:gd name="T17" fmla="*/ 303 h 1154"/>
                  <a:gd name="T18" fmla="*/ 584 w 670"/>
                  <a:gd name="T19" fmla="*/ 779 h 1154"/>
                  <a:gd name="T20" fmla="*/ 599 w 670"/>
                  <a:gd name="T21" fmla="*/ 1045 h 1154"/>
                  <a:gd name="T22" fmla="*/ 640 w 670"/>
                  <a:gd name="T23" fmla="*/ 1073 h 1154"/>
                  <a:gd name="T24" fmla="*/ 666 w 670"/>
                  <a:gd name="T25" fmla="*/ 1103 h 1154"/>
                  <a:gd name="T26" fmla="*/ 649 w 670"/>
                  <a:gd name="T27" fmla="*/ 1131 h 1154"/>
                  <a:gd name="T28" fmla="*/ 593 w 670"/>
                  <a:gd name="T29" fmla="*/ 1141 h 1154"/>
                  <a:gd name="T30" fmla="*/ 553 w 670"/>
                  <a:gd name="T31" fmla="*/ 1141 h 1154"/>
                  <a:gd name="T32" fmla="*/ 562 w 670"/>
                  <a:gd name="T33" fmla="*/ 1111 h 1154"/>
                  <a:gd name="T34" fmla="*/ 567 w 670"/>
                  <a:gd name="T35" fmla="*/ 1094 h 1154"/>
                  <a:gd name="T36" fmla="*/ 548 w 670"/>
                  <a:gd name="T37" fmla="*/ 1109 h 1154"/>
                  <a:gd name="T38" fmla="*/ 529 w 670"/>
                  <a:gd name="T39" fmla="*/ 1130 h 1154"/>
                  <a:gd name="T40" fmla="*/ 512 w 670"/>
                  <a:gd name="T41" fmla="*/ 1141 h 1154"/>
                  <a:gd name="T42" fmla="*/ 371 w 670"/>
                  <a:gd name="T43" fmla="*/ 1145 h 1154"/>
                  <a:gd name="T44" fmla="*/ 213 w 670"/>
                  <a:gd name="T45" fmla="*/ 1150 h 1154"/>
                  <a:gd name="T46" fmla="*/ 165 w 670"/>
                  <a:gd name="T47" fmla="*/ 1144 h 1154"/>
                  <a:gd name="T48" fmla="*/ 154 w 670"/>
                  <a:gd name="T49" fmla="*/ 1128 h 1154"/>
                  <a:gd name="T50" fmla="*/ 151 w 670"/>
                  <a:gd name="T51" fmla="*/ 1119 h 1154"/>
                  <a:gd name="T52" fmla="*/ 147 w 670"/>
                  <a:gd name="T53" fmla="*/ 1139 h 1154"/>
                  <a:gd name="T54" fmla="*/ 129 w 670"/>
                  <a:gd name="T55" fmla="*/ 1150 h 1154"/>
                  <a:gd name="T56" fmla="*/ 65 w 670"/>
                  <a:gd name="T57" fmla="*/ 1150 h 1154"/>
                  <a:gd name="T58" fmla="*/ 76 w 670"/>
                  <a:gd name="T59" fmla="*/ 1106 h 1154"/>
                  <a:gd name="T60" fmla="*/ 113 w 670"/>
                  <a:gd name="T61" fmla="*/ 991 h 1154"/>
                  <a:gd name="T62" fmla="*/ 116 w 670"/>
                  <a:gd name="T63" fmla="*/ 822 h 1154"/>
                  <a:gd name="T64" fmla="*/ 138 w 670"/>
                  <a:gd name="T65" fmla="*/ 674 h 1154"/>
                  <a:gd name="T66" fmla="*/ 168 w 670"/>
                  <a:gd name="T67" fmla="*/ 713 h 1154"/>
                  <a:gd name="T68" fmla="*/ 210 w 670"/>
                  <a:gd name="T69" fmla="*/ 738 h 1154"/>
                  <a:gd name="T70" fmla="*/ 227 w 670"/>
                  <a:gd name="T71" fmla="*/ 735 h 1154"/>
                  <a:gd name="T72" fmla="*/ 160 w 670"/>
                  <a:gd name="T73" fmla="*/ 677 h 1154"/>
                  <a:gd name="T74" fmla="*/ 138 w 670"/>
                  <a:gd name="T75" fmla="*/ 549 h 1154"/>
                  <a:gd name="T76" fmla="*/ 175 w 670"/>
                  <a:gd name="T77" fmla="*/ 482 h 1154"/>
                  <a:gd name="T78" fmla="*/ 189 w 670"/>
                  <a:gd name="T79" fmla="*/ 471 h 1154"/>
                  <a:gd name="T80" fmla="*/ 202 w 670"/>
                  <a:gd name="T81" fmla="*/ 471 h 1154"/>
                  <a:gd name="T82" fmla="*/ 262 w 670"/>
                  <a:gd name="T83" fmla="*/ 487 h 1154"/>
                  <a:gd name="T84" fmla="*/ 321 w 670"/>
                  <a:gd name="T85" fmla="*/ 443 h 1154"/>
                  <a:gd name="T86" fmla="*/ 318 w 670"/>
                  <a:gd name="T87" fmla="*/ 404 h 1154"/>
                  <a:gd name="T88" fmla="*/ 295 w 670"/>
                  <a:gd name="T89" fmla="*/ 421 h 1154"/>
                  <a:gd name="T90" fmla="*/ 273 w 670"/>
                  <a:gd name="T91" fmla="*/ 423 h 1154"/>
                  <a:gd name="T92" fmla="*/ 248 w 670"/>
                  <a:gd name="T93" fmla="*/ 412 h 1154"/>
                  <a:gd name="T94" fmla="*/ 228 w 670"/>
                  <a:gd name="T95" fmla="*/ 409 h 1154"/>
                  <a:gd name="T96" fmla="*/ 197 w 670"/>
                  <a:gd name="T97" fmla="*/ 418 h 1154"/>
                  <a:gd name="T98" fmla="*/ 141 w 670"/>
                  <a:gd name="T99" fmla="*/ 431 h 1154"/>
                  <a:gd name="T100" fmla="*/ 81 w 670"/>
                  <a:gd name="T101" fmla="*/ 435 h 1154"/>
                  <a:gd name="T102" fmla="*/ 23 w 670"/>
                  <a:gd name="T103" fmla="*/ 424 h 1154"/>
                  <a:gd name="T104" fmla="*/ 0 w 670"/>
                  <a:gd name="T105" fmla="*/ 378 h 1154"/>
                  <a:gd name="T106" fmla="*/ 34 w 670"/>
                  <a:gd name="T107" fmla="*/ 279 h 1154"/>
                  <a:gd name="T108" fmla="*/ 81 w 670"/>
                  <a:gd name="T109" fmla="*/ 179 h 1154"/>
                  <a:gd name="T110" fmla="*/ 118 w 670"/>
                  <a:gd name="T111" fmla="*/ 109 h 1154"/>
                  <a:gd name="T112" fmla="*/ 149 w 670"/>
                  <a:gd name="T113" fmla="*/ 62 h 1154"/>
                  <a:gd name="T114" fmla="*/ 197 w 670"/>
                  <a:gd name="T115" fmla="*/ 37 h 1154"/>
                  <a:gd name="T116" fmla="*/ 248 w 670"/>
                  <a:gd name="T117" fmla="*/ 25 h 11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0"/>
                  <a:gd name="T178" fmla="*/ 0 h 1154"/>
                  <a:gd name="T179" fmla="*/ 670 w 670"/>
                  <a:gd name="T180" fmla="*/ 1154 h 11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0" h="1154">
                    <a:moveTo>
                      <a:pt x="259" y="25"/>
                    </a:moveTo>
                    <a:lnTo>
                      <a:pt x="262" y="34"/>
                    </a:lnTo>
                    <a:lnTo>
                      <a:pt x="267" y="47"/>
                    </a:lnTo>
                    <a:lnTo>
                      <a:pt x="275" y="56"/>
                    </a:lnTo>
                    <a:lnTo>
                      <a:pt x="283" y="66"/>
                    </a:lnTo>
                    <a:lnTo>
                      <a:pt x="292" y="72"/>
                    </a:lnTo>
                    <a:lnTo>
                      <a:pt x="301" y="78"/>
                    </a:lnTo>
                    <a:lnTo>
                      <a:pt x="312" y="80"/>
                    </a:lnTo>
                    <a:lnTo>
                      <a:pt x="324" y="81"/>
                    </a:lnTo>
                    <a:lnTo>
                      <a:pt x="335" y="80"/>
                    </a:lnTo>
                    <a:lnTo>
                      <a:pt x="346" y="76"/>
                    </a:lnTo>
                    <a:lnTo>
                      <a:pt x="357" y="69"/>
                    </a:lnTo>
                    <a:lnTo>
                      <a:pt x="368" y="62"/>
                    </a:lnTo>
                    <a:lnTo>
                      <a:pt x="376" y="50"/>
                    </a:lnTo>
                    <a:lnTo>
                      <a:pt x="386" y="36"/>
                    </a:lnTo>
                    <a:lnTo>
                      <a:pt x="393" y="19"/>
                    </a:lnTo>
                    <a:lnTo>
                      <a:pt x="400" y="0"/>
                    </a:lnTo>
                    <a:lnTo>
                      <a:pt x="405" y="0"/>
                    </a:lnTo>
                    <a:lnTo>
                      <a:pt x="411" y="0"/>
                    </a:lnTo>
                    <a:lnTo>
                      <a:pt x="419" y="0"/>
                    </a:lnTo>
                    <a:lnTo>
                      <a:pt x="428" y="0"/>
                    </a:lnTo>
                    <a:lnTo>
                      <a:pt x="438" y="0"/>
                    </a:lnTo>
                    <a:lnTo>
                      <a:pt x="449" y="2"/>
                    </a:lnTo>
                    <a:lnTo>
                      <a:pt x="459" y="2"/>
                    </a:lnTo>
                    <a:lnTo>
                      <a:pt x="470" y="3"/>
                    </a:lnTo>
                    <a:lnTo>
                      <a:pt x="481" y="3"/>
                    </a:lnTo>
                    <a:lnTo>
                      <a:pt x="492" y="6"/>
                    </a:lnTo>
                    <a:lnTo>
                      <a:pt x="501" y="6"/>
                    </a:lnTo>
                    <a:lnTo>
                      <a:pt x="514" y="9"/>
                    </a:lnTo>
                    <a:lnTo>
                      <a:pt x="525" y="11"/>
                    </a:lnTo>
                    <a:lnTo>
                      <a:pt x="536" y="14"/>
                    </a:lnTo>
                    <a:lnTo>
                      <a:pt x="546" y="16"/>
                    </a:lnTo>
                    <a:lnTo>
                      <a:pt x="559" y="19"/>
                    </a:lnTo>
                    <a:lnTo>
                      <a:pt x="560" y="19"/>
                    </a:lnTo>
                    <a:lnTo>
                      <a:pt x="567" y="22"/>
                    </a:lnTo>
                    <a:lnTo>
                      <a:pt x="570" y="25"/>
                    </a:lnTo>
                    <a:lnTo>
                      <a:pt x="574" y="27"/>
                    </a:lnTo>
                    <a:lnTo>
                      <a:pt x="577" y="30"/>
                    </a:lnTo>
                    <a:lnTo>
                      <a:pt x="581" y="33"/>
                    </a:lnTo>
                    <a:lnTo>
                      <a:pt x="582" y="34"/>
                    </a:lnTo>
                    <a:lnTo>
                      <a:pt x="585" y="41"/>
                    </a:lnTo>
                    <a:lnTo>
                      <a:pt x="585" y="44"/>
                    </a:lnTo>
                    <a:lnTo>
                      <a:pt x="588" y="48"/>
                    </a:lnTo>
                    <a:lnTo>
                      <a:pt x="588" y="55"/>
                    </a:lnTo>
                    <a:lnTo>
                      <a:pt x="590" y="61"/>
                    </a:lnTo>
                    <a:lnTo>
                      <a:pt x="590" y="66"/>
                    </a:lnTo>
                    <a:lnTo>
                      <a:pt x="591" y="73"/>
                    </a:lnTo>
                    <a:lnTo>
                      <a:pt x="591" y="80"/>
                    </a:lnTo>
                    <a:lnTo>
                      <a:pt x="593" y="87"/>
                    </a:lnTo>
                    <a:lnTo>
                      <a:pt x="591" y="103"/>
                    </a:lnTo>
                    <a:lnTo>
                      <a:pt x="591" y="134"/>
                    </a:lnTo>
                    <a:lnTo>
                      <a:pt x="590" y="179"/>
                    </a:lnTo>
                    <a:lnTo>
                      <a:pt x="590" y="237"/>
                    </a:lnTo>
                    <a:lnTo>
                      <a:pt x="587" y="303"/>
                    </a:lnTo>
                    <a:lnTo>
                      <a:pt x="587" y="378"/>
                    </a:lnTo>
                    <a:lnTo>
                      <a:pt x="585" y="456"/>
                    </a:lnTo>
                    <a:lnTo>
                      <a:pt x="585" y="540"/>
                    </a:lnTo>
                    <a:lnTo>
                      <a:pt x="584" y="619"/>
                    </a:lnTo>
                    <a:lnTo>
                      <a:pt x="584" y="702"/>
                    </a:lnTo>
                    <a:lnTo>
                      <a:pt x="584" y="779"/>
                    </a:lnTo>
                    <a:lnTo>
                      <a:pt x="584" y="852"/>
                    </a:lnTo>
                    <a:lnTo>
                      <a:pt x="584" y="916"/>
                    </a:lnTo>
                    <a:lnTo>
                      <a:pt x="587" y="970"/>
                    </a:lnTo>
                    <a:lnTo>
                      <a:pt x="588" y="1013"/>
                    </a:lnTo>
                    <a:lnTo>
                      <a:pt x="593" y="1042"/>
                    </a:lnTo>
                    <a:lnTo>
                      <a:pt x="599" y="1045"/>
                    </a:lnTo>
                    <a:lnTo>
                      <a:pt x="605" y="1052"/>
                    </a:lnTo>
                    <a:lnTo>
                      <a:pt x="612" y="1056"/>
                    </a:lnTo>
                    <a:lnTo>
                      <a:pt x="619" y="1063"/>
                    </a:lnTo>
                    <a:lnTo>
                      <a:pt x="626" y="1064"/>
                    </a:lnTo>
                    <a:lnTo>
                      <a:pt x="633" y="1070"/>
                    </a:lnTo>
                    <a:lnTo>
                      <a:pt x="640" y="1073"/>
                    </a:lnTo>
                    <a:lnTo>
                      <a:pt x="647" y="1080"/>
                    </a:lnTo>
                    <a:lnTo>
                      <a:pt x="652" y="1081"/>
                    </a:lnTo>
                    <a:lnTo>
                      <a:pt x="658" y="1087"/>
                    </a:lnTo>
                    <a:lnTo>
                      <a:pt x="661" y="1092"/>
                    </a:lnTo>
                    <a:lnTo>
                      <a:pt x="666" y="1097"/>
                    </a:lnTo>
                    <a:lnTo>
                      <a:pt x="666" y="1103"/>
                    </a:lnTo>
                    <a:lnTo>
                      <a:pt x="669" y="1108"/>
                    </a:lnTo>
                    <a:lnTo>
                      <a:pt x="667" y="1114"/>
                    </a:lnTo>
                    <a:lnTo>
                      <a:pt x="666" y="1122"/>
                    </a:lnTo>
                    <a:lnTo>
                      <a:pt x="661" y="1123"/>
                    </a:lnTo>
                    <a:lnTo>
                      <a:pt x="655" y="1128"/>
                    </a:lnTo>
                    <a:lnTo>
                      <a:pt x="649" y="1131"/>
                    </a:lnTo>
                    <a:lnTo>
                      <a:pt x="641" y="1134"/>
                    </a:lnTo>
                    <a:lnTo>
                      <a:pt x="630" y="1136"/>
                    </a:lnTo>
                    <a:lnTo>
                      <a:pt x="622" y="1139"/>
                    </a:lnTo>
                    <a:lnTo>
                      <a:pt x="612" y="1139"/>
                    </a:lnTo>
                    <a:lnTo>
                      <a:pt x="604" y="1141"/>
                    </a:lnTo>
                    <a:lnTo>
                      <a:pt x="593" y="1141"/>
                    </a:lnTo>
                    <a:lnTo>
                      <a:pt x="584" y="1141"/>
                    </a:lnTo>
                    <a:lnTo>
                      <a:pt x="574" y="1141"/>
                    </a:lnTo>
                    <a:lnTo>
                      <a:pt x="567" y="1141"/>
                    </a:lnTo>
                    <a:lnTo>
                      <a:pt x="560" y="1141"/>
                    </a:lnTo>
                    <a:lnTo>
                      <a:pt x="557" y="1141"/>
                    </a:lnTo>
                    <a:lnTo>
                      <a:pt x="553" y="1141"/>
                    </a:lnTo>
                    <a:lnTo>
                      <a:pt x="553" y="1134"/>
                    </a:lnTo>
                    <a:lnTo>
                      <a:pt x="556" y="1130"/>
                    </a:lnTo>
                    <a:lnTo>
                      <a:pt x="557" y="1123"/>
                    </a:lnTo>
                    <a:lnTo>
                      <a:pt x="559" y="1120"/>
                    </a:lnTo>
                    <a:lnTo>
                      <a:pt x="559" y="1114"/>
                    </a:lnTo>
                    <a:lnTo>
                      <a:pt x="562" y="1111"/>
                    </a:lnTo>
                    <a:lnTo>
                      <a:pt x="562" y="1108"/>
                    </a:lnTo>
                    <a:lnTo>
                      <a:pt x="565" y="1105"/>
                    </a:lnTo>
                    <a:lnTo>
                      <a:pt x="565" y="1100"/>
                    </a:lnTo>
                    <a:lnTo>
                      <a:pt x="565" y="1098"/>
                    </a:lnTo>
                    <a:lnTo>
                      <a:pt x="565" y="1095"/>
                    </a:lnTo>
                    <a:lnTo>
                      <a:pt x="567" y="1094"/>
                    </a:lnTo>
                    <a:lnTo>
                      <a:pt x="567" y="1092"/>
                    </a:lnTo>
                    <a:lnTo>
                      <a:pt x="570" y="1092"/>
                    </a:lnTo>
                    <a:lnTo>
                      <a:pt x="563" y="1094"/>
                    </a:lnTo>
                    <a:lnTo>
                      <a:pt x="557" y="1100"/>
                    </a:lnTo>
                    <a:lnTo>
                      <a:pt x="553" y="1103"/>
                    </a:lnTo>
                    <a:lnTo>
                      <a:pt x="548" y="1109"/>
                    </a:lnTo>
                    <a:lnTo>
                      <a:pt x="543" y="1111"/>
                    </a:lnTo>
                    <a:lnTo>
                      <a:pt x="540" y="1117"/>
                    </a:lnTo>
                    <a:lnTo>
                      <a:pt x="537" y="1120"/>
                    </a:lnTo>
                    <a:lnTo>
                      <a:pt x="536" y="1125"/>
                    </a:lnTo>
                    <a:lnTo>
                      <a:pt x="532" y="1128"/>
                    </a:lnTo>
                    <a:lnTo>
                      <a:pt x="529" y="1130"/>
                    </a:lnTo>
                    <a:lnTo>
                      <a:pt x="528" y="1133"/>
                    </a:lnTo>
                    <a:lnTo>
                      <a:pt x="528" y="1136"/>
                    </a:lnTo>
                    <a:lnTo>
                      <a:pt x="525" y="1137"/>
                    </a:lnTo>
                    <a:lnTo>
                      <a:pt x="525" y="1139"/>
                    </a:lnTo>
                    <a:lnTo>
                      <a:pt x="525" y="1141"/>
                    </a:lnTo>
                    <a:lnTo>
                      <a:pt x="512" y="1141"/>
                    </a:lnTo>
                    <a:lnTo>
                      <a:pt x="497" y="1141"/>
                    </a:lnTo>
                    <a:lnTo>
                      <a:pt x="477" y="1141"/>
                    </a:lnTo>
                    <a:lnTo>
                      <a:pt x="453" y="1144"/>
                    </a:lnTo>
                    <a:lnTo>
                      <a:pt x="427" y="1144"/>
                    </a:lnTo>
                    <a:lnTo>
                      <a:pt x="400" y="1145"/>
                    </a:lnTo>
                    <a:lnTo>
                      <a:pt x="371" y="1145"/>
                    </a:lnTo>
                    <a:lnTo>
                      <a:pt x="343" y="1148"/>
                    </a:lnTo>
                    <a:lnTo>
                      <a:pt x="314" y="1148"/>
                    </a:lnTo>
                    <a:lnTo>
                      <a:pt x="286" y="1148"/>
                    </a:lnTo>
                    <a:lnTo>
                      <a:pt x="258" y="1148"/>
                    </a:lnTo>
                    <a:lnTo>
                      <a:pt x="234" y="1150"/>
                    </a:lnTo>
                    <a:lnTo>
                      <a:pt x="213" y="1150"/>
                    </a:lnTo>
                    <a:lnTo>
                      <a:pt x="197" y="1150"/>
                    </a:lnTo>
                    <a:lnTo>
                      <a:pt x="183" y="1150"/>
                    </a:lnTo>
                    <a:lnTo>
                      <a:pt x="177" y="1150"/>
                    </a:lnTo>
                    <a:lnTo>
                      <a:pt x="172" y="1147"/>
                    </a:lnTo>
                    <a:lnTo>
                      <a:pt x="169" y="1145"/>
                    </a:lnTo>
                    <a:lnTo>
                      <a:pt x="165" y="1144"/>
                    </a:lnTo>
                    <a:lnTo>
                      <a:pt x="163" y="1142"/>
                    </a:lnTo>
                    <a:lnTo>
                      <a:pt x="160" y="1139"/>
                    </a:lnTo>
                    <a:lnTo>
                      <a:pt x="158" y="1137"/>
                    </a:lnTo>
                    <a:lnTo>
                      <a:pt x="157" y="1134"/>
                    </a:lnTo>
                    <a:lnTo>
                      <a:pt x="157" y="1131"/>
                    </a:lnTo>
                    <a:lnTo>
                      <a:pt x="154" y="1128"/>
                    </a:lnTo>
                    <a:lnTo>
                      <a:pt x="154" y="1125"/>
                    </a:lnTo>
                    <a:lnTo>
                      <a:pt x="154" y="1122"/>
                    </a:lnTo>
                    <a:lnTo>
                      <a:pt x="154" y="1120"/>
                    </a:lnTo>
                    <a:lnTo>
                      <a:pt x="154" y="1117"/>
                    </a:lnTo>
                    <a:lnTo>
                      <a:pt x="154" y="1116"/>
                    </a:lnTo>
                    <a:lnTo>
                      <a:pt x="151" y="1119"/>
                    </a:lnTo>
                    <a:lnTo>
                      <a:pt x="151" y="1123"/>
                    </a:lnTo>
                    <a:lnTo>
                      <a:pt x="151" y="1126"/>
                    </a:lnTo>
                    <a:lnTo>
                      <a:pt x="151" y="1130"/>
                    </a:lnTo>
                    <a:lnTo>
                      <a:pt x="147" y="1133"/>
                    </a:lnTo>
                    <a:lnTo>
                      <a:pt x="147" y="1136"/>
                    </a:lnTo>
                    <a:lnTo>
                      <a:pt x="147" y="1139"/>
                    </a:lnTo>
                    <a:lnTo>
                      <a:pt x="147" y="1141"/>
                    </a:lnTo>
                    <a:lnTo>
                      <a:pt x="147" y="1144"/>
                    </a:lnTo>
                    <a:lnTo>
                      <a:pt x="147" y="1147"/>
                    </a:lnTo>
                    <a:lnTo>
                      <a:pt x="147" y="1150"/>
                    </a:lnTo>
                    <a:lnTo>
                      <a:pt x="138" y="1150"/>
                    </a:lnTo>
                    <a:lnTo>
                      <a:pt x="129" y="1150"/>
                    </a:lnTo>
                    <a:lnTo>
                      <a:pt x="116" y="1150"/>
                    </a:lnTo>
                    <a:lnTo>
                      <a:pt x="106" y="1153"/>
                    </a:lnTo>
                    <a:lnTo>
                      <a:pt x="93" y="1153"/>
                    </a:lnTo>
                    <a:lnTo>
                      <a:pt x="82" y="1153"/>
                    </a:lnTo>
                    <a:lnTo>
                      <a:pt x="71" y="1151"/>
                    </a:lnTo>
                    <a:lnTo>
                      <a:pt x="65" y="1150"/>
                    </a:lnTo>
                    <a:lnTo>
                      <a:pt x="57" y="1145"/>
                    </a:lnTo>
                    <a:lnTo>
                      <a:pt x="53" y="1142"/>
                    </a:lnTo>
                    <a:lnTo>
                      <a:pt x="51" y="1134"/>
                    </a:lnTo>
                    <a:lnTo>
                      <a:pt x="56" y="1128"/>
                    </a:lnTo>
                    <a:lnTo>
                      <a:pt x="62" y="1117"/>
                    </a:lnTo>
                    <a:lnTo>
                      <a:pt x="76" y="1106"/>
                    </a:lnTo>
                    <a:lnTo>
                      <a:pt x="93" y="1091"/>
                    </a:lnTo>
                    <a:lnTo>
                      <a:pt x="118" y="1075"/>
                    </a:lnTo>
                    <a:lnTo>
                      <a:pt x="115" y="1058"/>
                    </a:lnTo>
                    <a:lnTo>
                      <a:pt x="115" y="1038"/>
                    </a:lnTo>
                    <a:lnTo>
                      <a:pt x="113" y="1014"/>
                    </a:lnTo>
                    <a:lnTo>
                      <a:pt x="113" y="991"/>
                    </a:lnTo>
                    <a:lnTo>
                      <a:pt x="113" y="964"/>
                    </a:lnTo>
                    <a:lnTo>
                      <a:pt x="113" y="938"/>
                    </a:lnTo>
                    <a:lnTo>
                      <a:pt x="113" y="908"/>
                    </a:lnTo>
                    <a:lnTo>
                      <a:pt x="115" y="880"/>
                    </a:lnTo>
                    <a:lnTo>
                      <a:pt x="115" y="850"/>
                    </a:lnTo>
                    <a:lnTo>
                      <a:pt x="116" y="822"/>
                    </a:lnTo>
                    <a:lnTo>
                      <a:pt x="118" y="794"/>
                    </a:lnTo>
                    <a:lnTo>
                      <a:pt x="121" y="766"/>
                    </a:lnTo>
                    <a:lnTo>
                      <a:pt x="123" y="740"/>
                    </a:lnTo>
                    <a:lnTo>
                      <a:pt x="127" y="715"/>
                    </a:lnTo>
                    <a:lnTo>
                      <a:pt x="132" y="693"/>
                    </a:lnTo>
                    <a:lnTo>
                      <a:pt x="138" y="674"/>
                    </a:lnTo>
                    <a:lnTo>
                      <a:pt x="140" y="680"/>
                    </a:lnTo>
                    <a:lnTo>
                      <a:pt x="146" y="688"/>
                    </a:lnTo>
                    <a:lnTo>
                      <a:pt x="151" y="694"/>
                    </a:lnTo>
                    <a:lnTo>
                      <a:pt x="157" y="702"/>
                    </a:lnTo>
                    <a:lnTo>
                      <a:pt x="161" y="707"/>
                    </a:lnTo>
                    <a:lnTo>
                      <a:pt x="168" y="713"/>
                    </a:lnTo>
                    <a:lnTo>
                      <a:pt x="172" y="719"/>
                    </a:lnTo>
                    <a:lnTo>
                      <a:pt x="180" y="724"/>
                    </a:lnTo>
                    <a:lnTo>
                      <a:pt x="186" y="727"/>
                    </a:lnTo>
                    <a:lnTo>
                      <a:pt x="194" y="732"/>
                    </a:lnTo>
                    <a:lnTo>
                      <a:pt x="202" y="735"/>
                    </a:lnTo>
                    <a:lnTo>
                      <a:pt x="210" y="738"/>
                    </a:lnTo>
                    <a:lnTo>
                      <a:pt x="217" y="741"/>
                    </a:lnTo>
                    <a:lnTo>
                      <a:pt x="227" y="743"/>
                    </a:lnTo>
                    <a:lnTo>
                      <a:pt x="234" y="744"/>
                    </a:lnTo>
                    <a:lnTo>
                      <a:pt x="245" y="747"/>
                    </a:lnTo>
                    <a:lnTo>
                      <a:pt x="236" y="740"/>
                    </a:lnTo>
                    <a:lnTo>
                      <a:pt x="227" y="735"/>
                    </a:lnTo>
                    <a:lnTo>
                      <a:pt x="216" y="727"/>
                    </a:lnTo>
                    <a:lnTo>
                      <a:pt x="205" y="721"/>
                    </a:lnTo>
                    <a:lnTo>
                      <a:pt x="191" y="711"/>
                    </a:lnTo>
                    <a:lnTo>
                      <a:pt x="180" y="702"/>
                    </a:lnTo>
                    <a:lnTo>
                      <a:pt x="169" y="690"/>
                    </a:lnTo>
                    <a:lnTo>
                      <a:pt x="160" y="677"/>
                    </a:lnTo>
                    <a:lnTo>
                      <a:pt x="149" y="662"/>
                    </a:lnTo>
                    <a:lnTo>
                      <a:pt x="141" y="644"/>
                    </a:lnTo>
                    <a:lnTo>
                      <a:pt x="137" y="624"/>
                    </a:lnTo>
                    <a:lnTo>
                      <a:pt x="135" y="602"/>
                    </a:lnTo>
                    <a:lnTo>
                      <a:pt x="133" y="577"/>
                    </a:lnTo>
                    <a:lnTo>
                      <a:pt x="138" y="549"/>
                    </a:lnTo>
                    <a:lnTo>
                      <a:pt x="146" y="520"/>
                    </a:lnTo>
                    <a:lnTo>
                      <a:pt x="158" y="487"/>
                    </a:lnTo>
                    <a:lnTo>
                      <a:pt x="161" y="484"/>
                    </a:lnTo>
                    <a:lnTo>
                      <a:pt x="168" y="484"/>
                    </a:lnTo>
                    <a:lnTo>
                      <a:pt x="169" y="482"/>
                    </a:lnTo>
                    <a:lnTo>
                      <a:pt x="175" y="482"/>
                    </a:lnTo>
                    <a:lnTo>
                      <a:pt x="177" y="481"/>
                    </a:lnTo>
                    <a:lnTo>
                      <a:pt x="182" y="477"/>
                    </a:lnTo>
                    <a:lnTo>
                      <a:pt x="183" y="476"/>
                    </a:lnTo>
                    <a:lnTo>
                      <a:pt x="188" y="476"/>
                    </a:lnTo>
                    <a:lnTo>
                      <a:pt x="188" y="473"/>
                    </a:lnTo>
                    <a:lnTo>
                      <a:pt x="189" y="471"/>
                    </a:lnTo>
                    <a:lnTo>
                      <a:pt x="192" y="468"/>
                    </a:lnTo>
                    <a:lnTo>
                      <a:pt x="194" y="468"/>
                    </a:lnTo>
                    <a:lnTo>
                      <a:pt x="194" y="467"/>
                    </a:lnTo>
                    <a:lnTo>
                      <a:pt x="196" y="467"/>
                    </a:lnTo>
                    <a:lnTo>
                      <a:pt x="197" y="467"/>
                    </a:lnTo>
                    <a:lnTo>
                      <a:pt x="202" y="471"/>
                    </a:lnTo>
                    <a:lnTo>
                      <a:pt x="210" y="477"/>
                    </a:lnTo>
                    <a:lnTo>
                      <a:pt x="217" y="481"/>
                    </a:lnTo>
                    <a:lnTo>
                      <a:pt x="228" y="485"/>
                    </a:lnTo>
                    <a:lnTo>
                      <a:pt x="239" y="487"/>
                    </a:lnTo>
                    <a:lnTo>
                      <a:pt x="250" y="488"/>
                    </a:lnTo>
                    <a:lnTo>
                      <a:pt x="262" y="487"/>
                    </a:lnTo>
                    <a:lnTo>
                      <a:pt x="275" y="485"/>
                    </a:lnTo>
                    <a:lnTo>
                      <a:pt x="286" y="481"/>
                    </a:lnTo>
                    <a:lnTo>
                      <a:pt x="295" y="474"/>
                    </a:lnTo>
                    <a:lnTo>
                      <a:pt x="304" y="465"/>
                    </a:lnTo>
                    <a:lnTo>
                      <a:pt x="315" y="457"/>
                    </a:lnTo>
                    <a:lnTo>
                      <a:pt x="321" y="443"/>
                    </a:lnTo>
                    <a:lnTo>
                      <a:pt x="326" y="429"/>
                    </a:lnTo>
                    <a:lnTo>
                      <a:pt x="329" y="412"/>
                    </a:lnTo>
                    <a:lnTo>
                      <a:pt x="329" y="393"/>
                    </a:lnTo>
                    <a:lnTo>
                      <a:pt x="324" y="395"/>
                    </a:lnTo>
                    <a:lnTo>
                      <a:pt x="321" y="401"/>
                    </a:lnTo>
                    <a:lnTo>
                      <a:pt x="318" y="404"/>
                    </a:lnTo>
                    <a:lnTo>
                      <a:pt x="315" y="409"/>
                    </a:lnTo>
                    <a:lnTo>
                      <a:pt x="310" y="412"/>
                    </a:lnTo>
                    <a:lnTo>
                      <a:pt x="307" y="415"/>
                    </a:lnTo>
                    <a:lnTo>
                      <a:pt x="303" y="418"/>
                    </a:lnTo>
                    <a:lnTo>
                      <a:pt x="300" y="421"/>
                    </a:lnTo>
                    <a:lnTo>
                      <a:pt x="295" y="421"/>
                    </a:lnTo>
                    <a:lnTo>
                      <a:pt x="292" y="424"/>
                    </a:lnTo>
                    <a:lnTo>
                      <a:pt x="287" y="424"/>
                    </a:lnTo>
                    <a:lnTo>
                      <a:pt x="284" y="426"/>
                    </a:lnTo>
                    <a:lnTo>
                      <a:pt x="278" y="424"/>
                    </a:lnTo>
                    <a:lnTo>
                      <a:pt x="276" y="424"/>
                    </a:lnTo>
                    <a:lnTo>
                      <a:pt x="273" y="423"/>
                    </a:lnTo>
                    <a:lnTo>
                      <a:pt x="270" y="423"/>
                    </a:lnTo>
                    <a:lnTo>
                      <a:pt x="265" y="421"/>
                    </a:lnTo>
                    <a:lnTo>
                      <a:pt x="262" y="418"/>
                    </a:lnTo>
                    <a:lnTo>
                      <a:pt x="256" y="415"/>
                    </a:lnTo>
                    <a:lnTo>
                      <a:pt x="253" y="413"/>
                    </a:lnTo>
                    <a:lnTo>
                      <a:pt x="248" y="412"/>
                    </a:lnTo>
                    <a:lnTo>
                      <a:pt x="245" y="412"/>
                    </a:lnTo>
                    <a:lnTo>
                      <a:pt x="241" y="410"/>
                    </a:lnTo>
                    <a:lnTo>
                      <a:pt x="239" y="410"/>
                    </a:lnTo>
                    <a:lnTo>
                      <a:pt x="233" y="409"/>
                    </a:lnTo>
                    <a:lnTo>
                      <a:pt x="230" y="409"/>
                    </a:lnTo>
                    <a:lnTo>
                      <a:pt x="228" y="409"/>
                    </a:lnTo>
                    <a:lnTo>
                      <a:pt x="227" y="409"/>
                    </a:lnTo>
                    <a:lnTo>
                      <a:pt x="224" y="409"/>
                    </a:lnTo>
                    <a:lnTo>
                      <a:pt x="222" y="409"/>
                    </a:lnTo>
                    <a:lnTo>
                      <a:pt x="213" y="412"/>
                    </a:lnTo>
                    <a:lnTo>
                      <a:pt x="205" y="417"/>
                    </a:lnTo>
                    <a:lnTo>
                      <a:pt x="197" y="418"/>
                    </a:lnTo>
                    <a:lnTo>
                      <a:pt x="189" y="423"/>
                    </a:lnTo>
                    <a:lnTo>
                      <a:pt x="179" y="424"/>
                    </a:lnTo>
                    <a:lnTo>
                      <a:pt x="171" y="427"/>
                    </a:lnTo>
                    <a:lnTo>
                      <a:pt x="160" y="429"/>
                    </a:lnTo>
                    <a:lnTo>
                      <a:pt x="152" y="431"/>
                    </a:lnTo>
                    <a:lnTo>
                      <a:pt x="141" y="431"/>
                    </a:lnTo>
                    <a:lnTo>
                      <a:pt x="132" y="432"/>
                    </a:lnTo>
                    <a:lnTo>
                      <a:pt x="121" y="432"/>
                    </a:lnTo>
                    <a:lnTo>
                      <a:pt x="112" y="435"/>
                    </a:lnTo>
                    <a:lnTo>
                      <a:pt x="101" y="435"/>
                    </a:lnTo>
                    <a:lnTo>
                      <a:pt x="92" y="435"/>
                    </a:lnTo>
                    <a:lnTo>
                      <a:pt x="81" y="435"/>
                    </a:lnTo>
                    <a:lnTo>
                      <a:pt x="70" y="437"/>
                    </a:lnTo>
                    <a:lnTo>
                      <a:pt x="59" y="435"/>
                    </a:lnTo>
                    <a:lnTo>
                      <a:pt x="48" y="435"/>
                    </a:lnTo>
                    <a:lnTo>
                      <a:pt x="39" y="432"/>
                    </a:lnTo>
                    <a:lnTo>
                      <a:pt x="31" y="431"/>
                    </a:lnTo>
                    <a:lnTo>
                      <a:pt x="23" y="424"/>
                    </a:lnTo>
                    <a:lnTo>
                      <a:pt x="16" y="421"/>
                    </a:lnTo>
                    <a:lnTo>
                      <a:pt x="11" y="413"/>
                    </a:lnTo>
                    <a:lnTo>
                      <a:pt x="6" y="409"/>
                    </a:lnTo>
                    <a:lnTo>
                      <a:pt x="3" y="399"/>
                    </a:lnTo>
                    <a:lnTo>
                      <a:pt x="2" y="390"/>
                    </a:lnTo>
                    <a:lnTo>
                      <a:pt x="0" y="378"/>
                    </a:lnTo>
                    <a:lnTo>
                      <a:pt x="3" y="367"/>
                    </a:lnTo>
                    <a:lnTo>
                      <a:pt x="5" y="351"/>
                    </a:lnTo>
                    <a:lnTo>
                      <a:pt x="11" y="335"/>
                    </a:lnTo>
                    <a:lnTo>
                      <a:pt x="17" y="318"/>
                    </a:lnTo>
                    <a:lnTo>
                      <a:pt x="26" y="300"/>
                    </a:lnTo>
                    <a:lnTo>
                      <a:pt x="34" y="279"/>
                    </a:lnTo>
                    <a:lnTo>
                      <a:pt x="42" y="259"/>
                    </a:lnTo>
                    <a:lnTo>
                      <a:pt x="50" y="242"/>
                    </a:lnTo>
                    <a:lnTo>
                      <a:pt x="59" y="226"/>
                    </a:lnTo>
                    <a:lnTo>
                      <a:pt x="65" y="209"/>
                    </a:lnTo>
                    <a:lnTo>
                      <a:pt x="73" y="193"/>
                    </a:lnTo>
                    <a:lnTo>
                      <a:pt x="81" y="179"/>
                    </a:lnTo>
                    <a:lnTo>
                      <a:pt x="88" y="167"/>
                    </a:lnTo>
                    <a:lnTo>
                      <a:pt x="93" y="153"/>
                    </a:lnTo>
                    <a:lnTo>
                      <a:pt x="99" y="140"/>
                    </a:lnTo>
                    <a:lnTo>
                      <a:pt x="106" y="131"/>
                    </a:lnTo>
                    <a:lnTo>
                      <a:pt x="113" y="120"/>
                    </a:lnTo>
                    <a:lnTo>
                      <a:pt x="118" y="109"/>
                    </a:lnTo>
                    <a:lnTo>
                      <a:pt x="124" y="101"/>
                    </a:lnTo>
                    <a:lnTo>
                      <a:pt x="129" y="92"/>
                    </a:lnTo>
                    <a:lnTo>
                      <a:pt x="135" y="84"/>
                    </a:lnTo>
                    <a:lnTo>
                      <a:pt x="138" y="75"/>
                    </a:lnTo>
                    <a:lnTo>
                      <a:pt x="144" y="69"/>
                    </a:lnTo>
                    <a:lnTo>
                      <a:pt x="149" y="62"/>
                    </a:lnTo>
                    <a:lnTo>
                      <a:pt x="157" y="56"/>
                    </a:lnTo>
                    <a:lnTo>
                      <a:pt x="165" y="51"/>
                    </a:lnTo>
                    <a:lnTo>
                      <a:pt x="172" y="47"/>
                    </a:lnTo>
                    <a:lnTo>
                      <a:pt x="180" y="44"/>
                    </a:lnTo>
                    <a:lnTo>
                      <a:pt x="189" y="41"/>
                    </a:lnTo>
                    <a:lnTo>
                      <a:pt x="197" y="37"/>
                    </a:lnTo>
                    <a:lnTo>
                      <a:pt x="205" y="34"/>
                    </a:lnTo>
                    <a:lnTo>
                      <a:pt x="213" y="31"/>
                    </a:lnTo>
                    <a:lnTo>
                      <a:pt x="224" y="31"/>
                    </a:lnTo>
                    <a:lnTo>
                      <a:pt x="233" y="28"/>
                    </a:lnTo>
                    <a:lnTo>
                      <a:pt x="241" y="27"/>
                    </a:lnTo>
                    <a:lnTo>
                      <a:pt x="248" y="25"/>
                    </a:lnTo>
                    <a:lnTo>
                      <a:pt x="259" y="25"/>
                    </a:lnTo>
                  </a:path>
                </a:pathLst>
              </a:custGeom>
              <a:solidFill>
                <a:srgbClr val="FFB187"/>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3" name="Freeform 5"/>
              <p:cNvSpPr>
                <a:spLocks/>
              </p:cNvSpPr>
              <p:nvPr/>
            </p:nvSpPr>
            <p:spPr bwMode="auto">
              <a:xfrm>
                <a:off x="4319" y="2486"/>
                <a:ext cx="222" cy="605"/>
              </a:xfrm>
              <a:custGeom>
                <a:avLst/>
                <a:gdLst>
                  <a:gd name="T0" fmla="*/ 24 w 222"/>
                  <a:gd name="T1" fmla="*/ 221 h 605"/>
                  <a:gd name="T2" fmla="*/ 42 w 222"/>
                  <a:gd name="T3" fmla="*/ 240 h 605"/>
                  <a:gd name="T4" fmla="*/ 57 w 222"/>
                  <a:gd name="T5" fmla="*/ 257 h 605"/>
                  <a:gd name="T6" fmla="*/ 33 w 222"/>
                  <a:gd name="T7" fmla="*/ 279 h 605"/>
                  <a:gd name="T8" fmla="*/ 0 w 222"/>
                  <a:gd name="T9" fmla="*/ 316 h 605"/>
                  <a:gd name="T10" fmla="*/ 17 w 222"/>
                  <a:gd name="T11" fmla="*/ 345 h 605"/>
                  <a:gd name="T12" fmla="*/ 5 w 222"/>
                  <a:gd name="T13" fmla="*/ 372 h 605"/>
                  <a:gd name="T14" fmla="*/ 20 w 222"/>
                  <a:gd name="T15" fmla="*/ 392 h 605"/>
                  <a:gd name="T16" fmla="*/ 18 w 222"/>
                  <a:gd name="T17" fmla="*/ 423 h 605"/>
                  <a:gd name="T18" fmla="*/ 35 w 222"/>
                  <a:gd name="T19" fmla="*/ 446 h 605"/>
                  <a:gd name="T20" fmla="*/ 53 w 222"/>
                  <a:gd name="T21" fmla="*/ 457 h 605"/>
                  <a:gd name="T22" fmla="*/ 53 w 222"/>
                  <a:gd name="T23" fmla="*/ 475 h 605"/>
                  <a:gd name="T24" fmla="*/ 32 w 222"/>
                  <a:gd name="T25" fmla="*/ 502 h 605"/>
                  <a:gd name="T26" fmla="*/ 35 w 222"/>
                  <a:gd name="T27" fmla="*/ 539 h 605"/>
                  <a:gd name="T28" fmla="*/ 48 w 222"/>
                  <a:gd name="T29" fmla="*/ 567 h 605"/>
                  <a:gd name="T30" fmla="*/ 56 w 222"/>
                  <a:gd name="T31" fmla="*/ 589 h 605"/>
                  <a:gd name="T32" fmla="*/ 78 w 222"/>
                  <a:gd name="T33" fmla="*/ 604 h 605"/>
                  <a:gd name="T34" fmla="*/ 104 w 222"/>
                  <a:gd name="T35" fmla="*/ 596 h 605"/>
                  <a:gd name="T36" fmla="*/ 122 w 222"/>
                  <a:gd name="T37" fmla="*/ 573 h 605"/>
                  <a:gd name="T38" fmla="*/ 141 w 222"/>
                  <a:gd name="T39" fmla="*/ 542 h 605"/>
                  <a:gd name="T40" fmla="*/ 138 w 222"/>
                  <a:gd name="T41" fmla="*/ 516 h 605"/>
                  <a:gd name="T42" fmla="*/ 128 w 222"/>
                  <a:gd name="T43" fmla="*/ 499 h 605"/>
                  <a:gd name="T44" fmla="*/ 129 w 222"/>
                  <a:gd name="T45" fmla="*/ 471 h 605"/>
                  <a:gd name="T46" fmla="*/ 137 w 222"/>
                  <a:gd name="T47" fmla="*/ 452 h 605"/>
                  <a:gd name="T48" fmla="*/ 155 w 222"/>
                  <a:gd name="T49" fmla="*/ 449 h 605"/>
                  <a:gd name="T50" fmla="*/ 173 w 222"/>
                  <a:gd name="T51" fmla="*/ 449 h 605"/>
                  <a:gd name="T52" fmla="*/ 195 w 222"/>
                  <a:gd name="T53" fmla="*/ 449 h 605"/>
                  <a:gd name="T54" fmla="*/ 209 w 222"/>
                  <a:gd name="T55" fmla="*/ 435 h 605"/>
                  <a:gd name="T56" fmla="*/ 186 w 222"/>
                  <a:gd name="T57" fmla="*/ 438 h 605"/>
                  <a:gd name="T58" fmla="*/ 189 w 222"/>
                  <a:gd name="T59" fmla="*/ 421 h 605"/>
                  <a:gd name="T60" fmla="*/ 189 w 222"/>
                  <a:gd name="T61" fmla="*/ 393 h 605"/>
                  <a:gd name="T62" fmla="*/ 185 w 222"/>
                  <a:gd name="T63" fmla="*/ 364 h 605"/>
                  <a:gd name="T64" fmla="*/ 182 w 222"/>
                  <a:gd name="T65" fmla="*/ 330 h 605"/>
                  <a:gd name="T66" fmla="*/ 173 w 222"/>
                  <a:gd name="T67" fmla="*/ 310 h 605"/>
                  <a:gd name="T68" fmla="*/ 197 w 222"/>
                  <a:gd name="T69" fmla="*/ 311 h 605"/>
                  <a:gd name="T70" fmla="*/ 216 w 222"/>
                  <a:gd name="T71" fmla="*/ 327 h 605"/>
                  <a:gd name="T72" fmla="*/ 210 w 222"/>
                  <a:gd name="T73" fmla="*/ 307 h 605"/>
                  <a:gd name="T74" fmla="*/ 186 w 222"/>
                  <a:gd name="T75" fmla="*/ 293 h 605"/>
                  <a:gd name="T76" fmla="*/ 168 w 222"/>
                  <a:gd name="T77" fmla="*/ 283 h 605"/>
                  <a:gd name="T78" fmla="*/ 153 w 222"/>
                  <a:gd name="T79" fmla="*/ 269 h 605"/>
                  <a:gd name="T80" fmla="*/ 141 w 222"/>
                  <a:gd name="T81" fmla="*/ 262 h 605"/>
                  <a:gd name="T82" fmla="*/ 144 w 222"/>
                  <a:gd name="T83" fmla="*/ 249 h 605"/>
                  <a:gd name="T84" fmla="*/ 174 w 222"/>
                  <a:gd name="T85" fmla="*/ 226 h 605"/>
                  <a:gd name="T86" fmla="*/ 173 w 222"/>
                  <a:gd name="T87" fmla="*/ 204 h 605"/>
                  <a:gd name="T88" fmla="*/ 177 w 222"/>
                  <a:gd name="T89" fmla="*/ 189 h 605"/>
                  <a:gd name="T90" fmla="*/ 192 w 222"/>
                  <a:gd name="T91" fmla="*/ 156 h 605"/>
                  <a:gd name="T92" fmla="*/ 191 w 222"/>
                  <a:gd name="T93" fmla="*/ 108 h 605"/>
                  <a:gd name="T94" fmla="*/ 167 w 222"/>
                  <a:gd name="T95" fmla="*/ 65 h 605"/>
                  <a:gd name="T96" fmla="*/ 149 w 222"/>
                  <a:gd name="T97" fmla="*/ 42 h 605"/>
                  <a:gd name="T98" fmla="*/ 147 w 222"/>
                  <a:gd name="T99" fmla="*/ 14 h 605"/>
                  <a:gd name="T100" fmla="*/ 123 w 222"/>
                  <a:gd name="T101" fmla="*/ 2 h 605"/>
                  <a:gd name="T102" fmla="*/ 90 w 222"/>
                  <a:gd name="T103" fmla="*/ 9 h 605"/>
                  <a:gd name="T104" fmla="*/ 78 w 222"/>
                  <a:gd name="T105" fmla="*/ 37 h 605"/>
                  <a:gd name="T106" fmla="*/ 47 w 222"/>
                  <a:gd name="T107" fmla="*/ 60 h 605"/>
                  <a:gd name="T108" fmla="*/ 18 w 222"/>
                  <a:gd name="T109" fmla="*/ 104 h 605"/>
                  <a:gd name="T110" fmla="*/ 12 w 222"/>
                  <a:gd name="T111" fmla="*/ 147 h 605"/>
                  <a:gd name="T112" fmla="*/ 20 w 222"/>
                  <a:gd name="T113" fmla="*/ 177 h 6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2"/>
                  <a:gd name="T172" fmla="*/ 0 h 605"/>
                  <a:gd name="T173" fmla="*/ 222 w 222"/>
                  <a:gd name="T174" fmla="*/ 605 h 6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2" h="605">
                    <a:moveTo>
                      <a:pt x="32" y="194"/>
                    </a:moveTo>
                    <a:lnTo>
                      <a:pt x="27" y="198"/>
                    </a:lnTo>
                    <a:lnTo>
                      <a:pt x="24" y="203"/>
                    </a:lnTo>
                    <a:lnTo>
                      <a:pt x="23" y="209"/>
                    </a:lnTo>
                    <a:lnTo>
                      <a:pt x="23" y="214"/>
                    </a:lnTo>
                    <a:lnTo>
                      <a:pt x="23" y="217"/>
                    </a:lnTo>
                    <a:lnTo>
                      <a:pt x="24" y="221"/>
                    </a:lnTo>
                    <a:lnTo>
                      <a:pt x="24" y="225"/>
                    </a:lnTo>
                    <a:lnTo>
                      <a:pt x="27" y="229"/>
                    </a:lnTo>
                    <a:lnTo>
                      <a:pt x="29" y="232"/>
                    </a:lnTo>
                    <a:lnTo>
                      <a:pt x="32" y="235"/>
                    </a:lnTo>
                    <a:lnTo>
                      <a:pt x="35" y="239"/>
                    </a:lnTo>
                    <a:lnTo>
                      <a:pt x="39" y="240"/>
                    </a:lnTo>
                    <a:lnTo>
                      <a:pt x="42" y="240"/>
                    </a:lnTo>
                    <a:lnTo>
                      <a:pt x="47" y="243"/>
                    </a:lnTo>
                    <a:lnTo>
                      <a:pt x="53" y="243"/>
                    </a:lnTo>
                    <a:lnTo>
                      <a:pt x="57" y="246"/>
                    </a:lnTo>
                    <a:lnTo>
                      <a:pt x="57" y="249"/>
                    </a:lnTo>
                    <a:lnTo>
                      <a:pt x="57" y="252"/>
                    </a:lnTo>
                    <a:lnTo>
                      <a:pt x="57" y="256"/>
                    </a:lnTo>
                    <a:lnTo>
                      <a:pt x="57" y="257"/>
                    </a:lnTo>
                    <a:lnTo>
                      <a:pt x="57" y="259"/>
                    </a:lnTo>
                    <a:lnTo>
                      <a:pt x="57" y="262"/>
                    </a:lnTo>
                    <a:lnTo>
                      <a:pt x="57" y="265"/>
                    </a:lnTo>
                    <a:lnTo>
                      <a:pt x="57" y="268"/>
                    </a:lnTo>
                    <a:lnTo>
                      <a:pt x="57" y="269"/>
                    </a:lnTo>
                    <a:lnTo>
                      <a:pt x="44" y="273"/>
                    </a:lnTo>
                    <a:lnTo>
                      <a:pt x="33" y="279"/>
                    </a:lnTo>
                    <a:lnTo>
                      <a:pt x="24" y="283"/>
                    </a:lnTo>
                    <a:lnTo>
                      <a:pt x="18" y="288"/>
                    </a:lnTo>
                    <a:lnTo>
                      <a:pt x="12" y="294"/>
                    </a:lnTo>
                    <a:lnTo>
                      <a:pt x="8" y="299"/>
                    </a:lnTo>
                    <a:lnTo>
                      <a:pt x="3" y="305"/>
                    </a:lnTo>
                    <a:lnTo>
                      <a:pt x="2" y="311"/>
                    </a:lnTo>
                    <a:lnTo>
                      <a:pt x="0" y="316"/>
                    </a:lnTo>
                    <a:lnTo>
                      <a:pt x="0" y="321"/>
                    </a:lnTo>
                    <a:lnTo>
                      <a:pt x="2" y="327"/>
                    </a:lnTo>
                    <a:lnTo>
                      <a:pt x="3" y="331"/>
                    </a:lnTo>
                    <a:lnTo>
                      <a:pt x="6" y="335"/>
                    </a:lnTo>
                    <a:lnTo>
                      <a:pt x="8" y="339"/>
                    </a:lnTo>
                    <a:lnTo>
                      <a:pt x="11" y="342"/>
                    </a:lnTo>
                    <a:lnTo>
                      <a:pt x="17" y="345"/>
                    </a:lnTo>
                    <a:lnTo>
                      <a:pt x="12" y="348"/>
                    </a:lnTo>
                    <a:lnTo>
                      <a:pt x="9" y="353"/>
                    </a:lnTo>
                    <a:lnTo>
                      <a:pt x="6" y="356"/>
                    </a:lnTo>
                    <a:lnTo>
                      <a:pt x="6" y="362"/>
                    </a:lnTo>
                    <a:lnTo>
                      <a:pt x="5" y="364"/>
                    </a:lnTo>
                    <a:lnTo>
                      <a:pt x="5" y="369"/>
                    </a:lnTo>
                    <a:lnTo>
                      <a:pt x="5" y="372"/>
                    </a:lnTo>
                    <a:lnTo>
                      <a:pt x="6" y="376"/>
                    </a:lnTo>
                    <a:lnTo>
                      <a:pt x="6" y="379"/>
                    </a:lnTo>
                    <a:lnTo>
                      <a:pt x="9" y="383"/>
                    </a:lnTo>
                    <a:lnTo>
                      <a:pt x="12" y="386"/>
                    </a:lnTo>
                    <a:lnTo>
                      <a:pt x="14" y="389"/>
                    </a:lnTo>
                    <a:lnTo>
                      <a:pt x="17" y="389"/>
                    </a:lnTo>
                    <a:lnTo>
                      <a:pt x="20" y="392"/>
                    </a:lnTo>
                    <a:lnTo>
                      <a:pt x="24" y="395"/>
                    </a:lnTo>
                    <a:lnTo>
                      <a:pt x="29" y="398"/>
                    </a:lnTo>
                    <a:lnTo>
                      <a:pt x="24" y="403"/>
                    </a:lnTo>
                    <a:lnTo>
                      <a:pt x="21" y="409"/>
                    </a:lnTo>
                    <a:lnTo>
                      <a:pt x="18" y="414"/>
                    </a:lnTo>
                    <a:lnTo>
                      <a:pt x="18" y="420"/>
                    </a:lnTo>
                    <a:lnTo>
                      <a:pt x="18" y="423"/>
                    </a:lnTo>
                    <a:lnTo>
                      <a:pt x="18" y="427"/>
                    </a:lnTo>
                    <a:lnTo>
                      <a:pt x="20" y="432"/>
                    </a:lnTo>
                    <a:lnTo>
                      <a:pt x="23" y="437"/>
                    </a:lnTo>
                    <a:lnTo>
                      <a:pt x="24" y="440"/>
                    </a:lnTo>
                    <a:lnTo>
                      <a:pt x="26" y="441"/>
                    </a:lnTo>
                    <a:lnTo>
                      <a:pt x="29" y="444"/>
                    </a:lnTo>
                    <a:lnTo>
                      <a:pt x="35" y="446"/>
                    </a:lnTo>
                    <a:lnTo>
                      <a:pt x="36" y="446"/>
                    </a:lnTo>
                    <a:lnTo>
                      <a:pt x="42" y="449"/>
                    </a:lnTo>
                    <a:lnTo>
                      <a:pt x="47" y="449"/>
                    </a:lnTo>
                    <a:lnTo>
                      <a:pt x="53" y="451"/>
                    </a:lnTo>
                    <a:lnTo>
                      <a:pt x="53" y="454"/>
                    </a:lnTo>
                    <a:lnTo>
                      <a:pt x="53" y="455"/>
                    </a:lnTo>
                    <a:lnTo>
                      <a:pt x="53" y="457"/>
                    </a:lnTo>
                    <a:lnTo>
                      <a:pt x="53" y="460"/>
                    </a:lnTo>
                    <a:lnTo>
                      <a:pt x="53" y="463"/>
                    </a:lnTo>
                    <a:lnTo>
                      <a:pt x="53" y="465"/>
                    </a:lnTo>
                    <a:lnTo>
                      <a:pt x="53" y="468"/>
                    </a:lnTo>
                    <a:lnTo>
                      <a:pt x="53" y="471"/>
                    </a:lnTo>
                    <a:lnTo>
                      <a:pt x="53" y="474"/>
                    </a:lnTo>
                    <a:lnTo>
                      <a:pt x="53" y="475"/>
                    </a:lnTo>
                    <a:lnTo>
                      <a:pt x="53" y="479"/>
                    </a:lnTo>
                    <a:lnTo>
                      <a:pt x="53" y="482"/>
                    </a:lnTo>
                    <a:lnTo>
                      <a:pt x="53" y="486"/>
                    </a:lnTo>
                    <a:lnTo>
                      <a:pt x="45" y="489"/>
                    </a:lnTo>
                    <a:lnTo>
                      <a:pt x="39" y="492"/>
                    </a:lnTo>
                    <a:lnTo>
                      <a:pt x="35" y="497"/>
                    </a:lnTo>
                    <a:lnTo>
                      <a:pt x="32" y="502"/>
                    </a:lnTo>
                    <a:lnTo>
                      <a:pt x="29" y="508"/>
                    </a:lnTo>
                    <a:lnTo>
                      <a:pt x="27" y="513"/>
                    </a:lnTo>
                    <a:lnTo>
                      <a:pt x="27" y="517"/>
                    </a:lnTo>
                    <a:lnTo>
                      <a:pt x="29" y="523"/>
                    </a:lnTo>
                    <a:lnTo>
                      <a:pt x="29" y="528"/>
                    </a:lnTo>
                    <a:lnTo>
                      <a:pt x="32" y="534"/>
                    </a:lnTo>
                    <a:lnTo>
                      <a:pt x="35" y="539"/>
                    </a:lnTo>
                    <a:lnTo>
                      <a:pt x="38" y="544"/>
                    </a:lnTo>
                    <a:lnTo>
                      <a:pt x="41" y="547"/>
                    </a:lnTo>
                    <a:lnTo>
                      <a:pt x="45" y="551"/>
                    </a:lnTo>
                    <a:lnTo>
                      <a:pt x="47" y="553"/>
                    </a:lnTo>
                    <a:lnTo>
                      <a:pt x="53" y="558"/>
                    </a:lnTo>
                    <a:lnTo>
                      <a:pt x="50" y="561"/>
                    </a:lnTo>
                    <a:lnTo>
                      <a:pt x="48" y="567"/>
                    </a:lnTo>
                    <a:lnTo>
                      <a:pt x="48" y="570"/>
                    </a:lnTo>
                    <a:lnTo>
                      <a:pt x="48" y="575"/>
                    </a:lnTo>
                    <a:lnTo>
                      <a:pt x="48" y="578"/>
                    </a:lnTo>
                    <a:lnTo>
                      <a:pt x="51" y="581"/>
                    </a:lnTo>
                    <a:lnTo>
                      <a:pt x="51" y="584"/>
                    </a:lnTo>
                    <a:lnTo>
                      <a:pt x="54" y="589"/>
                    </a:lnTo>
                    <a:lnTo>
                      <a:pt x="56" y="589"/>
                    </a:lnTo>
                    <a:lnTo>
                      <a:pt x="59" y="592"/>
                    </a:lnTo>
                    <a:lnTo>
                      <a:pt x="60" y="595"/>
                    </a:lnTo>
                    <a:lnTo>
                      <a:pt x="63" y="598"/>
                    </a:lnTo>
                    <a:lnTo>
                      <a:pt x="66" y="598"/>
                    </a:lnTo>
                    <a:lnTo>
                      <a:pt x="71" y="599"/>
                    </a:lnTo>
                    <a:lnTo>
                      <a:pt x="74" y="601"/>
                    </a:lnTo>
                    <a:lnTo>
                      <a:pt x="78" y="604"/>
                    </a:lnTo>
                    <a:lnTo>
                      <a:pt x="81" y="604"/>
                    </a:lnTo>
                    <a:lnTo>
                      <a:pt x="86" y="604"/>
                    </a:lnTo>
                    <a:lnTo>
                      <a:pt x="89" y="602"/>
                    </a:lnTo>
                    <a:lnTo>
                      <a:pt x="93" y="602"/>
                    </a:lnTo>
                    <a:lnTo>
                      <a:pt x="96" y="599"/>
                    </a:lnTo>
                    <a:lnTo>
                      <a:pt x="101" y="598"/>
                    </a:lnTo>
                    <a:lnTo>
                      <a:pt x="104" y="596"/>
                    </a:lnTo>
                    <a:lnTo>
                      <a:pt x="108" y="595"/>
                    </a:lnTo>
                    <a:lnTo>
                      <a:pt x="111" y="590"/>
                    </a:lnTo>
                    <a:lnTo>
                      <a:pt x="114" y="587"/>
                    </a:lnTo>
                    <a:lnTo>
                      <a:pt x="116" y="584"/>
                    </a:lnTo>
                    <a:lnTo>
                      <a:pt x="119" y="581"/>
                    </a:lnTo>
                    <a:lnTo>
                      <a:pt x="120" y="576"/>
                    </a:lnTo>
                    <a:lnTo>
                      <a:pt x="122" y="573"/>
                    </a:lnTo>
                    <a:lnTo>
                      <a:pt x="123" y="568"/>
                    </a:lnTo>
                    <a:lnTo>
                      <a:pt x="126" y="565"/>
                    </a:lnTo>
                    <a:lnTo>
                      <a:pt x="129" y="559"/>
                    </a:lnTo>
                    <a:lnTo>
                      <a:pt x="134" y="556"/>
                    </a:lnTo>
                    <a:lnTo>
                      <a:pt x="137" y="550"/>
                    </a:lnTo>
                    <a:lnTo>
                      <a:pt x="140" y="547"/>
                    </a:lnTo>
                    <a:lnTo>
                      <a:pt x="141" y="542"/>
                    </a:lnTo>
                    <a:lnTo>
                      <a:pt x="143" y="539"/>
                    </a:lnTo>
                    <a:lnTo>
                      <a:pt x="143" y="533"/>
                    </a:lnTo>
                    <a:lnTo>
                      <a:pt x="144" y="530"/>
                    </a:lnTo>
                    <a:lnTo>
                      <a:pt x="141" y="525"/>
                    </a:lnTo>
                    <a:lnTo>
                      <a:pt x="141" y="522"/>
                    </a:lnTo>
                    <a:lnTo>
                      <a:pt x="138" y="517"/>
                    </a:lnTo>
                    <a:lnTo>
                      <a:pt x="138" y="516"/>
                    </a:lnTo>
                    <a:lnTo>
                      <a:pt x="135" y="513"/>
                    </a:lnTo>
                    <a:lnTo>
                      <a:pt x="132" y="510"/>
                    </a:lnTo>
                    <a:lnTo>
                      <a:pt x="131" y="508"/>
                    </a:lnTo>
                    <a:lnTo>
                      <a:pt x="128" y="505"/>
                    </a:lnTo>
                    <a:lnTo>
                      <a:pt x="128" y="503"/>
                    </a:lnTo>
                    <a:lnTo>
                      <a:pt x="128" y="500"/>
                    </a:lnTo>
                    <a:lnTo>
                      <a:pt x="128" y="499"/>
                    </a:lnTo>
                    <a:lnTo>
                      <a:pt x="128" y="496"/>
                    </a:lnTo>
                    <a:lnTo>
                      <a:pt x="128" y="492"/>
                    </a:lnTo>
                    <a:lnTo>
                      <a:pt x="128" y="489"/>
                    </a:lnTo>
                    <a:lnTo>
                      <a:pt x="129" y="486"/>
                    </a:lnTo>
                    <a:lnTo>
                      <a:pt x="129" y="482"/>
                    </a:lnTo>
                    <a:lnTo>
                      <a:pt x="129" y="477"/>
                    </a:lnTo>
                    <a:lnTo>
                      <a:pt x="129" y="471"/>
                    </a:lnTo>
                    <a:lnTo>
                      <a:pt x="131" y="469"/>
                    </a:lnTo>
                    <a:lnTo>
                      <a:pt x="131" y="463"/>
                    </a:lnTo>
                    <a:lnTo>
                      <a:pt x="131" y="462"/>
                    </a:lnTo>
                    <a:lnTo>
                      <a:pt x="131" y="457"/>
                    </a:lnTo>
                    <a:lnTo>
                      <a:pt x="134" y="454"/>
                    </a:lnTo>
                    <a:lnTo>
                      <a:pt x="134" y="452"/>
                    </a:lnTo>
                    <a:lnTo>
                      <a:pt x="137" y="452"/>
                    </a:lnTo>
                    <a:lnTo>
                      <a:pt x="140" y="452"/>
                    </a:lnTo>
                    <a:lnTo>
                      <a:pt x="143" y="452"/>
                    </a:lnTo>
                    <a:lnTo>
                      <a:pt x="144" y="452"/>
                    </a:lnTo>
                    <a:lnTo>
                      <a:pt x="147" y="449"/>
                    </a:lnTo>
                    <a:lnTo>
                      <a:pt x="150" y="449"/>
                    </a:lnTo>
                    <a:lnTo>
                      <a:pt x="153" y="449"/>
                    </a:lnTo>
                    <a:lnTo>
                      <a:pt x="155" y="449"/>
                    </a:lnTo>
                    <a:lnTo>
                      <a:pt x="158" y="446"/>
                    </a:lnTo>
                    <a:lnTo>
                      <a:pt x="161" y="446"/>
                    </a:lnTo>
                    <a:lnTo>
                      <a:pt x="162" y="446"/>
                    </a:lnTo>
                    <a:lnTo>
                      <a:pt x="165" y="446"/>
                    </a:lnTo>
                    <a:lnTo>
                      <a:pt x="167" y="446"/>
                    </a:lnTo>
                    <a:lnTo>
                      <a:pt x="170" y="449"/>
                    </a:lnTo>
                    <a:lnTo>
                      <a:pt x="173" y="449"/>
                    </a:lnTo>
                    <a:lnTo>
                      <a:pt x="176" y="451"/>
                    </a:lnTo>
                    <a:lnTo>
                      <a:pt x="179" y="451"/>
                    </a:lnTo>
                    <a:lnTo>
                      <a:pt x="183" y="451"/>
                    </a:lnTo>
                    <a:lnTo>
                      <a:pt x="185" y="451"/>
                    </a:lnTo>
                    <a:lnTo>
                      <a:pt x="191" y="451"/>
                    </a:lnTo>
                    <a:lnTo>
                      <a:pt x="194" y="449"/>
                    </a:lnTo>
                    <a:lnTo>
                      <a:pt x="195" y="449"/>
                    </a:lnTo>
                    <a:lnTo>
                      <a:pt x="198" y="446"/>
                    </a:lnTo>
                    <a:lnTo>
                      <a:pt x="203" y="446"/>
                    </a:lnTo>
                    <a:lnTo>
                      <a:pt x="206" y="443"/>
                    </a:lnTo>
                    <a:lnTo>
                      <a:pt x="209" y="440"/>
                    </a:lnTo>
                    <a:lnTo>
                      <a:pt x="212" y="438"/>
                    </a:lnTo>
                    <a:lnTo>
                      <a:pt x="215" y="435"/>
                    </a:lnTo>
                    <a:lnTo>
                      <a:pt x="209" y="435"/>
                    </a:lnTo>
                    <a:lnTo>
                      <a:pt x="203" y="437"/>
                    </a:lnTo>
                    <a:lnTo>
                      <a:pt x="200" y="437"/>
                    </a:lnTo>
                    <a:lnTo>
                      <a:pt x="197" y="438"/>
                    </a:lnTo>
                    <a:lnTo>
                      <a:pt x="194" y="438"/>
                    </a:lnTo>
                    <a:lnTo>
                      <a:pt x="191" y="438"/>
                    </a:lnTo>
                    <a:lnTo>
                      <a:pt x="188" y="438"/>
                    </a:lnTo>
                    <a:lnTo>
                      <a:pt x="186" y="438"/>
                    </a:lnTo>
                    <a:lnTo>
                      <a:pt x="183" y="435"/>
                    </a:lnTo>
                    <a:lnTo>
                      <a:pt x="182" y="434"/>
                    </a:lnTo>
                    <a:lnTo>
                      <a:pt x="182" y="432"/>
                    </a:lnTo>
                    <a:lnTo>
                      <a:pt x="182" y="429"/>
                    </a:lnTo>
                    <a:lnTo>
                      <a:pt x="185" y="427"/>
                    </a:lnTo>
                    <a:lnTo>
                      <a:pt x="186" y="424"/>
                    </a:lnTo>
                    <a:lnTo>
                      <a:pt x="189" y="421"/>
                    </a:lnTo>
                    <a:lnTo>
                      <a:pt x="189" y="417"/>
                    </a:lnTo>
                    <a:lnTo>
                      <a:pt x="189" y="414"/>
                    </a:lnTo>
                    <a:lnTo>
                      <a:pt x="189" y="410"/>
                    </a:lnTo>
                    <a:lnTo>
                      <a:pt x="191" y="407"/>
                    </a:lnTo>
                    <a:lnTo>
                      <a:pt x="189" y="403"/>
                    </a:lnTo>
                    <a:lnTo>
                      <a:pt x="189" y="398"/>
                    </a:lnTo>
                    <a:lnTo>
                      <a:pt x="189" y="393"/>
                    </a:lnTo>
                    <a:lnTo>
                      <a:pt x="189" y="390"/>
                    </a:lnTo>
                    <a:lnTo>
                      <a:pt x="186" y="386"/>
                    </a:lnTo>
                    <a:lnTo>
                      <a:pt x="186" y="383"/>
                    </a:lnTo>
                    <a:lnTo>
                      <a:pt x="183" y="378"/>
                    </a:lnTo>
                    <a:lnTo>
                      <a:pt x="183" y="375"/>
                    </a:lnTo>
                    <a:lnTo>
                      <a:pt x="183" y="369"/>
                    </a:lnTo>
                    <a:lnTo>
                      <a:pt x="185" y="364"/>
                    </a:lnTo>
                    <a:lnTo>
                      <a:pt x="185" y="358"/>
                    </a:lnTo>
                    <a:lnTo>
                      <a:pt x="188" y="353"/>
                    </a:lnTo>
                    <a:lnTo>
                      <a:pt x="185" y="347"/>
                    </a:lnTo>
                    <a:lnTo>
                      <a:pt x="185" y="344"/>
                    </a:lnTo>
                    <a:lnTo>
                      <a:pt x="185" y="339"/>
                    </a:lnTo>
                    <a:lnTo>
                      <a:pt x="185" y="336"/>
                    </a:lnTo>
                    <a:lnTo>
                      <a:pt x="182" y="330"/>
                    </a:lnTo>
                    <a:lnTo>
                      <a:pt x="182" y="328"/>
                    </a:lnTo>
                    <a:lnTo>
                      <a:pt x="179" y="324"/>
                    </a:lnTo>
                    <a:lnTo>
                      <a:pt x="179" y="322"/>
                    </a:lnTo>
                    <a:lnTo>
                      <a:pt x="176" y="317"/>
                    </a:lnTo>
                    <a:lnTo>
                      <a:pt x="176" y="316"/>
                    </a:lnTo>
                    <a:lnTo>
                      <a:pt x="173" y="313"/>
                    </a:lnTo>
                    <a:lnTo>
                      <a:pt x="173" y="310"/>
                    </a:lnTo>
                    <a:lnTo>
                      <a:pt x="176" y="308"/>
                    </a:lnTo>
                    <a:lnTo>
                      <a:pt x="182" y="308"/>
                    </a:lnTo>
                    <a:lnTo>
                      <a:pt x="183" y="308"/>
                    </a:lnTo>
                    <a:lnTo>
                      <a:pt x="189" y="308"/>
                    </a:lnTo>
                    <a:lnTo>
                      <a:pt x="191" y="308"/>
                    </a:lnTo>
                    <a:lnTo>
                      <a:pt x="195" y="310"/>
                    </a:lnTo>
                    <a:lnTo>
                      <a:pt x="197" y="311"/>
                    </a:lnTo>
                    <a:lnTo>
                      <a:pt x="201" y="314"/>
                    </a:lnTo>
                    <a:lnTo>
                      <a:pt x="203" y="314"/>
                    </a:lnTo>
                    <a:lnTo>
                      <a:pt x="206" y="317"/>
                    </a:lnTo>
                    <a:lnTo>
                      <a:pt x="209" y="321"/>
                    </a:lnTo>
                    <a:lnTo>
                      <a:pt x="212" y="322"/>
                    </a:lnTo>
                    <a:lnTo>
                      <a:pt x="213" y="324"/>
                    </a:lnTo>
                    <a:lnTo>
                      <a:pt x="216" y="327"/>
                    </a:lnTo>
                    <a:lnTo>
                      <a:pt x="218" y="330"/>
                    </a:lnTo>
                    <a:lnTo>
                      <a:pt x="221" y="333"/>
                    </a:lnTo>
                    <a:lnTo>
                      <a:pt x="218" y="327"/>
                    </a:lnTo>
                    <a:lnTo>
                      <a:pt x="218" y="321"/>
                    </a:lnTo>
                    <a:lnTo>
                      <a:pt x="215" y="316"/>
                    </a:lnTo>
                    <a:lnTo>
                      <a:pt x="213" y="311"/>
                    </a:lnTo>
                    <a:lnTo>
                      <a:pt x="210" y="307"/>
                    </a:lnTo>
                    <a:lnTo>
                      <a:pt x="207" y="304"/>
                    </a:lnTo>
                    <a:lnTo>
                      <a:pt x="204" y="300"/>
                    </a:lnTo>
                    <a:lnTo>
                      <a:pt x="201" y="299"/>
                    </a:lnTo>
                    <a:lnTo>
                      <a:pt x="197" y="297"/>
                    </a:lnTo>
                    <a:lnTo>
                      <a:pt x="194" y="294"/>
                    </a:lnTo>
                    <a:lnTo>
                      <a:pt x="189" y="293"/>
                    </a:lnTo>
                    <a:lnTo>
                      <a:pt x="186" y="293"/>
                    </a:lnTo>
                    <a:lnTo>
                      <a:pt x="182" y="293"/>
                    </a:lnTo>
                    <a:lnTo>
                      <a:pt x="179" y="293"/>
                    </a:lnTo>
                    <a:lnTo>
                      <a:pt x="173" y="293"/>
                    </a:lnTo>
                    <a:lnTo>
                      <a:pt x="171" y="294"/>
                    </a:lnTo>
                    <a:lnTo>
                      <a:pt x="168" y="288"/>
                    </a:lnTo>
                    <a:lnTo>
                      <a:pt x="168" y="287"/>
                    </a:lnTo>
                    <a:lnTo>
                      <a:pt x="168" y="283"/>
                    </a:lnTo>
                    <a:lnTo>
                      <a:pt x="168" y="280"/>
                    </a:lnTo>
                    <a:lnTo>
                      <a:pt x="165" y="279"/>
                    </a:lnTo>
                    <a:lnTo>
                      <a:pt x="164" y="276"/>
                    </a:lnTo>
                    <a:lnTo>
                      <a:pt x="161" y="274"/>
                    </a:lnTo>
                    <a:lnTo>
                      <a:pt x="159" y="271"/>
                    </a:lnTo>
                    <a:lnTo>
                      <a:pt x="156" y="271"/>
                    </a:lnTo>
                    <a:lnTo>
                      <a:pt x="153" y="269"/>
                    </a:lnTo>
                    <a:lnTo>
                      <a:pt x="152" y="269"/>
                    </a:lnTo>
                    <a:lnTo>
                      <a:pt x="149" y="268"/>
                    </a:lnTo>
                    <a:lnTo>
                      <a:pt x="146" y="268"/>
                    </a:lnTo>
                    <a:lnTo>
                      <a:pt x="144" y="268"/>
                    </a:lnTo>
                    <a:lnTo>
                      <a:pt x="141" y="268"/>
                    </a:lnTo>
                    <a:lnTo>
                      <a:pt x="141" y="265"/>
                    </a:lnTo>
                    <a:lnTo>
                      <a:pt x="141" y="262"/>
                    </a:lnTo>
                    <a:lnTo>
                      <a:pt x="141" y="260"/>
                    </a:lnTo>
                    <a:lnTo>
                      <a:pt x="143" y="260"/>
                    </a:lnTo>
                    <a:lnTo>
                      <a:pt x="143" y="257"/>
                    </a:lnTo>
                    <a:lnTo>
                      <a:pt x="143" y="254"/>
                    </a:lnTo>
                    <a:lnTo>
                      <a:pt x="143" y="251"/>
                    </a:lnTo>
                    <a:lnTo>
                      <a:pt x="143" y="249"/>
                    </a:lnTo>
                    <a:lnTo>
                      <a:pt x="144" y="249"/>
                    </a:lnTo>
                    <a:lnTo>
                      <a:pt x="150" y="245"/>
                    </a:lnTo>
                    <a:lnTo>
                      <a:pt x="156" y="242"/>
                    </a:lnTo>
                    <a:lnTo>
                      <a:pt x="161" y="239"/>
                    </a:lnTo>
                    <a:lnTo>
                      <a:pt x="167" y="235"/>
                    </a:lnTo>
                    <a:lnTo>
                      <a:pt x="168" y="232"/>
                    </a:lnTo>
                    <a:lnTo>
                      <a:pt x="173" y="229"/>
                    </a:lnTo>
                    <a:lnTo>
                      <a:pt x="174" y="226"/>
                    </a:lnTo>
                    <a:lnTo>
                      <a:pt x="177" y="223"/>
                    </a:lnTo>
                    <a:lnTo>
                      <a:pt x="177" y="218"/>
                    </a:lnTo>
                    <a:lnTo>
                      <a:pt x="177" y="215"/>
                    </a:lnTo>
                    <a:lnTo>
                      <a:pt x="176" y="212"/>
                    </a:lnTo>
                    <a:lnTo>
                      <a:pt x="176" y="211"/>
                    </a:lnTo>
                    <a:lnTo>
                      <a:pt x="173" y="208"/>
                    </a:lnTo>
                    <a:lnTo>
                      <a:pt x="173" y="204"/>
                    </a:lnTo>
                    <a:lnTo>
                      <a:pt x="171" y="203"/>
                    </a:lnTo>
                    <a:lnTo>
                      <a:pt x="171" y="200"/>
                    </a:lnTo>
                    <a:lnTo>
                      <a:pt x="171" y="198"/>
                    </a:lnTo>
                    <a:lnTo>
                      <a:pt x="171" y="195"/>
                    </a:lnTo>
                    <a:lnTo>
                      <a:pt x="173" y="195"/>
                    </a:lnTo>
                    <a:lnTo>
                      <a:pt x="174" y="192"/>
                    </a:lnTo>
                    <a:lnTo>
                      <a:pt x="177" y="189"/>
                    </a:lnTo>
                    <a:lnTo>
                      <a:pt x="180" y="186"/>
                    </a:lnTo>
                    <a:lnTo>
                      <a:pt x="183" y="183"/>
                    </a:lnTo>
                    <a:lnTo>
                      <a:pt x="185" y="178"/>
                    </a:lnTo>
                    <a:lnTo>
                      <a:pt x="188" y="173"/>
                    </a:lnTo>
                    <a:lnTo>
                      <a:pt x="189" y="169"/>
                    </a:lnTo>
                    <a:lnTo>
                      <a:pt x="192" y="164"/>
                    </a:lnTo>
                    <a:lnTo>
                      <a:pt x="192" y="156"/>
                    </a:lnTo>
                    <a:lnTo>
                      <a:pt x="195" y="152"/>
                    </a:lnTo>
                    <a:lnTo>
                      <a:pt x="195" y="144"/>
                    </a:lnTo>
                    <a:lnTo>
                      <a:pt x="197" y="138"/>
                    </a:lnTo>
                    <a:lnTo>
                      <a:pt x="195" y="129"/>
                    </a:lnTo>
                    <a:lnTo>
                      <a:pt x="195" y="121"/>
                    </a:lnTo>
                    <a:lnTo>
                      <a:pt x="192" y="113"/>
                    </a:lnTo>
                    <a:lnTo>
                      <a:pt x="191" y="108"/>
                    </a:lnTo>
                    <a:lnTo>
                      <a:pt x="188" y="99"/>
                    </a:lnTo>
                    <a:lnTo>
                      <a:pt x="185" y="94"/>
                    </a:lnTo>
                    <a:lnTo>
                      <a:pt x="183" y="87"/>
                    </a:lnTo>
                    <a:lnTo>
                      <a:pt x="180" y="82"/>
                    </a:lnTo>
                    <a:lnTo>
                      <a:pt x="174" y="76"/>
                    </a:lnTo>
                    <a:lnTo>
                      <a:pt x="171" y="70"/>
                    </a:lnTo>
                    <a:lnTo>
                      <a:pt x="167" y="65"/>
                    </a:lnTo>
                    <a:lnTo>
                      <a:pt x="164" y="62"/>
                    </a:lnTo>
                    <a:lnTo>
                      <a:pt x="159" y="57"/>
                    </a:lnTo>
                    <a:lnTo>
                      <a:pt x="155" y="54"/>
                    </a:lnTo>
                    <a:lnTo>
                      <a:pt x="149" y="51"/>
                    </a:lnTo>
                    <a:lnTo>
                      <a:pt x="146" y="51"/>
                    </a:lnTo>
                    <a:lnTo>
                      <a:pt x="146" y="45"/>
                    </a:lnTo>
                    <a:lnTo>
                      <a:pt x="149" y="42"/>
                    </a:lnTo>
                    <a:lnTo>
                      <a:pt x="149" y="37"/>
                    </a:lnTo>
                    <a:lnTo>
                      <a:pt x="150" y="34"/>
                    </a:lnTo>
                    <a:lnTo>
                      <a:pt x="150" y="29"/>
                    </a:lnTo>
                    <a:lnTo>
                      <a:pt x="150" y="26"/>
                    </a:lnTo>
                    <a:lnTo>
                      <a:pt x="150" y="22"/>
                    </a:lnTo>
                    <a:lnTo>
                      <a:pt x="150" y="20"/>
                    </a:lnTo>
                    <a:lnTo>
                      <a:pt x="147" y="14"/>
                    </a:lnTo>
                    <a:lnTo>
                      <a:pt x="146" y="11"/>
                    </a:lnTo>
                    <a:lnTo>
                      <a:pt x="143" y="9"/>
                    </a:lnTo>
                    <a:lnTo>
                      <a:pt x="141" y="6"/>
                    </a:lnTo>
                    <a:lnTo>
                      <a:pt x="137" y="3"/>
                    </a:lnTo>
                    <a:lnTo>
                      <a:pt x="132" y="3"/>
                    </a:lnTo>
                    <a:lnTo>
                      <a:pt x="128" y="2"/>
                    </a:lnTo>
                    <a:lnTo>
                      <a:pt x="123" y="2"/>
                    </a:lnTo>
                    <a:lnTo>
                      <a:pt x="116" y="0"/>
                    </a:lnTo>
                    <a:lnTo>
                      <a:pt x="110" y="0"/>
                    </a:lnTo>
                    <a:lnTo>
                      <a:pt x="105" y="0"/>
                    </a:lnTo>
                    <a:lnTo>
                      <a:pt x="101" y="3"/>
                    </a:lnTo>
                    <a:lnTo>
                      <a:pt x="96" y="5"/>
                    </a:lnTo>
                    <a:lnTo>
                      <a:pt x="93" y="6"/>
                    </a:lnTo>
                    <a:lnTo>
                      <a:pt x="90" y="9"/>
                    </a:lnTo>
                    <a:lnTo>
                      <a:pt x="87" y="12"/>
                    </a:lnTo>
                    <a:lnTo>
                      <a:pt x="86" y="15"/>
                    </a:lnTo>
                    <a:lnTo>
                      <a:pt x="83" y="20"/>
                    </a:lnTo>
                    <a:lnTo>
                      <a:pt x="80" y="23"/>
                    </a:lnTo>
                    <a:lnTo>
                      <a:pt x="80" y="29"/>
                    </a:lnTo>
                    <a:lnTo>
                      <a:pt x="78" y="33"/>
                    </a:lnTo>
                    <a:lnTo>
                      <a:pt x="78" y="37"/>
                    </a:lnTo>
                    <a:lnTo>
                      <a:pt x="78" y="42"/>
                    </a:lnTo>
                    <a:lnTo>
                      <a:pt x="78" y="48"/>
                    </a:lnTo>
                    <a:lnTo>
                      <a:pt x="71" y="48"/>
                    </a:lnTo>
                    <a:lnTo>
                      <a:pt x="65" y="50"/>
                    </a:lnTo>
                    <a:lnTo>
                      <a:pt x="57" y="53"/>
                    </a:lnTo>
                    <a:lnTo>
                      <a:pt x="53" y="57"/>
                    </a:lnTo>
                    <a:lnTo>
                      <a:pt x="47" y="60"/>
                    </a:lnTo>
                    <a:lnTo>
                      <a:pt x="42" y="65"/>
                    </a:lnTo>
                    <a:lnTo>
                      <a:pt x="36" y="71"/>
                    </a:lnTo>
                    <a:lnTo>
                      <a:pt x="32" y="77"/>
                    </a:lnTo>
                    <a:lnTo>
                      <a:pt x="27" y="82"/>
                    </a:lnTo>
                    <a:lnTo>
                      <a:pt x="24" y="90"/>
                    </a:lnTo>
                    <a:lnTo>
                      <a:pt x="21" y="94"/>
                    </a:lnTo>
                    <a:lnTo>
                      <a:pt x="18" y="104"/>
                    </a:lnTo>
                    <a:lnTo>
                      <a:pt x="17" y="108"/>
                    </a:lnTo>
                    <a:lnTo>
                      <a:pt x="14" y="116"/>
                    </a:lnTo>
                    <a:lnTo>
                      <a:pt x="14" y="124"/>
                    </a:lnTo>
                    <a:lnTo>
                      <a:pt x="14" y="132"/>
                    </a:lnTo>
                    <a:lnTo>
                      <a:pt x="12" y="138"/>
                    </a:lnTo>
                    <a:lnTo>
                      <a:pt x="12" y="142"/>
                    </a:lnTo>
                    <a:lnTo>
                      <a:pt x="12" y="147"/>
                    </a:lnTo>
                    <a:lnTo>
                      <a:pt x="14" y="153"/>
                    </a:lnTo>
                    <a:lnTo>
                      <a:pt x="14" y="156"/>
                    </a:lnTo>
                    <a:lnTo>
                      <a:pt x="15" y="163"/>
                    </a:lnTo>
                    <a:lnTo>
                      <a:pt x="15" y="166"/>
                    </a:lnTo>
                    <a:lnTo>
                      <a:pt x="18" y="170"/>
                    </a:lnTo>
                    <a:lnTo>
                      <a:pt x="18" y="173"/>
                    </a:lnTo>
                    <a:lnTo>
                      <a:pt x="20" y="177"/>
                    </a:lnTo>
                    <a:lnTo>
                      <a:pt x="21" y="180"/>
                    </a:lnTo>
                    <a:lnTo>
                      <a:pt x="24" y="184"/>
                    </a:lnTo>
                    <a:lnTo>
                      <a:pt x="24" y="186"/>
                    </a:lnTo>
                    <a:lnTo>
                      <a:pt x="26" y="189"/>
                    </a:lnTo>
                    <a:lnTo>
                      <a:pt x="29" y="192"/>
                    </a:lnTo>
                    <a:lnTo>
                      <a:pt x="32" y="19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4" name="Freeform 6"/>
              <p:cNvSpPr>
                <a:spLocks/>
              </p:cNvSpPr>
              <p:nvPr/>
            </p:nvSpPr>
            <p:spPr bwMode="auto">
              <a:xfrm>
                <a:off x="4109" y="2455"/>
                <a:ext cx="180" cy="40"/>
              </a:xfrm>
              <a:custGeom>
                <a:avLst/>
                <a:gdLst>
                  <a:gd name="T0" fmla="*/ 3 w 180"/>
                  <a:gd name="T1" fmla="*/ 23 h 40"/>
                  <a:gd name="T2" fmla="*/ 13 w 180"/>
                  <a:gd name="T3" fmla="*/ 21 h 40"/>
                  <a:gd name="T4" fmla="*/ 25 w 180"/>
                  <a:gd name="T5" fmla="*/ 19 h 40"/>
                  <a:gd name="T6" fmla="*/ 39 w 180"/>
                  <a:gd name="T7" fmla="*/ 15 h 40"/>
                  <a:gd name="T8" fmla="*/ 52 w 180"/>
                  <a:gd name="T9" fmla="*/ 14 h 40"/>
                  <a:gd name="T10" fmla="*/ 64 w 180"/>
                  <a:gd name="T11" fmla="*/ 9 h 40"/>
                  <a:gd name="T12" fmla="*/ 78 w 180"/>
                  <a:gd name="T13" fmla="*/ 5 h 40"/>
                  <a:gd name="T14" fmla="*/ 90 w 180"/>
                  <a:gd name="T15" fmla="*/ 1 h 40"/>
                  <a:gd name="T16" fmla="*/ 98 w 180"/>
                  <a:gd name="T17" fmla="*/ 0 h 40"/>
                  <a:gd name="T18" fmla="*/ 106 w 180"/>
                  <a:gd name="T19" fmla="*/ 4 h 40"/>
                  <a:gd name="T20" fmla="*/ 116 w 180"/>
                  <a:gd name="T21" fmla="*/ 8 h 40"/>
                  <a:gd name="T22" fmla="*/ 127 w 180"/>
                  <a:gd name="T23" fmla="*/ 11 h 40"/>
                  <a:gd name="T24" fmla="*/ 137 w 180"/>
                  <a:gd name="T25" fmla="*/ 14 h 40"/>
                  <a:gd name="T26" fmla="*/ 148 w 180"/>
                  <a:gd name="T27" fmla="*/ 15 h 40"/>
                  <a:gd name="T28" fmla="*/ 161 w 180"/>
                  <a:gd name="T29" fmla="*/ 14 h 40"/>
                  <a:gd name="T30" fmla="*/ 172 w 180"/>
                  <a:gd name="T31" fmla="*/ 11 h 40"/>
                  <a:gd name="T32" fmla="*/ 178 w 180"/>
                  <a:gd name="T33" fmla="*/ 11 h 40"/>
                  <a:gd name="T34" fmla="*/ 170 w 180"/>
                  <a:gd name="T35" fmla="*/ 19 h 40"/>
                  <a:gd name="T36" fmla="*/ 160 w 180"/>
                  <a:gd name="T37" fmla="*/ 25 h 40"/>
                  <a:gd name="T38" fmla="*/ 148 w 180"/>
                  <a:gd name="T39" fmla="*/ 33 h 40"/>
                  <a:gd name="T40" fmla="*/ 131 w 180"/>
                  <a:gd name="T41" fmla="*/ 38 h 40"/>
                  <a:gd name="T42" fmla="*/ 115 w 180"/>
                  <a:gd name="T43" fmla="*/ 39 h 40"/>
                  <a:gd name="T44" fmla="*/ 97 w 180"/>
                  <a:gd name="T45" fmla="*/ 35 h 40"/>
                  <a:gd name="T46" fmla="*/ 81 w 180"/>
                  <a:gd name="T47" fmla="*/ 28 h 40"/>
                  <a:gd name="T48" fmla="*/ 66 w 180"/>
                  <a:gd name="T49" fmla="*/ 24 h 40"/>
                  <a:gd name="T50" fmla="*/ 54 w 180"/>
                  <a:gd name="T51" fmla="*/ 29 h 40"/>
                  <a:gd name="T52" fmla="*/ 43 w 180"/>
                  <a:gd name="T53" fmla="*/ 30 h 40"/>
                  <a:gd name="T54" fmla="*/ 33 w 180"/>
                  <a:gd name="T55" fmla="*/ 33 h 40"/>
                  <a:gd name="T56" fmla="*/ 24 w 180"/>
                  <a:gd name="T57" fmla="*/ 34 h 40"/>
                  <a:gd name="T58" fmla="*/ 13 w 180"/>
                  <a:gd name="T59" fmla="*/ 33 h 40"/>
                  <a:gd name="T60" fmla="*/ 7 w 180"/>
                  <a:gd name="T61" fmla="*/ 30 h 40"/>
                  <a:gd name="T62" fmla="*/ 1 w 180"/>
                  <a:gd name="T63" fmla="*/ 26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40"/>
                  <a:gd name="T98" fmla="*/ 180 w 180"/>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40">
                    <a:moveTo>
                      <a:pt x="0" y="24"/>
                    </a:moveTo>
                    <a:lnTo>
                      <a:pt x="3" y="23"/>
                    </a:lnTo>
                    <a:lnTo>
                      <a:pt x="9" y="23"/>
                    </a:lnTo>
                    <a:lnTo>
                      <a:pt x="13" y="21"/>
                    </a:lnTo>
                    <a:lnTo>
                      <a:pt x="19" y="21"/>
                    </a:lnTo>
                    <a:lnTo>
                      <a:pt x="25" y="19"/>
                    </a:lnTo>
                    <a:lnTo>
                      <a:pt x="33" y="18"/>
                    </a:lnTo>
                    <a:lnTo>
                      <a:pt x="39" y="15"/>
                    </a:lnTo>
                    <a:lnTo>
                      <a:pt x="46" y="15"/>
                    </a:lnTo>
                    <a:lnTo>
                      <a:pt x="52" y="14"/>
                    </a:lnTo>
                    <a:lnTo>
                      <a:pt x="60" y="11"/>
                    </a:lnTo>
                    <a:lnTo>
                      <a:pt x="64" y="9"/>
                    </a:lnTo>
                    <a:lnTo>
                      <a:pt x="73" y="8"/>
                    </a:lnTo>
                    <a:lnTo>
                      <a:pt x="78" y="5"/>
                    </a:lnTo>
                    <a:lnTo>
                      <a:pt x="85" y="4"/>
                    </a:lnTo>
                    <a:lnTo>
                      <a:pt x="90" y="1"/>
                    </a:lnTo>
                    <a:lnTo>
                      <a:pt x="97" y="0"/>
                    </a:lnTo>
                    <a:lnTo>
                      <a:pt x="98" y="0"/>
                    </a:lnTo>
                    <a:lnTo>
                      <a:pt x="103" y="3"/>
                    </a:lnTo>
                    <a:lnTo>
                      <a:pt x="106" y="4"/>
                    </a:lnTo>
                    <a:lnTo>
                      <a:pt x="110" y="6"/>
                    </a:lnTo>
                    <a:lnTo>
                      <a:pt x="116" y="8"/>
                    </a:lnTo>
                    <a:lnTo>
                      <a:pt x="121" y="10"/>
                    </a:lnTo>
                    <a:lnTo>
                      <a:pt x="127" y="11"/>
                    </a:lnTo>
                    <a:lnTo>
                      <a:pt x="133" y="14"/>
                    </a:lnTo>
                    <a:lnTo>
                      <a:pt x="137" y="14"/>
                    </a:lnTo>
                    <a:lnTo>
                      <a:pt x="143" y="15"/>
                    </a:lnTo>
                    <a:lnTo>
                      <a:pt x="148" y="15"/>
                    </a:lnTo>
                    <a:lnTo>
                      <a:pt x="155" y="15"/>
                    </a:lnTo>
                    <a:lnTo>
                      <a:pt x="161" y="14"/>
                    </a:lnTo>
                    <a:lnTo>
                      <a:pt x="167" y="14"/>
                    </a:lnTo>
                    <a:lnTo>
                      <a:pt x="172" y="11"/>
                    </a:lnTo>
                    <a:lnTo>
                      <a:pt x="179" y="9"/>
                    </a:lnTo>
                    <a:lnTo>
                      <a:pt x="178" y="11"/>
                    </a:lnTo>
                    <a:lnTo>
                      <a:pt x="175" y="15"/>
                    </a:lnTo>
                    <a:lnTo>
                      <a:pt x="170" y="19"/>
                    </a:lnTo>
                    <a:lnTo>
                      <a:pt x="167" y="23"/>
                    </a:lnTo>
                    <a:lnTo>
                      <a:pt x="160" y="25"/>
                    </a:lnTo>
                    <a:lnTo>
                      <a:pt x="155" y="29"/>
                    </a:lnTo>
                    <a:lnTo>
                      <a:pt x="148" y="33"/>
                    </a:lnTo>
                    <a:lnTo>
                      <a:pt x="142" y="36"/>
                    </a:lnTo>
                    <a:lnTo>
                      <a:pt x="131" y="38"/>
                    </a:lnTo>
                    <a:lnTo>
                      <a:pt x="124" y="39"/>
                    </a:lnTo>
                    <a:lnTo>
                      <a:pt x="115" y="39"/>
                    </a:lnTo>
                    <a:lnTo>
                      <a:pt x="107" y="39"/>
                    </a:lnTo>
                    <a:lnTo>
                      <a:pt x="97" y="35"/>
                    </a:lnTo>
                    <a:lnTo>
                      <a:pt x="90" y="33"/>
                    </a:lnTo>
                    <a:lnTo>
                      <a:pt x="81" y="28"/>
                    </a:lnTo>
                    <a:lnTo>
                      <a:pt x="73" y="23"/>
                    </a:lnTo>
                    <a:lnTo>
                      <a:pt x="66" y="24"/>
                    </a:lnTo>
                    <a:lnTo>
                      <a:pt x="60" y="26"/>
                    </a:lnTo>
                    <a:lnTo>
                      <a:pt x="54" y="29"/>
                    </a:lnTo>
                    <a:lnTo>
                      <a:pt x="49" y="30"/>
                    </a:lnTo>
                    <a:lnTo>
                      <a:pt x="43" y="30"/>
                    </a:lnTo>
                    <a:lnTo>
                      <a:pt x="37" y="33"/>
                    </a:lnTo>
                    <a:lnTo>
                      <a:pt x="33" y="33"/>
                    </a:lnTo>
                    <a:lnTo>
                      <a:pt x="28" y="35"/>
                    </a:lnTo>
                    <a:lnTo>
                      <a:pt x="24" y="34"/>
                    </a:lnTo>
                    <a:lnTo>
                      <a:pt x="19" y="34"/>
                    </a:lnTo>
                    <a:lnTo>
                      <a:pt x="13" y="33"/>
                    </a:lnTo>
                    <a:lnTo>
                      <a:pt x="12" y="33"/>
                    </a:lnTo>
                    <a:lnTo>
                      <a:pt x="7" y="30"/>
                    </a:lnTo>
                    <a:lnTo>
                      <a:pt x="4" y="29"/>
                    </a:lnTo>
                    <a:lnTo>
                      <a:pt x="1" y="26"/>
                    </a:lnTo>
                    <a:lnTo>
                      <a:pt x="0" y="24"/>
                    </a:lnTo>
                  </a:path>
                </a:pathLst>
              </a:custGeom>
              <a:solidFill>
                <a:srgbClr val="917B6B"/>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5" name="Freeform 7"/>
              <p:cNvSpPr>
                <a:spLocks/>
              </p:cNvSpPr>
              <p:nvPr/>
            </p:nvSpPr>
            <p:spPr bwMode="auto">
              <a:xfrm>
                <a:off x="4150" y="2518"/>
                <a:ext cx="154" cy="46"/>
              </a:xfrm>
              <a:custGeom>
                <a:avLst/>
                <a:gdLst>
                  <a:gd name="T0" fmla="*/ 13 w 154"/>
                  <a:gd name="T1" fmla="*/ 21 h 46"/>
                  <a:gd name="T2" fmla="*/ 21 w 154"/>
                  <a:gd name="T3" fmla="*/ 24 h 46"/>
                  <a:gd name="T4" fmla="*/ 31 w 154"/>
                  <a:gd name="T5" fmla="*/ 30 h 46"/>
                  <a:gd name="T6" fmla="*/ 45 w 154"/>
                  <a:gd name="T7" fmla="*/ 33 h 46"/>
                  <a:gd name="T8" fmla="*/ 61 w 154"/>
                  <a:gd name="T9" fmla="*/ 37 h 46"/>
                  <a:gd name="T10" fmla="*/ 80 w 154"/>
                  <a:gd name="T11" fmla="*/ 36 h 46"/>
                  <a:gd name="T12" fmla="*/ 101 w 154"/>
                  <a:gd name="T13" fmla="*/ 32 h 46"/>
                  <a:gd name="T14" fmla="*/ 125 w 154"/>
                  <a:gd name="T15" fmla="*/ 22 h 46"/>
                  <a:gd name="T16" fmla="*/ 135 w 154"/>
                  <a:gd name="T17" fmla="*/ 12 h 46"/>
                  <a:gd name="T18" fmla="*/ 132 w 154"/>
                  <a:gd name="T19" fmla="*/ 9 h 46"/>
                  <a:gd name="T20" fmla="*/ 128 w 154"/>
                  <a:gd name="T21" fmla="*/ 6 h 46"/>
                  <a:gd name="T22" fmla="*/ 123 w 154"/>
                  <a:gd name="T23" fmla="*/ 3 h 46"/>
                  <a:gd name="T24" fmla="*/ 122 w 154"/>
                  <a:gd name="T25" fmla="*/ 1 h 46"/>
                  <a:gd name="T26" fmla="*/ 131 w 154"/>
                  <a:gd name="T27" fmla="*/ 0 h 46"/>
                  <a:gd name="T28" fmla="*/ 138 w 154"/>
                  <a:gd name="T29" fmla="*/ 0 h 46"/>
                  <a:gd name="T30" fmla="*/ 144 w 154"/>
                  <a:gd name="T31" fmla="*/ 3 h 46"/>
                  <a:gd name="T32" fmla="*/ 149 w 154"/>
                  <a:gd name="T33" fmla="*/ 6 h 46"/>
                  <a:gd name="T34" fmla="*/ 150 w 154"/>
                  <a:gd name="T35" fmla="*/ 10 h 46"/>
                  <a:gd name="T36" fmla="*/ 152 w 154"/>
                  <a:gd name="T37" fmla="*/ 15 h 46"/>
                  <a:gd name="T38" fmla="*/ 149 w 154"/>
                  <a:gd name="T39" fmla="*/ 21 h 46"/>
                  <a:gd name="T40" fmla="*/ 147 w 154"/>
                  <a:gd name="T41" fmla="*/ 23 h 46"/>
                  <a:gd name="T42" fmla="*/ 147 w 154"/>
                  <a:gd name="T43" fmla="*/ 21 h 46"/>
                  <a:gd name="T44" fmla="*/ 143 w 154"/>
                  <a:gd name="T45" fmla="*/ 17 h 46"/>
                  <a:gd name="T46" fmla="*/ 134 w 154"/>
                  <a:gd name="T47" fmla="*/ 22 h 46"/>
                  <a:gd name="T48" fmla="*/ 123 w 154"/>
                  <a:gd name="T49" fmla="*/ 28 h 46"/>
                  <a:gd name="T50" fmla="*/ 108 w 154"/>
                  <a:gd name="T51" fmla="*/ 36 h 46"/>
                  <a:gd name="T52" fmla="*/ 92 w 154"/>
                  <a:gd name="T53" fmla="*/ 42 h 46"/>
                  <a:gd name="T54" fmla="*/ 73 w 154"/>
                  <a:gd name="T55" fmla="*/ 45 h 46"/>
                  <a:gd name="T56" fmla="*/ 52 w 154"/>
                  <a:gd name="T57" fmla="*/ 44 h 46"/>
                  <a:gd name="T58" fmla="*/ 30 w 154"/>
                  <a:gd name="T59" fmla="*/ 37 h 46"/>
                  <a:gd name="T60" fmla="*/ 7 w 154"/>
                  <a:gd name="T61" fmla="*/ 27 h 46"/>
                  <a:gd name="T62" fmla="*/ 3 w 154"/>
                  <a:gd name="T63" fmla="*/ 23 h 46"/>
                  <a:gd name="T64" fmla="*/ 0 w 154"/>
                  <a:gd name="T65" fmla="*/ 19 h 46"/>
                  <a:gd name="T66" fmla="*/ 1 w 154"/>
                  <a:gd name="T67" fmla="*/ 18 h 46"/>
                  <a:gd name="T68" fmla="*/ 3 w 154"/>
                  <a:gd name="T69" fmla="*/ 15 h 46"/>
                  <a:gd name="T70" fmla="*/ 9 w 154"/>
                  <a:gd name="T71" fmla="*/ 15 h 46"/>
                  <a:gd name="T72" fmla="*/ 13 w 154"/>
                  <a:gd name="T73" fmla="*/ 1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
                  <a:gd name="T112" fmla="*/ 0 h 46"/>
                  <a:gd name="T113" fmla="*/ 154 w 154"/>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 h="46">
                    <a:moveTo>
                      <a:pt x="13" y="18"/>
                    </a:moveTo>
                    <a:lnTo>
                      <a:pt x="13" y="21"/>
                    </a:lnTo>
                    <a:lnTo>
                      <a:pt x="16" y="22"/>
                    </a:lnTo>
                    <a:lnTo>
                      <a:pt x="21" y="24"/>
                    </a:lnTo>
                    <a:lnTo>
                      <a:pt x="25" y="27"/>
                    </a:lnTo>
                    <a:lnTo>
                      <a:pt x="31" y="30"/>
                    </a:lnTo>
                    <a:lnTo>
                      <a:pt x="37" y="32"/>
                    </a:lnTo>
                    <a:lnTo>
                      <a:pt x="45" y="33"/>
                    </a:lnTo>
                    <a:lnTo>
                      <a:pt x="53" y="37"/>
                    </a:lnTo>
                    <a:lnTo>
                      <a:pt x="61" y="37"/>
                    </a:lnTo>
                    <a:lnTo>
                      <a:pt x="70" y="37"/>
                    </a:lnTo>
                    <a:lnTo>
                      <a:pt x="80" y="36"/>
                    </a:lnTo>
                    <a:lnTo>
                      <a:pt x="91" y="36"/>
                    </a:lnTo>
                    <a:lnTo>
                      <a:pt x="101" y="32"/>
                    </a:lnTo>
                    <a:lnTo>
                      <a:pt x="113" y="27"/>
                    </a:lnTo>
                    <a:lnTo>
                      <a:pt x="125" y="22"/>
                    </a:lnTo>
                    <a:lnTo>
                      <a:pt x="138" y="14"/>
                    </a:lnTo>
                    <a:lnTo>
                      <a:pt x="135" y="12"/>
                    </a:lnTo>
                    <a:lnTo>
                      <a:pt x="134" y="12"/>
                    </a:lnTo>
                    <a:lnTo>
                      <a:pt x="132" y="9"/>
                    </a:lnTo>
                    <a:lnTo>
                      <a:pt x="129" y="6"/>
                    </a:lnTo>
                    <a:lnTo>
                      <a:pt x="128" y="6"/>
                    </a:lnTo>
                    <a:lnTo>
                      <a:pt x="126" y="5"/>
                    </a:lnTo>
                    <a:lnTo>
                      <a:pt x="123" y="3"/>
                    </a:lnTo>
                    <a:lnTo>
                      <a:pt x="120" y="3"/>
                    </a:lnTo>
                    <a:lnTo>
                      <a:pt x="122" y="1"/>
                    </a:lnTo>
                    <a:lnTo>
                      <a:pt x="128" y="0"/>
                    </a:lnTo>
                    <a:lnTo>
                      <a:pt x="131" y="0"/>
                    </a:lnTo>
                    <a:lnTo>
                      <a:pt x="135" y="0"/>
                    </a:lnTo>
                    <a:lnTo>
                      <a:pt x="138" y="0"/>
                    </a:lnTo>
                    <a:lnTo>
                      <a:pt x="141" y="1"/>
                    </a:lnTo>
                    <a:lnTo>
                      <a:pt x="144" y="3"/>
                    </a:lnTo>
                    <a:lnTo>
                      <a:pt x="149" y="4"/>
                    </a:lnTo>
                    <a:lnTo>
                      <a:pt x="149" y="6"/>
                    </a:lnTo>
                    <a:lnTo>
                      <a:pt x="150" y="8"/>
                    </a:lnTo>
                    <a:lnTo>
                      <a:pt x="150" y="10"/>
                    </a:lnTo>
                    <a:lnTo>
                      <a:pt x="153" y="13"/>
                    </a:lnTo>
                    <a:lnTo>
                      <a:pt x="152" y="15"/>
                    </a:lnTo>
                    <a:lnTo>
                      <a:pt x="152" y="18"/>
                    </a:lnTo>
                    <a:lnTo>
                      <a:pt x="149" y="21"/>
                    </a:lnTo>
                    <a:lnTo>
                      <a:pt x="149" y="26"/>
                    </a:lnTo>
                    <a:lnTo>
                      <a:pt x="147" y="23"/>
                    </a:lnTo>
                    <a:lnTo>
                      <a:pt x="147" y="22"/>
                    </a:lnTo>
                    <a:lnTo>
                      <a:pt x="147" y="21"/>
                    </a:lnTo>
                    <a:lnTo>
                      <a:pt x="144" y="18"/>
                    </a:lnTo>
                    <a:lnTo>
                      <a:pt x="143" y="17"/>
                    </a:lnTo>
                    <a:lnTo>
                      <a:pt x="138" y="18"/>
                    </a:lnTo>
                    <a:lnTo>
                      <a:pt x="134" y="22"/>
                    </a:lnTo>
                    <a:lnTo>
                      <a:pt x="128" y="24"/>
                    </a:lnTo>
                    <a:lnTo>
                      <a:pt x="123" y="28"/>
                    </a:lnTo>
                    <a:lnTo>
                      <a:pt x="116" y="31"/>
                    </a:lnTo>
                    <a:lnTo>
                      <a:pt x="108" y="36"/>
                    </a:lnTo>
                    <a:lnTo>
                      <a:pt x="100" y="39"/>
                    </a:lnTo>
                    <a:lnTo>
                      <a:pt x="92" y="42"/>
                    </a:lnTo>
                    <a:lnTo>
                      <a:pt x="82" y="42"/>
                    </a:lnTo>
                    <a:lnTo>
                      <a:pt x="73" y="45"/>
                    </a:lnTo>
                    <a:lnTo>
                      <a:pt x="62" y="44"/>
                    </a:lnTo>
                    <a:lnTo>
                      <a:pt x="52" y="44"/>
                    </a:lnTo>
                    <a:lnTo>
                      <a:pt x="40" y="41"/>
                    </a:lnTo>
                    <a:lnTo>
                      <a:pt x="30" y="37"/>
                    </a:lnTo>
                    <a:lnTo>
                      <a:pt x="18" y="32"/>
                    </a:lnTo>
                    <a:lnTo>
                      <a:pt x="7" y="27"/>
                    </a:lnTo>
                    <a:lnTo>
                      <a:pt x="6" y="26"/>
                    </a:lnTo>
                    <a:lnTo>
                      <a:pt x="3" y="23"/>
                    </a:lnTo>
                    <a:lnTo>
                      <a:pt x="1" y="22"/>
                    </a:lnTo>
                    <a:lnTo>
                      <a:pt x="0" y="19"/>
                    </a:lnTo>
                    <a:lnTo>
                      <a:pt x="0" y="18"/>
                    </a:lnTo>
                    <a:lnTo>
                      <a:pt x="1" y="18"/>
                    </a:lnTo>
                    <a:lnTo>
                      <a:pt x="1" y="15"/>
                    </a:lnTo>
                    <a:lnTo>
                      <a:pt x="3" y="15"/>
                    </a:lnTo>
                    <a:lnTo>
                      <a:pt x="6" y="15"/>
                    </a:lnTo>
                    <a:lnTo>
                      <a:pt x="9" y="15"/>
                    </a:lnTo>
                    <a:lnTo>
                      <a:pt x="10" y="17"/>
                    </a:lnTo>
                    <a:lnTo>
                      <a:pt x="13" y="1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6" name="Freeform 8"/>
              <p:cNvSpPr>
                <a:spLocks/>
              </p:cNvSpPr>
              <p:nvPr/>
            </p:nvSpPr>
            <p:spPr bwMode="auto">
              <a:xfrm>
                <a:off x="4009" y="2750"/>
                <a:ext cx="81" cy="48"/>
              </a:xfrm>
              <a:custGeom>
                <a:avLst/>
                <a:gdLst>
                  <a:gd name="T0" fmla="*/ 37 w 81"/>
                  <a:gd name="T1" fmla="*/ 1 h 48"/>
                  <a:gd name="T2" fmla="*/ 40 w 81"/>
                  <a:gd name="T3" fmla="*/ 0 h 48"/>
                  <a:gd name="T4" fmla="*/ 43 w 81"/>
                  <a:gd name="T5" fmla="*/ 0 h 48"/>
                  <a:gd name="T6" fmla="*/ 46 w 81"/>
                  <a:gd name="T7" fmla="*/ 0 h 48"/>
                  <a:gd name="T8" fmla="*/ 51 w 81"/>
                  <a:gd name="T9" fmla="*/ 0 h 48"/>
                  <a:gd name="T10" fmla="*/ 53 w 81"/>
                  <a:gd name="T11" fmla="*/ 0 h 48"/>
                  <a:gd name="T12" fmla="*/ 57 w 81"/>
                  <a:gd name="T13" fmla="*/ 1 h 48"/>
                  <a:gd name="T14" fmla="*/ 60 w 81"/>
                  <a:gd name="T15" fmla="*/ 1 h 48"/>
                  <a:gd name="T16" fmla="*/ 64 w 81"/>
                  <a:gd name="T17" fmla="*/ 4 h 48"/>
                  <a:gd name="T18" fmla="*/ 67 w 81"/>
                  <a:gd name="T19" fmla="*/ 4 h 48"/>
                  <a:gd name="T20" fmla="*/ 70 w 81"/>
                  <a:gd name="T21" fmla="*/ 7 h 48"/>
                  <a:gd name="T22" fmla="*/ 71 w 81"/>
                  <a:gd name="T23" fmla="*/ 8 h 48"/>
                  <a:gd name="T24" fmla="*/ 74 w 81"/>
                  <a:gd name="T25" fmla="*/ 9 h 48"/>
                  <a:gd name="T26" fmla="*/ 76 w 81"/>
                  <a:gd name="T27" fmla="*/ 12 h 48"/>
                  <a:gd name="T28" fmla="*/ 79 w 81"/>
                  <a:gd name="T29" fmla="*/ 15 h 48"/>
                  <a:gd name="T30" fmla="*/ 79 w 81"/>
                  <a:gd name="T31" fmla="*/ 17 h 48"/>
                  <a:gd name="T32" fmla="*/ 80 w 81"/>
                  <a:gd name="T33" fmla="*/ 20 h 48"/>
                  <a:gd name="T34" fmla="*/ 77 w 81"/>
                  <a:gd name="T35" fmla="*/ 23 h 48"/>
                  <a:gd name="T36" fmla="*/ 77 w 81"/>
                  <a:gd name="T37" fmla="*/ 24 h 48"/>
                  <a:gd name="T38" fmla="*/ 76 w 81"/>
                  <a:gd name="T39" fmla="*/ 27 h 48"/>
                  <a:gd name="T40" fmla="*/ 76 w 81"/>
                  <a:gd name="T41" fmla="*/ 30 h 48"/>
                  <a:gd name="T42" fmla="*/ 73 w 81"/>
                  <a:gd name="T43" fmla="*/ 31 h 48"/>
                  <a:gd name="T44" fmla="*/ 71 w 81"/>
                  <a:gd name="T45" fmla="*/ 34 h 48"/>
                  <a:gd name="T46" fmla="*/ 69 w 81"/>
                  <a:gd name="T47" fmla="*/ 35 h 48"/>
                  <a:gd name="T48" fmla="*/ 69 w 81"/>
                  <a:gd name="T49" fmla="*/ 38 h 48"/>
                  <a:gd name="T50" fmla="*/ 66 w 81"/>
                  <a:gd name="T51" fmla="*/ 38 h 48"/>
                  <a:gd name="T52" fmla="*/ 63 w 81"/>
                  <a:gd name="T53" fmla="*/ 40 h 48"/>
                  <a:gd name="T54" fmla="*/ 60 w 81"/>
                  <a:gd name="T55" fmla="*/ 42 h 48"/>
                  <a:gd name="T56" fmla="*/ 57 w 81"/>
                  <a:gd name="T57" fmla="*/ 44 h 48"/>
                  <a:gd name="T58" fmla="*/ 53 w 81"/>
                  <a:gd name="T59" fmla="*/ 44 h 48"/>
                  <a:gd name="T60" fmla="*/ 50 w 81"/>
                  <a:gd name="T61" fmla="*/ 44 h 48"/>
                  <a:gd name="T62" fmla="*/ 44 w 81"/>
                  <a:gd name="T63" fmla="*/ 44 h 48"/>
                  <a:gd name="T64" fmla="*/ 43 w 81"/>
                  <a:gd name="T65" fmla="*/ 47 h 48"/>
                  <a:gd name="T66" fmla="*/ 37 w 81"/>
                  <a:gd name="T67" fmla="*/ 44 h 48"/>
                  <a:gd name="T68" fmla="*/ 33 w 81"/>
                  <a:gd name="T69" fmla="*/ 44 h 48"/>
                  <a:gd name="T70" fmla="*/ 27 w 81"/>
                  <a:gd name="T71" fmla="*/ 44 h 48"/>
                  <a:gd name="T72" fmla="*/ 24 w 81"/>
                  <a:gd name="T73" fmla="*/ 44 h 48"/>
                  <a:gd name="T74" fmla="*/ 19 w 81"/>
                  <a:gd name="T75" fmla="*/ 43 h 48"/>
                  <a:gd name="T76" fmla="*/ 16 w 81"/>
                  <a:gd name="T77" fmla="*/ 43 h 48"/>
                  <a:gd name="T78" fmla="*/ 14 w 81"/>
                  <a:gd name="T79" fmla="*/ 43 h 48"/>
                  <a:gd name="T80" fmla="*/ 11 w 81"/>
                  <a:gd name="T81" fmla="*/ 43 h 48"/>
                  <a:gd name="T82" fmla="*/ 9 w 81"/>
                  <a:gd name="T83" fmla="*/ 40 h 48"/>
                  <a:gd name="T84" fmla="*/ 6 w 81"/>
                  <a:gd name="T85" fmla="*/ 39 h 48"/>
                  <a:gd name="T86" fmla="*/ 3 w 81"/>
                  <a:gd name="T87" fmla="*/ 38 h 48"/>
                  <a:gd name="T88" fmla="*/ 0 w 81"/>
                  <a:gd name="T89" fmla="*/ 35 h 48"/>
                  <a:gd name="T90" fmla="*/ 0 w 81"/>
                  <a:gd name="T91" fmla="*/ 32 h 48"/>
                  <a:gd name="T92" fmla="*/ 0 w 81"/>
                  <a:gd name="T93" fmla="*/ 30 h 48"/>
                  <a:gd name="T94" fmla="*/ 0 w 81"/>
                  <a:gd name="T95" fmla="*/ 24 h 48"/>
                  <a:gd name="T96" fmla="*/ 0 w 81"/>
                  <a:gd name="T97" fmla="*/ 23 h 48"/>
                  <a:gd name="T98" fmla="*/ 0 w 81"/>
                  <a:gd name="T99" fmla="*/ 20 h 48"/>
                  <a:gd name="T100" fmla="*/ 3 w 81"/>
                  <a:gd name="T101" fmla="*/ 17 h 48"/>
                  <a:gd name="T102" fmla="*/ 4 w 81"/>
                  <a:gd name="T103" fmla="*/ 16 h 48"/>
                  <a:gd name="T104" fmla="*/ 6 w 81"/>
                  <a:gd name="T105" fmla="*/ 13 h 48"/>
                  <a:gd name="T106" fmla="*/ 9 w 81"/>
                  <a:gd name="T107" fmla="*/ 11 h 48"/>
                  <a:gd name="T108" fmla="*/ 11 w 81"/>
                  <a:gd name="T109" fmla="*/ 9 h 48"/>
                  <a:gd name="T110" fmla="*/ 14 w 81"/>
                  <a:gd name="T111" fmla="*/ 8 h 48"/>
                  <a:gd name="T112" fmla="*/ 17 w 81"/>
                  <a:gd name="T113" fmla="*/ 7 h 48"/>
                  <a:gd name="T114" fmla="*/ 20 w 81"/>
                  <a:gd name="T115" fmla="*/ 4 h 48"/>
                  <a:gd name="T116" fmla="*/ 24 w 81"/>
                  <a:gd name="T117" fmla="*/ 4 h 48"/>
                  <a:gd name="T118" fmla="*/ 26 w 81"/>
                  <a:gd name="T119" fmla="*/ 1 h 48"/>
                  <a:gd name="T120" fmla="*/ 30 w 81"/>
                  <a:gd name="T121" fmla="*/ 1 h 48"/>
                  <a:gd name="T122" fmla="*/ 33 w 81"/>
                  <a:gd name="T123" fmla="*/ 1 h 48"/>
                  <a:gd name="T124" fmla="*/ 37 w 81"/>
                  <a:gd name="T125" fmla="*/ 1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48"/>
                  <a:gd name="T191" fmla="*/ 81 w 81"/>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48">
                    <a:moveTo>
                      <a:pt x="37" y="1"/>
                    </a:moveTo>
                    <a:lnTo>
                      <a:pt x="40" y="0"/>
                    </a:lnTo>
                    <a:lnTo>
                      <a:pt x="43" y="0"/>
                    </a:lnTo>
                    <a:lnTo>
                      <a:pt x="46" y="0"/>
                    </a:lnTo>
                    <a:lnTo>
                      <a:pt x="51" y="0"/>
                    </a:lnTo>
                    <a:lnTo>
                      <a:pt x="53" y="0"/>
                    </a:lnTo>
                    <a:lnTo>
                      <a:pt x="57" y="1"/>
                    </a:lnTo>
                    <a:lnTo>
                      <a:pt x="60" y="1"/>
                    </a:lnTo>
                    <a:lnTo>
                      <a:pt x="64" y="4"/>
                    </a:lnTo>
                    <a:lnTo>
                      <a:pt x="67" y="4"/>
                    </a:lnTo>
                    <a:lnTo>
                      <a:pt x="70" y="7"/>
                    </a:lnTo>
                    <a:lnTo>
                      <a:pt x="71" y="8"/>
                    </a:lnTo>
                    <a:lnTo>
                      <a:pt x="74" y="9"/>
                    </a:lnTo>
                    <a:lnTo>
                      <a:pt x="76" y="12"/>
                    </a:lnTo>
                    <a:lnTo>
                      <a:pt x="79" y="15"/>
                    </a:lnTo>
                    <a:lnTo>
                      <a:pt x="79" y="17"/>
                    </a:lnTo>
                    <a:lnTo>
                      <a:pt x="80" y="20"/>
                    </a:lnTo>
                    <a:lnTo>
                      <a:pt x="77" y="23"/>
                    </a:lnTo>
                    <a:lnTo>
                      <a:pt x="77" y="24"/>
                    </a:lnTo>
                    <a:lnTo>
                      <a:pt x="76" y="27"/>
                    </a:lnTo>
                    <a:lnTo>
                      <a:pt x="76" y="30"/>
                    </a:lnTo>
                    <a:lnTo>
                      <a:pt x="73" y="31"/>
                    </a:lnTo>
                    <a:lnTo>
                      <a:pt x="71" y="34"/>
                    </a:lnTo>
                    <a:lnTo>
                      <a:pt x="69" y="35"/>
                    </a:lnTo>
                    <a:lnTo>
                      <a:pt x="69" y="38"/>
                    </a:lnTo>
                    <a:lnTo>
                      <a:pt x="66" y="38"/>
                    </a:lnTo>
                    <a:lnTo>
                      <a:pt x="63" y="40"/>
                    </a:lnTo>
                    <a:lnTo>
                      <a:pt x="60" y="42"/>
                    </a:lnTo>
                    <a:lnTo>
                      <a:pt x="57" y="44"/>
                    </a:lnTo>
                    <a:lnTo>
                      <a:pt x="53" y="44"/>
                    </a:lnTo>
                    <a:lnTo>
                      <a:pt x="50" y="44"/>
                    </a:lnTo>
                    <a:lnTo>
                      <a:pt x="44" y="44"/>
                    </a:lnTo>
                    <a:lnTo>
                      <a:pt x="43" y="47"/>
                    </a:lnTo>
                    <a:lnTo>
                      <a:pt x="37" y="44"/>
                    </a:lnTo>
                    <a:lnTo>
                      <a:pt x="33" y="44"/>
                    </a:lnTo>
                    <a:lnTo>
                      <a:pt x="27" y="44"/>
                    </a:lnTo>
                    <a:lnTo>
                      <a:pt x="24" y="44"/>
                    </a:lnTo>
                    <a:lnTo>
                      <a:pt x="19" y="43"/>
                    </a:lnTo>
                    <a:lnTo>
                      <a:pt x="16" y="43"/>
                    </a:lnTo>
                    <a:lnTo>
                      <a:pt x="14" y="43"/>
                    </a:lnTo>
                    <a:lnTo>
                      <a:pt x="11" y="43"/>
                    </a:lnTo>
                    <a:lnTo>
                      <a:pt x="9" y="40"/>
                    </a:lnTo>
                    <a:lnTo>
                      <a:pt x="6" y="39"/>
                    </a:lnTo>
                    <a:lnTo>
                      <a:pt x="3" y="38"/>
                    </a:lnTo>
                    <a:lnTo>
                      <a:pt x="0" y="35"/>
                    </a:lnTo>
                    <a:lnTo>
                      <a:pt x="0" y="32"/>
                    </a:lnTo>
                    <a:lnTo>
                      <a:pt x="0" y="30"/>
                    </a:lnTo>
                    <a:lnTo>
                      <a:pt x="0" y="24"/>
                    </a:lnTo>
                    <a:lnTo>
                      <a:pt x="0" y="23"/>
                    </a:lnTo>
                    <a:lnTo>
                      <a:pt x="0" y="20"/>
                    </a:lnTo>
                    <a:lnTo>
                      <a:pt x="3" y="17"/>
                    </a:lnTo>
                    <a:lnTo>
                      <a:pt x="4" y="16"/>
                    </a:lnTo>
                    <a:lnTo>
                      <a:pt x="6" y="13"/>
                    </a:lnTo>
                    <a:lnTo>
                      <a:pt x="9" y="11"/>
                    </a:lnTo>
                    <a:lnTo>
                      <a:pt x="11" y="9"/>
                    </a:lnTo>
                    <a:lnTo>
                      <a:pt x="14" y="8"/>
                    </a:lnTo>
                    <a:lnTo>
                      <a:pt x="17" y="7"/>
                    </a:lnTo>
                    <a:lnTo>
                      <a:pt x="20" y="4"/>
                    </a:lnTo>
                    <a:lnTo>
                      <a:pt x="24" y="4"/>
                    </a:lnTo>
                    <a:lnTo>
                      <a:pt x="26" y="1"/>
                    </a:lnTo>
                    <a:lnTo>
                      <a:pt x="30" y="1"/>
                    </a:lnTo>
                    <a:lnTo>
                      <a:pt x="33" y="1"/>
                    </a:lnTo>
                    <a:lnTo>
                      <a:pt x="37" y="1"/>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7" name="Freeform 9"/>
              <p:cNvSpPr>
                <a:spLocks/>
              </p:cNvSpPr>
              <p:nvPr/>
            </p:nvSpPr>
            <p:spPr bwMode="auto">
              <a:xfrm>
                <a:off x="4008" y="2807"/>
                <a:ext cx="75" cy="39"/>
              </a:xfrm>
              <a:custGeom>
                <a:avLst/>
                <a:gdLst>
                  <a:gd name="T0" fmla="*/ 8 w 75"/>
                  <a:gd name="T1" fmla="*/ 5 h 39"/>
                  <a:gd name="T2" fmla="*/ 11 w 75"/>
                  <a:gd name="T3" fmla="*/ 5 h 39"/>
                  <a:gd name="T4" fmla="*/ 15 w 75"/>
                  <a:gd name="T5" fmla="*/ 5 h 39"/>
                  <a:gd name="T6" fmla="*/ 17 w 75"/>
                  <a:gd name="T7" fmla="*/ 5 h 39"/>
                  <a:gd name="T8" fmla="*/ 22 w 75"/>
                  <a:gd name="T9" fmla="*/ 6 h 39"/>
                  <a:gd name="T10" fmla="*/ 25 w 75"/>
                  <a:gd name="T11" fmla="*/ 6 h 39"/>
                  <a:gd name="T12" fmla="*/ 29 w 75"/>
                  <a:gd name="T13" fmla="*/ 6 h 39"/>
                  <a:gd name="T14" fmla="*/ 34 w 75"/>
                  <a:gd name="T15" fmla="*/ 6 h 39"/>
                  <a:gd name="T16" fmla="*/ 39 w 75"/>
                  <a:gd name="T17" fmla="*/ 8 h 39"/>
                  <a:gd name="T18" fmla="*/ 42 w 75"/>
                  <a:gd name="T19" fmla="*/ 6 h 39"/>
                  <a:gd name="T20" fmla="*/ 46 w 75"/>
                  <a:gd name="T21" fmla="*/ 6 h 39"/>
                  <a:gd name="T22" fmla="*/ 52 w 75"/>
                  <a:gd name="T23" fmla="*/ 5 h 39"/>
                  <a:gd name="T24" fmla="*/ 56 w 75"/>
                  <a:gd name="T25" fmla="*/ 5 h 39"/>
                  <a:gd name="T26" fmla="*/ 59 w 75"/>
                  <a:gd name="T27" fmla="*/ 4 h 39"/>
                  <a:gd name="T28" fmla="*/ 63 w 75"/>
                  <a:gd name="T29" fmla="*/ 3 h 39"/>
                  <a:gd name="T30" fmla="*/ 67 w 75"/>
                  <a:gd name="T31" fmla="*/ 0 h 39"/>
                  <a:gd name="T32" fmla="*/ 71 w 75"/>
                  <a:gd name="T33" fmla="*/ 0 h 39"/>
                  <a:gd name="T34" fmla="*/ 71 w 75"/>
                  <a:gd name="T35" fmla="*/ 1 h 39"/>
                  <a:gd name="T36" fmla="*/ 73 w 75"/>
                  <a:gd name="T37" fmla="*/ 4 h 39"/>
                  <a:gd name="T38" fmla="*/ 73 w 75"/>
                  <a:gd name="T39" fmla="*/ 6 h 39"/>
                  <a:gd name="T40" fmla="*/ 74 w 75"/>
                  <a:gd name="T41" fmla="*/ 9 h 39"/>
                  <a:gd name="T42" fmla="*/ 74 w 75"/>
                  <a:gd name="T43" fmla="*/ 10 h 39"/>
                  <a:gd name="T44" fmla="*/ 74 w 75"/>
                  <a:gd name="T45" fmla="*/ 13 h 39"/>
                  <a:gd name="T46" fmla="*/ 74 w 75"/>
                  <a:gd name="T47" fmla="*/ 15 h 39"/>
                  <a:gd name="T48" fmla="*/ 74 w 75"/>
                  <a:gd name="T49" fmla="*/ 19 h 39"/>
                  <a:gd name="T50" fmla="*/ 71 w 75"/>
                  <a:gd name="T51" fmla="*/ 22 h 39"/>
                  <a:gd name="T52" fmla="*/ 71 w 75"/>
                  <a:gd name="T53" fmla="*/ 24 h 39"/>
                  <a:gd name="T54" fmla="*/ 70 w 75"/>
                  <a:gd name="T55" fmla="*/ 25 h 39"/>
                  <a:gd name="T56" fmla="*/ 70 w 75"/>
                  <a:gd name="T57" fmla="*/ 29 h 39"/>
                  <a:gd name="T58" fmla="*/ 67 w 75"/>
                  <a:gd name="T59" fmla="*/ 29 h 39"/>
                  <a:gd name="T60" fmla="*/ 64 w 75"/>
                  <a:gd name="T61" fmla="*/ 32 h 39"/>
                  <a:gd name="T62" fmla="*/ 63 w 75"/>
                  <a:gd name="T63" fmla="*/ 33 h 39"/>
                  <a:gd name="T64" fmla="*/ 60 w 75"/>
                  <a:gd name="T65" fmla="*/ 35 h 39"/>
                  <a:gd name="T66" fmla="*/ 54 w 75"/>
                  <a:gd name="T67" fmla="*/ 35 h 39"/>
                  <a:gd name="T68" fmla="*/ 53 w 75"/>
                  <a:gd name="T69" fmla="*/ 35 h 39"/>
                  <a:gd name="T70" fmla="*/ 47 w 75"/>
                  <a:gd name="T71" fmla="*/ 35 h 39"/>
                  <a:gd name="T72" fmla="*/ 45 w 75"/>
                  <a:gd name="T73" fmla="*/ 37 h 39"/>
                  <a:gd name="T74" fmla="*/ 40 w 75"/>
                  <a:gd name="T75" fmla="*/ 37 h 39"/>
                  <a:gd name="T76" fmla="*/ 38 w 75"/>
                  <a:gd name="T77" fmla="*/ 37 h 39"/>
                  <a:gd name="T78" fmla="*/ 34 w 75"/>
                  <a:gd name="T79" fmla="*/ 37 h 39"/>
                  <a:gd name="T80" fmla="*/ 31 w 75"/>
                  <a:gd name="T81" fmla="*/ 38 h 39"/>
                  <a:gd name="T82" fmla="*/ 27 w 75"/>
                  <a:gd name="T83" fmla="*/ 35 h 39"/>
                  <a:gd name="T84" fmla="*/ 24 w 75"/>
                  <a:gd name="T85" fmla="*/ 35 h 39"/>
                  <a:gd name="T86" fmla="*/ 20 w 75"/>
                  <a:gd name="T87" fmla="*/ 34 h 39"/>
                  <a:gd name="T88" fmla="*/ 17 w 75"/>
                  <a:gd name="T89" fmla="*/ 34 h 39"/>
                  <a:gd name="T90" fmla="*/ 15 w 75"/>
                  <a:gd name="T91" fmla="*/ 33 h 39"/>
                  <a:gd name="T92" fmla="*/ 13 w 75"/>
                  <a:gd name="T93" fmla="*/ 30 h 39"/>
                  <a:gd name="T94" fmla="*/ 10 w 75"/>
                  <a:gd name="T95" fmla="*/ 29 h 39"/>
                  <a:gd name="T96" fmla="*/ 8 w 75"/>
                  <a:gd name="T97" fmla="*/ 29 h 39"/>
                  <a:gd name="T98" fmla="*/ 4 w 75"/>
                  <a:gd name="T99" fmla="*/ 24 h 39"/>
                  <a:gd name="T100" fmla="*/ 1 w 75"/>
                  <a:gd name="T101" fmla="*/ 23 h 39"/>
                  <a:gd name="T102" fmla="*/ 0 w 75"/>
                  <a:gd name="T103" fmla="*/ 20 h 39"/>
                  <a:gd name="T104" fmla="*/ 0 w 75"/>
                  <a:gd name="T105" fmla="*/ 18 h 39"/>
                  <a:gd name="T106" fmla="*/ 0 w 75"/>
                  <a:gd name="T107" fmla="*/ 15 h 39"/>
                  <a:gd name="T108" fmla="*/ 0 w 75"/>
                  <a:gd name="T109" fmla="*/ 14 h 39"/>
                  <a:gd name="T110" fmla="*/ 0 w 75"/>
                  <a:gd name="T111" fmla="*/ 11 h 39"/>
                  <a:gd name="T112" fmla="*/ 1 w 75"/>
                  <a:gd name="T113" fmla="*/ 10 h 39"/>
                  <a:gd name="T114" fmla="*/ 1 w 75"/>
                  <a:gd name="T115" fmla="*/ 9 h 39"/>
                  <a:gd name="T116" fmla="*/ 3 w 75"/>
                  <a:gd name="T117" fmla="*/ 8 h 39"/>
                  <a:gd name="T118" fmla="*/ 3 w 75"/>
                  <a:gd name="T119" fmla="*/ 5 h 39"/>
                  <a:gd name="T120" fmla="*/ 6 w 75"/>
                  <a:gd name="T121" fmla="*/ 5 h 39"/>
                  <a:gd name="T122" fmla="*/ 7 w 75"/>
                  <a:gd name="T123" fmla="*/ 5 h 39"/>
                  <a:gd name="T124" fmla="*/ 8 w 75"/>
                  <a:gd name="T125" fmla="*/ 5 h 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39"/>
                  <a:gd name="T191" fmla="*/ 75 w 75"/>
                  <a:gd name="T192" fmla="*/ 39 h 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39">
                    <a:moveTo>
                      <a:pt x="8" y="5"/>
                    </a:moveTo>
                    <a:lnTo>
                      <a:pt x="11" y="5"/>
                    </a:lnTo>
                    <a:lnTo>
                      <a:pt x="15" y="5"/>
                    </a:lnTo>
                    <a:lnTo>
                      <a:pt x="17" y="5"/>
                    </a:lnTo>
                    <a:lnTo>
                      <a:pt x="22" y="6"/>
                    </a:lnTo>
                    <a:lnTo>
                      <a:pt x="25" y="6"/>
                    </a:lnTo>
                    <a:lnTo>
                      <a:pt x="29" y="6"/>
                    </a:lnTo>
                    <a:lnTo>
                      <a:pt x="34" y="6"/>
                    </a:lnTo>
                    <a:lnTo>
                      <a:pt x="39" y="8"/>
                    </a:lnTo>
                    <a:lnTo>
                      <a:pt x="42" y="6"/>
                    </a:lnTo>
                    <a:lnTo>
                      <a:pt x="46" y="6"/>
                    </a:lnTo>
                    <a:lnTo>
                      <a:pt x="52" y="5"/>
                    </a:lnTo>
                    <a:lnTo>
                      <a:pt x="56" y="5"/>
                    </a:lnTo>
                    <a:lnTo>
                      <a:pt x="59" y="4"/>
                    </a:lnTo>
                    <a:lnTo>
                      <a:pt x="63" y="3"/>
                    </a:lnTo>
                    <a:lnTo>
                      <a:pt x="67" y="0"/>
                    </a:lnTo>
                    <a:lnTo>
                      <a:pt x="71" y="0"/>
                    </a:lnTo>
                    <a:lnTo>
                      <a:pt x="71" y="1"/>
                    </a:lnTo>
                    <a:lnTo>
                      <a:pt x="73" y="4"/>
                    </a:lnTo>
                    <a:lnTo>
                      <a:pt x="73" y="6"/>
                    </a:lnTo>
                    <a:lnTo>
                      <a:pt x="74" y="9"/>
                    </a:lnTo>
                    <a:lnTo>
                      <a:pt x="74" y="10"/>
                    </a:lnTo>
                    <a:lnTo>
                      <a:pt x="74" y="13"/>
                    </a:lnTo>
                    <a:lnTo>
                      <a:pt x="74" y="15"/>
                    </a:lnTo>
                    <a:lnTo>
                      <a:pt x="74" y="19"/>
                    </a:lnTo>
                    <a:lnTo>
                      <a:pt x="71" y="22"/>
                    </a:lnTo>
                    <a:lnTo>
                      <a:pt x="71" y="24"/>
                    </a:lnTo>
                    <a:lnTo>
                      <a:pt x="70" y="25"/>
                    </a:lnTo>
                    <a:lnTo>
                      <a:pt x="70" y="29"/>
                    </a:lnTo>
                    <a:lnTo>
                      <a:pt x="67" y="29"/>
                    </a:lnTo>
                    <a:lnTo>
                      <a:pt x="64" y="32"/>
                    </a:lnTo>
                    <a:lnTo>
                      <a:pt x="63" y="33"/>
                    </a:lnTo>
                    <a:lnTo>
                      <a:pt x="60" y="35"/>
                    </a:lnTo>
                    <a:lnTo>
                      <a:pt x="54" y="35"/>
                    </a:lnTo>
                    <a:lnTo>
                      <a:pt x="53" y="35"/>
                    </a:lnTo>
                    <a:lnTo>
                      <a:pt x="47" y="35"/>
                    </a:lnTo>
                    <a:lnTo>
                      <a:pt x="45" y="37"/>
                    </a:lnTo>
                    <a:lnTo>
                      <a:pt x="40" y="37"/>
                    </a:lnTo>
                    <a:lnTo>
                      <a:pt x="38" y="37"/>
                    </a:lnTo>
                    <a:lnTo>
                      <a:pt x="34" y="37"/>
                    </a:lnTo>
                    <a:lnTo>
                      <a:pt x="31" y="38"/>
                    </a:lnTo>
                    <a:lnTo>
                      <a:pt x="27" y="35"/>
                    </a:lnTo>
                    <a:lnTo>
                      <a:pt x="24" y="35"/>
                    </a:lnTo>
                    <a:lnTo>
                      <a:pt x="20" y="34"/>
                    </a:lnTo>
                    <a:lnTo>
                      <a:pt x="17" y="34"/>
                    </a:lnTo>
                    <a:lnTo>
                      <a:pt x="15" y="33"/>
                    </a:lnTo>
                    <a:lnTo>
                      <a:pt x="13" y="30"/>
                    </a:lnTo>
                    <a:lnTo>
                      <a:pt x="10" y="29"/>
                    </a:lnTo>
                    <a:lnTo>
                      <a:pt x="8" y="29"/>
                    </a:lnTo>
                    <a:lnTo>
                      <a:pt x="4" y="24"/>
                    </a:lnTo>
                    <a:lnTo>
                      <a:pt x="1" y="23"/>
                    </a:lnTo>
                    <a:lnTo>
                      <a:pt x="0" y="20"/>
                    </a:lnTo>
                    <a:lnTo>
                      <a:pt x="0" y="18"/>
                    </a:lnTo>
                    <a:lnTo>
                      <a:pt x="0" y="15"/>
                    </a:lnTo>
                    <a:lnTo>
                      <a:pt x="0" y="14"/>
                    </a:lnTo>
                    <a:lnTo>
                      <a:pt x="0" y="11"/>
                    </a:lnTo>
                    <a:lnTo>
                      <a:pt x="1" y="10"/>
                    </a:lnTo>
                    <a:lnTo>
                      <a:pt x="1" y="9"/>
                    </a:lnTo>
                    <a:lnTo>
                      <a:pt x="3" y="8"/>
                    </a:lnTo>
                    <a:lnTo>
                      <a:pt x="3" y="5"/>
                    </a:lnTo>
                    <a:lnTo>
                      <a:pt x="6" y="5"/>
                    </a:lnTo>
                    <a:lnTo>
                      <a:pt x="7" y="5"/>
                    </a:lnTo>
                    <a:lnTo>
                      <a:pt x="8" y="5"/>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8" name="Freeform 10"/>
              <p:cNvSpPr>
                <a:spLocks/>
              </p:cNvSpPr>
              <p:nvPr/>
            </p:nvSpPr>
            <p:spPr bwMode="auto">
              <a:xfrm>
                <a:off x="4014" y="2856"/>
                <a:ext cx="68" cy="31"/>
              </a:xfrm>
              <a:custGeom>
                <a:avLst/>
                <a:gdLst>
                  <a:gd name="T0" fmla="*/ 6 w 68"/>
                  <a:gd name="T1" fmla="*/ 0 h 31"/>
                  <a:gd name="T2" fmla="*/ 6 w 68"/>
                  <a:gd name="T3" fmla="*/ 0 h 31"/>
                  <a:gd name="T4" fmla="*/ 8 w 68"/>
                  <a:gd name="T5" fmla="*/ 2 h 31"/>
                  <a:gd name="T6" fmla="*/ 11 w 68"/>
                  <a:gd name="T7" fmla="*/ 2 h 31"/>
                  <a:gd name="T8" fmla="*/ 14 w 68"/>
                  <a:gd name="T9" fmla="*/ 5 h 31"/>
                  <a:gd name="T10" fmla="*/ 17 w 68"/>
                  <a:gd name="T11" fmla="*/ 5 h 31"/>
                  <a:gd name="T12" fmla="*/ 21 w 68"/>
                  <a:gd name="T13" fmla="*/ 5 h 31"/>
                  <a:gd name="T14" fmla="*/ 25 w 68"/>
                  <a:gd name="T15" fmla="*/ 5 h 31"/>
                  <a:gd name="T16" fmla="*/ 31 w 68"/>
                  <a:gd name="T17" fmla="*/ 7 h 31"/>
                  <a:gd name="T18" fmla="*/ 34 w 68"/>
                  <a:gd name="T19" fmla="*/ 5 h 31"/>
                  <a:gd name="T20" fmla="*/ 38 w 68"/>
                  <a:gd name="T21" fmla="*/ 5 h 31"/>
                  <a:gd name="T22" fmla="*/ 43 w 68"/>
                  <a:gd name="T23" fmla="*/ 5 h 31"/>
                  <a:gd name="T24" fmla="*/ 47 w 68"/>
                  <a:gd name="T25" fmla="*/ 5 h 31"/>
                  <a:gd name="T26" fmla="*/ 50 w 68"/>
                  <a:gd name="T27" fmla="*/ 4 h 31"/>
                  <a:gd name="T28" fmla="*/ 54 w 68"/>
                  <a:gd name="T29" fmla="*/ 4 h 31"/>
                  <a:gd name="T30" fmla="*/ 59 w 68"/>
                  <a:gd name="T31" fmla="*/ 2 h 31"/>
                  <a:gd name="T32" fmla="*/ 64 w 68"/>
                  <a:gd name="T33" fmla="*/ 2 h 31"/>
                  <a:gd name="T34" fmla="*/ 64 w 68"/>
                  <a:gd name="T35" fmla="*/ 4 h 31"/>
                  <a:gd name="T36" fmla="*/ 66 w 68"/>
                  <a:gd name="T37" fmla="*/ 6 h 31"/>
                  <a:gd name="T38" fmla="*/ 66 w 68"/>
                  <a:gd name="T39" fmla="*/ 8 h 31"/>
                  <a:gd name="T40" fmla="*/ 67 w 68"/>
                  <a:gd name="T41" fmla="*/ 10 h 31"/>
                  <a:gd name="T42" fmla="*/ 66 w 68"/>
                  <a:gd name="T43" fmla="*/ 12 h 31"/>
                  <a:gd name="T44" fmla="*/ 66 w 68"/>
                  <a:gd name="T45" fmla="*/ 14 h 31"/>
                  <a:gd name="T46" fmla="*/ 64 w 68"/>
                  <a:gd name="T47" fmla="*/ 17 h 31"/>
                  <a:gd name="T48" fmla="*/ 64 w 68"/>
                  <a:gd name="T49" fmla="*/ 19 h 31"/>
                  <a:gd name="T50" fmla="*/ 61 w 68"/>
                  <a:gd name="T51" fmla="*/ 22 h 31"/>
                  <a:gd name="T52" fmla="*/ 59 w 68"/>
                  <a:gd name="T53" fmla="*/ 23 h 31"/>
                  <a:gd name="T54" fmla="*/ 56 w 68"/>
                  <a:gd name="T55" fmla="*/ 25 h 31"/>
                  <a:gd name="T56" fmla="*/ 53 w 68"/>
                  <a:gd name="T57" fmla="*/ 26 h 31"/>
                  <a:gd name="T58" fmla="*/ 49 w 68"/>
                  <a:gd name="T59" fmla="*/ 26 h 31"/>
                  <a:gd name="T60" fmla="*/ 45 w 68"/>
                  <a:gd name="T61" fmla="*/ 29 h 31"/>
                  <a:gd name="T62" fmla="*/ 39 w 68"/>
                  <a:gd name="T63" fmla="*/ 29 h 31"/>
                  <a:gd name="T64" fmla="*/ 35 w 68"/>
                  <a:gd name="T65" fmla="*/ 30 h 31"/>
                  <a:gd name="T66" fmla="*/ 28 w 68"/>
                  <a:gd name="T67" fmla="*/ 28 h 31"/>
                  <a:gd name="T68" fmla="*/ 24 w 68"/>
                  <a:gd name="T69" fmla="*/ 28 h 31"/>
                  <a:gd name="T70" fmla="*/ 20 w 68"/>
                  <a:gd name="T71" fmla="*/ 26 h 31"/>
                  <a:gd name="T72" fmla="*/ 15 w 68"/>
                  <a:gd name="T73" fmla="*/ 26 h 31"/>
                  <a:gd name="T74" fmla="*/ 10 w 68"/>
                  <a:gd name="T75" fmla="*/ 24 h 31"/>
                  <a:gd name="T76" fmla="*/ 7 w 68"/>
                  <a:gd name="T77" fmla="*/ 22 h 31"/>
                  <a:gd name="T78" fmla="*/ 6 w 68"/>
                  <a:gd name="T79" fmla="*/ 19 h 31"/>
                  <a:gd name="T80" fmla="*/ 4 w 68"/>
                  <a:gd name="T81" fmla="*/ 19 h 31"/>
                  <a:gd name="T82" fmla="*/ 1 w 68"/>
                  <a:gd name="T83" fmla="*/ 17 h 31"/>
                  <a:gd name="T84" fmla="*/ 0 w 68"/>
                  <a:gd name="T85" fmla="*/ 14 h 31"/>
                  <a:gd name="T86" fmla="*/ 0 w 68"/>
                  <a:gd name="T87" fmla="*/ 12 h 31"/>
                  <a:gd name="T88" fmla="*/ 0 w 68"/>
                  <a:gd name="T89" fmla="*/ 10 h 31"/>
                  <a:gd name="T90" fmla="*/ 0 w 68"/>
                  <a:gd name="T91" fmla="*/ 7 h 31"/>
                  <a:gd name="T92" fmla="*/ 1 w 68"/>
                  <a:gd name="T93" fmla="*/ 5 h 31"/>
                  <a:gd name="T94" fmla="*/ 3 w 68"/>
                  <a:gd name="T95" fmla="*/ 2 h 31"/>
                  <a:gd name="T96" fmla="*/ 6 w 68"/>
                  <a:gd name="T97" fmla="*/ 0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31"/>
                  <a:gd name="T149" fmla="*/ 68 w 68"/>
                  <a:gd name="T150" fmla="*/ 31 h 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31">
                    <a:moveTo>
                      <a:pt x="6" y="0"/>
                    </a:moveTo>
                    <a:lnTo>
                      <a:pt x="6" y="0"/>
                    </a:lnTo>
                    <a:lnTo>
                      <a:pt x="8" y="2"/>
                    </a:lnTo>
                    <a:lnTo>
                      <a:pt x="11" y="2"/>
                    </a:lnTo>
                    <a:lnTo>
                      <a:pt x="14" y="5"/>
                    </a:lnTo>
                    <a:lnTo>
                      <a:pt x="17" y="5"/>
                    </a:lnTo>
                    <a:lnTo>
                      <a:pt x="21" y="5"/>
                    </a:lnTo>
                    <a:lnTo>
                      <a:pt x="25" y="5"/>
                    </a:lnTo>
                    <a:lnTo>
                      <a:pt x="31" y="7"/>
                    </a:lnTo>
                    <a:lnTo>
                      <a:pt x="34" y="5"/>
                    </a:lnTo>
                    <a:lnTo>
                      <a:pt x="38" y="5"/>
                    </a:lnTo>
                    <a:lnTo>
                      <a:pt x="43" y="5"/>
                    </a:lnTo>
                    <a:lnTo>
                      <a:pt x="47" y="5"/>
                    </a:lnTo>
                    <a:lnTo>
                      <a:pt x="50" y="4"/>
                    </a:lnTo>
                    <a:lnTo>
                      <a:pt x="54" y="4"/>
                    </a:lnTo>
                    <a:lnTo>
                      <a:pt x="59" y="2"/>
                    </a:lnTo>
                    <a:lnTo>
                      <a:pt x="64" y="2"/>
                    </a:lnTo>
                    <a:lnTo>
                      <a:pt x="64" y="4"/>
                    </a:lnTo>
                    <a:lnTo>
                      <a:pt x="66" y="6"/>
                    </a:lnTo>
                    <a:lnTo>
                      <a:pt x="66" y="8"/>
                    </a:lnTo>
                    <a:lnTo>
                      <a:pt x="67" y="10"/>
                    </a:lnTo>
                    <a:lnTo>
                      <a:pt x="66" y="12"/>
                    </a:lnTo>
                    <a:lnTo>
                      <a:pt x="66" y="14"/>
                    </a:lnTo>
                    <a:lnTo>
                      <a:pt x="64" y="17"/>
                    </a:lnTo>
                    <a:lnTo>
                      <a:pt x="64" y="19"/>
                    </a:lnTo>
                    <a:lnTo>
                      <a:pt x="61" y="22"/>
                    </a:lnTo>
                    <a:lnTo>
                      <a:pt x="59" y="23"/>
                    </a:lnTo>
                    <a:lnTo>
                      <a:pt x="56" y="25"/>
                    </a:lnTo>
                    <a:lnTo>
                      <a:pt x="53" y="26"/>
                    </a:lnTo>
                    <a:lnTo>
                      <a:pt x="49" y="26"/>
                    </a:lnTo>
                    <a:lnTo>
                      <a:pt x="45" y="29"/>
                    </a:lnTo>
                    <a:lnTo>
                      <a:pt x="39" y="29"/>
                    </a:lnTo>
                    <a:lnTo>
                      <a:pt x="35" y="30"/>
                    </a:lnTo>
                    <a:lnTo>
                      <a:pt x="28" y="28"/>
                    </a:lnTo>
                    <a:lnTo>
                      <a:pt x="24" y="28"/>
                    </a:lnTo>
                    <a:lnTo>
                      <a:pt x="20" y="26"/>
                    </a:lnTo>
                    <a:lnTo>
                      <a:pt x="15" y="26"/>
                    </a:lnTo>
                    <a:lnTo>
                      <a:pt x="10" y="24"/>
                    </a:lnTo>
                    <a:lnTo>
                      <a:pt x="7" y="22"/>
                    </a:lnTo>
                    <a:lnTo>
                      <a:pt x="6" y="19"/>
                    </a:lnTo>
                    <a:lnTo>
                      <a:pt x="4" y="19"/>
                    </a:lnTo>
                    <a:lnTo>
                      <a:pt x="1" y="17"/>
                    </a:lnTo>
                    <a:lnTo>
                      <a:pt x="0" y="14"/>
                    </a:lnTo>
                    <a:lnTo>
                      <a:pt x="0" y="12"/>
                    </a:lnTo>
                    <a:lnTo>
                      <a:pt x="0" y="10"/>
                    </a:lnTo>
                    <a:lnTo>
                      <a:pt x="0" y="7"/>
                    </a:lnTo>
                    <a:lnTo>
                      <a:pt x="1" y="5"/>
                    </a:lnTo>
                    <a:lnTo>
                      <a:pt x="3" y="2"/>
                    </a:lnTo>
                    <a:lnTo>
                      <a:pt x="6" y="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9" name="Freeform 11"/>
              <p:cNvSpPr>
                <a:spLocks/>
              </p:cNvSpPr>
              <p:nvPr/>
            </p:nvSpPr>
            <p:spPr bwMode="auto">
              <a:xfrm>
                <a:off x="4042" y="2705"/>
                <a:ext cx="41" cy="30"/>
              </a:xfrm>
              <a:custGeom>
                <a:avLst/>
                <a:gdLst>
                  <a:gd name="T0" fmla="*/ 40 w 41"/>
                  <a:gd name="T1" fmla="*/ 29 h 30"/>
                  <a:gd name="T2" fmla="*/ 37 w 41"/>
                  <a:gd name="T3" fmla="*/ 24 h 30"/>
                  <a:gd name="T4" fmla="*/ 37 w 41"/>
                  <a:gd name="T5" fmla="*/ 20 h 30"/>
                  <a:gd name="T6" fmla="*/ 36 w 41"/>
                  <a:gd name="T7" fmla="*/ 16 h 30"/>
                  <a:gd name="T8" fmla="*/ 36 w 41"/>
                  <a:gd name="T9" fmla="*/ 14 h 30"/>
                  <a:gd name="T10" fmla="*/ 34 w 41"/>
                  <a:gd name="T11" fmla="*/ 10 h 30"/>
                  <a:gd name="T12" fmla="*/ 32 w 41"/>
                  <a:gd name="T13" fmla="*/ 8 h 30"/>
                  <a:gd name="T14" fmla="*/ 30 w 41"/>
                  <a:gd name="T15" fmla="*/ 6 h 30"/>
                  <a:gd name="T16" fmla="*/ 30 w 41"/>
                  <a:gd name="T17" fmla="*/ 5 h 30"/>
                  <a:gd name="T18" fmla="*/ 27 w 41"/>
                  <a:gd name="T19" fmla="*/ 3 h 30"/>
                  <a:gd name="T20" fmla="*/ 26 w 41"/>
                  <a:gd name="T21" fmla="*/ 2 h 30"/>
                  <a:gd name="T22" fmla="*/ 23 w 41"/>
                  <a:gd name="T23" fmla="*/ 1 h 30"/>
                  <a:gd name="T24" fmla="*/ 21 w 41"/>
                  <a:gd name="T25" fmla="*/ 1 h 30"/>
                  <a:gd name="T26" fmla="*/ 18 w 41"/>
                  <a:gd name="T27" fmla="*/ 0 h 30"/>
                  <a:gd name="T28" fmla="*/ 15 w 41"/>
                  <a:gd name="T29" fmla="*/ 0 h 30"/>
                  <a:gd name="T30" fmla="*/ 13 w 41"/>
                  <a:gd name="T31" fmla="*/ 0 h 30"/>
                  <a:gd name="T32" fmla="*/ 12 w 41"/>
                  <a:gd name="T33" fmla="*/ 2 h 30"/>
                  <a:gd name="T34" fmla="*/ 9 w 41"/>
                  <a:gd name="T35" fmla="*/ 2 h 30"/>
                  <a:gd name="T36" fmla="*/ 6 w 41"/>
                  <a:gd name="T37" fmla="*/ 3 h 30"/>
                  <a:gd name="T38" fmla="*/ 5 w 41"/>
                  <a:gd name="T39" fmla="*/ 3 h 30"/>
                  <a:gd name="T40" fmla="*/ 5 w 41"/>
                  <a:gd name="T41" fmla="*/ 5 h 30"/>
                  <a:gd name="T42" fmla="*/ 3 w 41"/>
                  <a:gd name="T43" fmla="*/ 6 h 30"/>
                  <a:gd name="T44" fmla="*/ 3 w 41"/>
                  <a:gd name="T45" fmla="*/ 8 h 30"/>
                  <a:gd name="T46" fmla="*/ 1 w 41"/>
                  <a:gd name="T47" fmla="*/ 9 h 30"/>
                  <a:gd name="T48" fmla="*/ 1 w 41"/>
                  <a:gd name="T49" fmla="*/ 12 h 30"/>
                  <a:gd name="T50" fmla="*/ 0 w 41"/>
                  <a:gd name="T51" fmla="*/ 13 h 30"/>
                  <a:gd name="T52" fmla="*/ 0 w 41"/>
                  <a:gd name="T53" fmla="*/ 15 h 30"/>
                  <a:gd name="T54" fmla="*/ 0 w 41"/>
                  <a:gd name="T55" fmla="*/ 17 h 30"/>
                  <a:gd name="T56" fmla="*/ 0 w 41"/>
                  <a:gd name="T57" fmla="*/ 19 h 30"/>
                  <a:gd name="T58" fmla="*/ 0 w 41"/>
                  <a:gd name="T59" fmla="*/ 21 h 30"/>
                  <a:gd name="T60" fmla="*/ 0 w 41"/>
                  <a:gd name="T61" fmla="*/ 23 h 30"/>
                  <a:gd name="T62" fmla="*/ 0 w 41"/>
                  <a:gd name="T63" fmla="*/ 26 h 30"/>
                  <a:gd name="T64" fmla="*/ 3 w 41"/>
                  <a:gd name="T65" fmla="*/ 27 h 30"/>
                  <a:gd name="T66" fmla="*/ 4 w 41"/>
                  <a:gd name="T67" fmla="*/ 26 h 30"/>
                  <a:gd name="T68" fmla="*/ 6 w 41"/>
                  <a:gd name="T69" fmla="*/ 26 h 30"/>
                  <a:gd name="T70" fmla="*/ 8 w 41"/>
                  <a:gd name="T71" fmla="*/ 26 h 30"/>
                  <a:gd name="T72" fmla="*/ 12 w 41"/>
                  <a:gd name="T73" fmla="*/ 26 h 30"/>
                  <a:gd name="T74" fmla="*/ 14 w 41"/>
                  <a:gd name="T75" fmla="*/ 26 h 30"/>
                  <a:gd name="T76" fmla="*/ 19 w 41"/>
                  <a:gd name="T77" fmla="*/ 26 h 30"/>
                  <a:gd name="T78" fmla="*/ 21 w 41"/>
                  <a:gd name="T79" fmla="*/ 26 h 30"/>
                  <a:gd name="T80" fmla="*/ 26 w 41"/>
                  <a:gd name="T81" fmla="*/ 27 h 30"/>
                  <a:gd name="T82" fmla="*/ 27 w 41"/>
                  <a:gd name="T83" fmla="*/ 27 h 30"/>
                  <a:gd name="T84" fmla="*/ 30 w 41"/>
                  <a:gd name="T85" fmla="*/ 27 h 30"/>
                  <a:gd name="T86" fmla="*/ 32 w 41"/>
                  <a:gd name="T87" fmla="*/ 27 h 30"/>
                  <a:gd name="T88" fmla="*/ 35 w 41"/>
                  <a:gd name="T89" fmla="*/ 28 h 30"/>
                  <a:gd name="T90" fmla="*/ 36 w 41"/>
                  <a:gd name="T91" fmla="*/ 28 h 30"/>
                  <a:gd name="T92" fmla="*/ 37 w 41"/>
                  <a:gd name="T93" fmla="*/ 28 h 30"/>
                  <a:gd name="T94" fmla="*/ 39 w 41"/>
                  <a:gd name="T95" fmla="*/ 28 h 30"/>
                  <a:gd name="T96" fmla="*/ 40 w 41"/>
                  <a:gd name="T97" fmla="*/ 29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
                  <a:gd name="T148" fmla="*/ 0 h 30"/>
                  <a:gd name="T149" fmla="*/ 41 w 41"/>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 h="30">
                    <a:moveTo>
                      <a:pt x="40" y="29"/>
                    </a:moveTo>
                    <a:lnTo>
                      <a:pt x="37" y="24"/>
                    </a:lnTo>
                    <a:lnTo>
                      <a:pt x="37" y="20"/>
                    </a:lnTo>
                    <a:lnTo>
                      <a:pt x="36" y="16"/>
                    </a:lnTo>
                    <a:lnTo>
                      <a:pt x="36" y="14"/>
                    </a:lnTo>
                    <a:lnTo>
                      <a:pt x="34" y="10"/>
                    </a:lnTo>
                    <a:lnTo>
                      <a:pt x="32" y="8"/>
                    </a:lnTo>
                    <a:lnTo>
                      <a:pt x="30" y="6"/>
                    </a:lnTo>
                    <a:lnTo>
                      <a:pt x="30" y="5"/>
                    </a:lnTo>
                    <a:lnTo>
                      <a:pt x="27" y="3"/>
                    </a:lnTo>
                    <a:lnTo>
                      <a:pt x="26" y="2"/>
                    </a:lnTo>
                    <a:lnTo>
                      <a:pt x="23" y="1"/>
                    </a:lnTo>
                    <a:lnTo>
                      <a:pt x="21" y="1"/>
                    </a:lnTo>
                    <a:lnTo>
                      <a:pt x="18" y="0"/>
                    </a:lnTo>
                    <a:lnTo>
                      <a:pt x="15" y="0"/>
                    </a:lnTo>
                    <a:lnTo>
                      <a:pt x="13" y="0"/>
                    </a:lnTo>
                    <a:lnTo>
                      <a:pt x="12" y="2"/>
                    </a:lnTo>
                    <a:lnTo>
                      <a:pt x="9" y="2"/>
                    </a:lnTo>
                    <a:lnTo>
                      <a:pt x="6" y="3"/>
                    </a:lnTo>
                    <a:lnTo>
                      <a:pt x="5" y="3"/>
                    </a:lnTo>
                    <a:lnTo>
                      <a:pt x="5" y="5"/>
                    </a:lnTo>
                    <a:lnTo>
                      <a:pt x="3" y="6"/>
                    </a:lnTo>
                    <a:lnTo>
                      <a:pt x="3" y="8"/>
                    </a:lnTo>
                    <a:lnTo>
                      <a:pt x="1" y="9"/>
                    </a:lnTo>
                    <a:lnTo>
                      <a:pt x="1" y="12"/>
                    </a:lnTo>
                    <a:lnTo>
                      <a:pt x="0" y="13"/>
                    </a:lnTo>
                    <a:lnTo>
                      <a:pt x="0" y="15"/>
                    </a:lnTo>
                    <a:lnTo>
                      <a:pt x="0" y="17"/>
                    </a:lnTo>
                    <a:lnTo>
                      <a:pt x="0" y="19"/>
                    </a:lnTo>
                    <a:lnTo>
                      <a:pt x="0" y="21"/>
                    </a:lnTo>
                    <a:lnTo>
                      <a:pt x="0" y="23"/>
                    </a:lnTo>
                    <a:lnTo>
                      <a:pt x="0" y="26"/>
                    </a:lnTo>
                    <a:lnTo>
                      <a:pt x="3" y="27"/>
                    </a:lnTo>
                    <a:lnTo>
                      <a:pt x="4" y="26"/>
                    </a:lnTo>
                    <a:lnTo>
                      <a:pt x="6" y="26"/>
                    </a:lnTo>
                    <a:lnTo>
                      <a:pt x="8" y="26"/>
                    </a:lnTo>
                    <a:lnTo>
                      <a:pt x="12" y="26"/>
                    </a:lnTo>
                    <a:lnTo>
                      <a:pt x="14" y="26"/>
                    </a:lnTo>
                    <a:lnTo>
                      <a:pt x="19" y="26"/>
                    </a:lnTo>
                    <a:lnTo>
                      <a:pt x="21" y="26"/>
                    </a:lnTo>
                    <a:lnTo>
                      <a:pt x="26" y="27"/>
                    </a:lnTo>
                    <a:lnTo>
                      <a:pt x="27" y="27"/>
                    </a:lnTo>
                    <a:lnTo>
                      <a:pt x="30" y="27"/>
                    </a:lnTo>
                    <a:lnTo>
                      <a:pt x="32" y="27"/>
                    </a:lnTo>
                    <a:lnTo>
                      <a:pt x="35" y="28"/>
                    </a:lnTo>
                    <a:lnTo>
                      <a:pt x="36" y="28"/>
                    </a:lnTo>
                    <a:lnTo>
                      <a:pt x="37" y="28"/>
                    </a:lnTo>
                    <a:lnTo>
                      <a:pt x="39" y="28"/>
                    </a:lnTo>
                    <a:lnTo>
                      <a:pt x="40" y="29"/>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0" name="Freeform 12"/>
              <p:cNvSpPr>
                <a:spLocks/>
              </p:cNvSpPr>
              <p:nvPr/>
            </p:nvSpPr>
            <p:spPr bwMode="auto">
              <a:xfrm>
                <a:off x="4339" y="2766"/>
                <a:ext cx="151" cy="162"/>
              </a:xfrm>
              <a:custGeom>
                <a:avLst/>
                <a:gdLst>
                  <a:gd name="T0" fmla="*/ 88 w 151"/>
                  <a:gd name="T1" fmla="*/ 0 h 162"/>
                  <a:gd name="T2" fmla="*/ 104 w 151"/>
                  <a:gd name="T3" fmla="*/ 0 h 162"/>
                  <a:gd name="T4" fmla="*/ 120 w 151"/>
                  <a:gd name="T5" fmla="*/ 4 h 162"/>
                  <a:gd name="T6" fmla="*/ 132 w 151"/>
                  <a:gd name="T7" fmla="*/ 12 h 162"/>
                  <a:gd name="T8" fmla="*/ 138 w 151"/>
                  <a:gd name="T9" fmla="*/ 28 h 162"/>
                  <a:gd name="T10" fmla="*/ 137 w 151"/>
                  <a:gd name="T11" fmla="*/ 46 h 162"/>
                  <a:gd name="T12" fmla="*/ 144 w 151"/>
                  <a:gd name="T13" fmla="*/ 57 h 162"/>
                  <a:gd name="T14" fmla="*/ 146 w 151"/>
                  <a:gd name="T15" fmla="*/ 66 h 162"/>
                  <a:gd name="T16" fmla="*/ 147 w 151"/>
                  <a:gd name="T17" fmla="*/ 75 h 162"/>
                  <a:gd name="T18" fmla="*/ 147 w 151"/>
                  <a:gd name="T19" fmla="*/ 85 h 162"/>
                  <a:gd name="T20" fmla="*/ 147 w 151"/>
                  <a:gd name="T21" fmla="*/ 95 h 162"/>
                  <a:gd name="T22" fmla="*/ 147 w 151"/>
                  <a:gd name="T23" fmla="*/ 107 h 162"/>
                  <a:gd name="T24" fmla="*/ 150 w 151"/>
                  <a:gd name="T25" fmla="*/ 121 h 162"/>
                  <a:gd name="T26" fmla="*/ 147 w 151"/>
                  <a:gd name="T27" fmla="*/ 133 h 162"/>
                  <a:gd name="T28" fmla="*/ 141 w 151"/>
                  <a:gd name="T29" fmla="*/ 143 h 162"/>
                  <a:gd name="T30" fmla="*/ 128 w 151"/>
                  <a:gd name="T31" fmla="*/ 151 h 162"/>
                  <a:gd name="T32" fmla="*/ 105 w 151"/>
                  <a:gd name="T33" fmla="*/ 157 h 162"/>
                  <a:gd name="T34" fmla="*/ 77 w 151"/>
                  <a:gd name="T35" fmla="*/ 158 h 162"/>
                  <a:gd name="T36" fmla="*/ 49 w 151"/>
                  <a:gd name="T37" fmla="*/ 161 h 162"/>
                  <a:gd name="T38" fmla="*/ 27 w 151"/>
                  <a:gd name="T39" fmla="*/ 154 h 162"/>
                  <a:gd name="T40" fmla="*/ 16 w 151"/>
                  <a:gd name="T41" fmla="*/ 139 h 162"/>
                  <a:gd name="T42" fmla="*/ 25 w 151"/>
                  <a:gd name="T43" fmla="*/ 119 h 162"/>
                  <a:gd name="T44" fmla="*/ 39 w 151"/>
                  <a:gd name="T45" fmla="*/ 115 h 162"/>
                  <a:gd name="T46" fmla="*/ 53 w 151"/>
                  <a:gd name="T47" fmla="*/ 112 h 162"/>
                  <a:gd name="T48" fmla="*/ 71 w 151"/>
                  <a:gd name="T49" fmla="*/ 112 h 162"/>
                  <a:gd name="T50" fmla="*/ 83 w 151"/>
                  <a:gd name="T51" fmla="*/ 112 h 162"/>
                  <a:gd name="T52" fmla="*/ 85 w 151"/>
                  <a:gd name="T53" fmla="*/ 109 h 162"/>
                  <a:gd name="T54" fmla="*/ 71 w 151"/>
                  <a:gd name="T55" fmla="*/ 103 h 162"/>
                  <a:gd name="T56" fmla="*/ 55 w 151"/>
                  <a:gd name="T57" fmla="*/ 101 h 162"/>
                  <a:gd name="T58" fmla="*/ 43 w 151"/>
                  <a:gd name="T59" fmla="*/ 100 h 162"/>
                  <a:gd name="T60" fmla="*/ 31 w 151"/>
                  <a:gd name="T61" fmla="*/ 101 h 162"/>
                  <a:gd name="T62" fmla="*/ 22 w 151"/>
                  <a:gd name="T63" fmla="*/ 107 h 162"/>
                  <a:gd name="T64" fmla="*/ 12 w 151"/>
                  <a:gd name="T65" fmla="*/ 101 h 162"/>
                  <a:gd name="T66" fmla="*/ 6 w 151"/>
                  <a:gd name="T67" fmla="*/ 94 h 162"/>
                  <a:gd name="T68" fmla="*/ 4 w 151"/>
                  <a:gd name="T69" fmla="*/ 83 h 162"/>
                  <a:gd name="T70" fmla="*/ 7 w 151"/>
                  <a:gd name="T71" fmla="*/ 75 h 162"/>
                  <a:gd name="T72" fmla="*/ 15 w 151"/>
                  <a:gd name="T73" fmla="*/ 67 h 162"/>
                  <a:gd name="T74" fmla="*/ 27 w 151"/>
                  <a:gd name="T75" fmla="*/ 66 h 162"/>
                  <a:gd name="T76" fmla="*/ 39 w 151"/>
                  <a:gd name="T77" fmla="*/ 60 h 162"/>
                  <a:gd name="T78" fmla="*/ 53 w 151"/>
                  <a:gd name="T79" fmla="*/ 60 h 162"/>
                  <a:gd name="T80" fmla="*/ 67 w 151"/>
                  <a:gd name="T81" fmla="*/ 57 h 162"/>
                  <a:gd name="T82" fmla="*/ 79 w 151"/>
                  <a:gd name="T83" fmla="*/ 57 h 162"/>
                  <a:gd name="T84" fmla="*/ 82 w 151"/>
                  <a:gd name="T85" fmla="*/ 57 h 162"/>
                  <a:gd name="T86" fmla="*/ 71 w 151"/>
                  <a:gd name="T87" fmla="*/ 52 h 162"/>
                  <a:gd name="T88" fmla="*/ 56 w 151"/>
                  <a:gd name="T89" fmla="*/ 51 h 162"/>
                  <a:gd name="T90" fmla="*/ 42 w 151"/>
                  <a:gd name="T91" fmla="*/ 55 h 162"/>
                  <a:gd name="T92" fmla="*/ 27 w 151"/>
                  <a:gd name="T93" fmla="*/ 57 h 162"/>
                  <a:gd name="T94" fmla="*/ 16 w 151"/>
                  <a:gd name="T95" fmla="*/ 63 h 162"/>
                  <a:gd name="T96" fmla="*/ 9 w 151"/>
                  <a:gd name="T97" fmla="*/ 60 h 162"/>
                  <a:gd name="T98" fmla="*/ 3 w 151"/>
                  <a:gd name="T99" fmla="*/ 52 h 162"/>
                  <a:gd name="T100" fmla="*/ 0 w 151"/>
                  <a:gd name="T101" fmla="*/ 40 h 162"/>
                  <a:gd name="T102" fmla="*/ 3 w 151"/>
                  <a:gd name="T103" fmla="*/ 28 h 162"/>
                  <a:gd name="T104" fmla="*/ 10 w 151"/>
                  <a:gd name="T105" fmla="*/ 19 h 162"/>
                  <a:gd name="T106" fmla="*/ 22 w 151"/>
                  <a:gd name="T107" fmla="*/ 12 h 162"/>
                  <a:gd name="T108" fmla="*/ 33 w 151"/>
                  <a:gd name="T109" fmla="*/ 6 h 162"/>
                  <a:gd name="T110" fmla="*/ 45 w 151"/>
                  <a:gd name="T111" fmla="*/ 3 h 162"/>
                  <a:gd name="T112" fmla="*/ 56 w 151"/>
                  <a:gd name="T113" fmla="*/ 0 h 162"/>
                  <a:gd name="T114" fmla="*/ 68 w 151"/>
                  <a:gd name="T115" fmla="*/ 0 h 1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1"/>
                  <a:gd name="T175" fmla="*/ 0 h 162"/>
                  <a:gd name="T176" fmla="*/ 151 w 151"/>
                  <a:gd name="T177" fmla="*/ 162 h 1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1" h="162">
                    <a:moveTo>
                      <a:pt x="79" y="0"/>
                    </a:moveTo>
                    <a:lnTo>
                      <a:pt x="83" y="0"/>
                    </a:lnTo>
                    <a:lnTo>
                      <a:pt x="88" y="0"/>
                    </a:lnTo>
                    <a:lnTo>
                      <a:pt x="94" y="0"/>
                    </a:lnTo>
                    <a:lnTo>
                      <a:pt x="98" y="0"/>
                    </a:lnTo>
                    <a:lnTo>
                      <a:pt x="104" y="0"/>
                    </a:lnTo>
                    <a:lnTo>
                      <a:pt x="108" y="1"/>
                    </a:lnTo>
                    <a:lnTo>
                      <a:pt x="113" y="3"/>
                    </a:lnTo>
                    <a:lnTo>
                      <a:pt x="120" y="4"/>
                    </a:lnTo>
                    <a:lnTo>
                      <a:pt x="123" y="6"/>
                    </a:lnTo>
                    <a:lnTo>
                      <a:pt x="129" y="9"/>
                    </a:lnTo>
                    <a:lnTo>
                      <a:pt x="132" y="12"/>
                    </a:lnTo>
                    <a:lnTo>
                      <a:pt x="135" y="18"/>
                    </a:lnTo>
                    <a:lnTo>
                      <a:pt x="135" y="22"/>
                    </a:lnTo>
                    <a:lnTo>
                      <a:pt x="138" y="28"/>
                    </a:lnTo>
                    <a:lnTo>
                      <a:pt x="137" y="36"/>
                    </a:lnTo>
                    <a:lnTo>
                      <a:pt x="137" y="45"/>
                    </a:lnTo>
                    <a:lnTo>
                      <a:pt x="137" y="46"/>
                    </a:lnTo>
                    <a:lnTo>
                      <a:pt x="140" y="49"/>
                    </a:lnTo>
                    <a:lnTo>
                      <a:pt x="141" y="52"/>
                    </a:lnTo>
                    <a:lnTo>
                      <a:pt x="144" y="57"/>
                    </a:lnTo>
                    <a:lnTo>
                      <a:pt x="144" y="60"/>
                    </a:lnTo>
                    <a:lnTo>
                      <a:pt x="146" y="63"/>
                    </a:lnTo>
                    <a:lnTo>
                      <a:pt x="146" y="66"/>
                    </a:lnTo>
                    <a:lnTo>
                      <a:pt x="147" y="70"/>
                    </a:lnTo>
                    <a:lnTo>
                      <a:pt x="147" y="73"/>
                    </a:lnTo>
                    <a:lnTo>
                      <a:pt x="147" y="75"/>
                    </a:lnTo>
                    <a:lnTo>
                      <a:pt x="147" y="78"/>
                    </a:lnTo>
                    <a:lnTo>
                      <a:pt x="149" y="83"/>
                    </a:lnTo>
                    <a:lnTo>
                      <a:pt x="147" y="85"/>
                    </a:lnTo>
                    <a:lnTo>
                      <a:pt x="147" y="88"/>
                    </a:lnTo>
                    <a:lnTo>
                      <a:pt x="147" y="91"/>
                    </a:lnTo>
                    <a:lnTo>
                      <a:pt x="147" y="95"/>
                    </a:lnTo>
                    <a:lnTo>
                      <a:pt x="147" y="98"/>
                    </a:lnTo>
                    <a:lnTo>
                      <a:pt x="147" y="103"/>
                    </a:lnTo>
                    <a:lnTo>
                      <a:pt x="147" y="107"/>
                    </a:lnTo>
                    <a:lnTo>
                      <a:pt x="150" y="113"/>
                    </a:lnTo>
                    <a:lnTo>
                      <a:pt x="150" y="116"/>
                    </a:lnTo>
                    <a:lnTo>
                      <a:pt x="150" y="121"/>
                    </a:lnTo>
                    <a:lnTo>
                      <a:pt x="150" y="125"/>
                    </a:lnTo>
                    <a:lnTo>
                      <a:pt x="150" y="130"/>
                    </a:lnTo>
                    <a:lnTo>
                      <a:pt x="147" y="133"/>
                    </a:lnTo>
                    <a:lnTo>
                      <a:pt x="146" y="136"/>
                    </a:lnTo>
                    <a:lnTo>
                      <a:pt x="143" y="139"/>
                    </a:lnTo>
                    <a:lnTo>
                      <a:pt x="141" y="143"/>
                    </a:lnTo>
                    <a:lnTo>
                      <a:pt x="137" y="146"/>
                    </a:lnTo>
                    <a:lnTo>
                      <a:pt x="134" y="148"/>
                    </a:lnTo>
                    <a:lnTo>
                      <a:pt x="128" y="151"/>
                    </a:lnTo>
                    <a:lnTo>
                      <a:pt x="123" y="154"/>
                    </a:lnTo>
                    <a:lnTo>
                      <a:pt x="113" y="154"/>
                    </a:lnTo>
                    <a:lnTo>
                      <a:pt x="105" y="157"/>
                    </a:lnTo>
                    <a:lnTo>
                      <a:pt x="95" y="157"/>
                    </a:lnTo>
                    <a:lnTo>
                      <a:pt x="88" y="158"/>
                    </a:lnTo>
                    <a:lnTo>
                      <a:pt x="77" y="158"/>
                    </a:lnTo>
                    <a:lnTo>
                      <a:pt x="67" y="160"/>
                    </a:lnTo>
                    <a:lnTo>
                      <a:pt x="56" y="160"/>
                    </a:lnTo>
                    <a:lnTo>
                      <a:pt x="49" y="161"/>
                    </a:lnTo>
                    <a:lnTo>
                      <a:pt x="40" y="158"/>
                    </a:lnTo>
                    <a:lnTo>
                      <a:pt x="33" y="158"/>
                    </a:lnTo>
                    <a:lnTo>
                      <a:pt x="27" y="154"/>
                    </a:lnTo>
                    <a:lnTo>
                      <a:pt x="22" y="151"/>
                    </a:lnTo>
                    <a:lnTo>
                      <a:pt x="19" y="145"/>
                    </a:lnTo>
                    <a:lnTo>
                      <a:pt x="16" y="139"/>
                    </a:lnTo>
                    <a:lnTo>
                      <a:pt x="18" y="131"/>
                    </a:lnTo>
                    <a:lnTo>
                      <a:pt x="22" y="122"/>
                    </a:lnTo>
                    <a:lnTo>
                      <a:pt x="25" y="119"/>
                    </a:lnTo>
                    <a:lnTo>
                      <a:pt x="28" y="118"/>
                    </a:lnTo>
                    <a:lnTo>
                      <a:pt x="33" y="115"/>
                    </a:lnTo>
                    <a:lnTo>
                      <a:pt x="39" y="115"/>
                    </a:lnTo>
                    <a:lnTo>
                      <a:pt x="43" y="112"/>
                    </a:lnTo>
                    <a:lnTo>
                      <a:pt x="49" y="112"/>
                    </a:lnTo>
                    <a:lnTo>
                      <a:pt x="53" y="112"/>
                    </a:lnTo>
                    <a:lnTo>
                      <a:pt x="61" y="112"/>
                    </a:lnTo>
                    <a:lnTo>
                      <a:pt x="65" y="112"/>
                    </a:lnTo>
                    <a:lnTo>
                      <a:pt x="71" y="112"/>
                    </a:lnTo>
                    <a:lnTo>
                      <a:pt x="76" y="112"/>
                    </a:lnTo>
                    <a:lnTo>
                      <a:pt x="80" y="112"/>
                    </a:lnTo>
                    <a:lnTo>
                      <a:pt x="83" y="112"/>
                    </a:lnTo>
                    <a:lnTo>
                      <a:pt x="88" y="112"/>
                    </a:lnTo>
                    <a:lnTo>
                      <a:pt x="89" y="112"/>
                    </a:lnTo>
                    <a:lnTo>
                      <a:pt x="85" y="109"/>
                    </a:lnTo>
                    <a:lnTo>
                      <a:pt x="79" y="107"/>
                    </a:lnTo>
                    <a:lnTo>
                      <a:pt x="74" y="104"/>
                    </a:lnTo>
                    <a:lnTo>
                      <a:pt x="71" y="103"/>
                    </a:lnTo>
                    <a:lnTo>
                      <a:pt x="65" y="101"/>
                    </a:lnTo>
                    <a:lnTo>
                      <a:pt x="61" y="101"/>
                    </a:lnTo>
                    <a:lnTo>
                      <a:pt x="55" y="101"/>
                    </a:lnTo>
                    <a:lnTo>
                      <a:pt x="53" y="101"/>
                    </a:lnTo>
                    <a:lnTo>
                      <a:pt x="48" y="100"/>
                    </a:lnTo>
                    <a:lnTo>
                      <a:pt x="43" y="100"/>
                    </a:lnTo>
                    <a:lnTo>
                      <a:pt x="39" y="100"/>
                    </a:lnTo>
                    <a:lnTo>
                      <a:pt x="36" y="101"/>
                    </a:lnTo>
                    <a:lnTo>
                      <a:pt x="31" y="101"/>
                    </a:lnTo>
                    <a:lnTo>
                      <a:pt x="28" y="103"/>
                    </a:lnTo>
                    <a:lnTo>
                      <a:pt x="25" y="104"/>
                    </a:lnTo>
                    <a:lnTo>
                      <a:pt x="22" y="107"/>
                    </a:lnTo>
                    <a:lnTo>
                      <a:pt x="16" y="106"/>
                    </a:lnTo>
                    <a:lnTo>
                      <a:pt x="15" y="104"/>
                    </a:lnTo>
                    <a:lnTo>
                      <a:pt x="12" y="101"/>
                    </a:lnTo>
                    <a:lnTo>
                      <a:pt x="10" y="101"/>
                    </a:lnTo>
                    <a:lnTo>
                      <a:pt x="7" y="97"/>
                    </a:lnTo>
                    <a:lnTo>
                      <a:pt x="6" y="94"/>
                    </a:lnTo>
                    <a:lnTo>
                      <a:pt x="6" y="91"/>
                    </a:lnTo>
                    <a:lnTo>
                      <a:pt x="6" y="89"/>
                    </a:lnTo>
                    <a:lnTo>
                      <a:pt x="4" y="83"/>
                    </a:lnTo>
                    <a:lnTo>
                      <a:pt x="4" y="81"/>
                    </a:lnTo>
                    <a:lnTo>
                      <a:pt x="4" y="78"/>
                    </a:lnTo>
                    <a:lnTo>
                      <a:pt x="7" y="75"/>
                    </a:lnTo>
                    <a:lnTo>
                      <a:pt x="9" y="73"/>
                    </a:lnTo>
                    <a:lnTo>
                      <a:pt x="12" y="70"/>
                    </a:lnTo>
                    <a:lnTo>
                      <a:pt x="15" y="67"/>
                    </a:lnTo>
                    <a:lnTo>
                      <a:pt x="19" y="67"/>
                    </a:lnTo>
                    <a:lnTo>
                      <a:pt x="22" y="66"/>
                    </a:lnTo>
                    <a:lnTo>
                      <a:pt x="27" y="66"/>
                    </a:lnTo>
                    <a:lnTo>
                      <a:pt x="28" y="63"/>
                    </a:lnTo>
                    <a:lnTo>
                      <a:pt x="34" y="63"/>
                    </a:lnTo>
                    <a:lnTo>
                      <a:pt x="39" y="60"/>
                    </a:lnTo>
                    <a:lnTo>
                      <a:pt x="43" y="60"/>
                    </a:lnTo>
                    <a:lnTo>
                      <a:pt x="49" y="60"/>
                    </a:lnTo>
                    <a:lnTo>
                      <a:pt x="53" y="60"/>
                    </a:lnTo>
                    <a:lnTo>
                      <a:pt x="56" y="57"/>
                    </a:lnTo>
                    <a:lnTo>
                      <a:pt x="61" y="57"/>
                    </a:lnTo>
                    <a:lnTo>
                      <a:pt x="67" y="57"/>
                    </a:lnTo>
                    <a:lnTo>
                      <a:pt x="71" y="57"/>
                    </a:lnTo>
                    <a:lnTo>
                      <a:pt x="74" y="57"/>
                    </a:lnTo>
                    <a:lnTo>
                      <a:pt x="79" y="57"/>
                    </a:lnTo>
                    <a:lnTo>
                      <a:pt x="82" y="57"/>
                    </a:lnTo>
                    <a:lnTo>
                      <a:pt x="88" y="60"/>
                    </a:lnTo>
                    <a:lnTo>
                      <a:pt x="82" y="57"/>
                    </a:lnTo>
                    <a:lnTo>
                      <a:pt x="79" y="54"/>
                    </a:lnTo>
                    <a:lnTo>
                      <a:pt x="74" y="52"/>
                    </a:lnTo>
                    <a:lnTo>
                      <a:pt x="71" y="52"/>
                    </a:lnTo>
                    <a:lnTo>
                      <a:pt x="67" y="51"/>
                    </a:lnTo>
                    <a:lnTo>
                      <a:pt x="61" y="51"/>
                    </a:lnTo>
                    <a:lnTo>
                      <a:pt x="56" y="51"/>
                    </a:lnTo>
                    <a:lnTo>
                      <a:pt x="52" y="52"/>
                    </a:lnTo>
                    <a:lnTo>
                      <a:pt x="48" y="52"/>
                    </a:lnTo>
                    <a:lnTo>
                      <a:pt x="42" y="55"/>
                    </a:lnTo>
                    <a:lnTo>
                      <a:pt x="37" y="55"/>
                    </a:lnTo>
                    <a:lnTo>
                      <a:pt x="31" y="57"/>
                    </a:lnTo>
                    <a:lnTo>
                      <a:pt x="27" y="57"/>
                    </a:lnTo>
                    <a:lnTo>
                      <a:pt x="22" y="60"/>
                    </a:lnTo>
                    <a:lnTo>
                      <a:pt x="19" y="60"/>
                    </a:lnTo>
                    <a:lnTo>
                      <a:pt x="16" y="63"/>
                    </a:lnTo>
                    <a:lnTo>
                      <a:pt x="13" y="61"/>
                    </a:lnTo>
                    <a:lnTo>
                      <a:pt x="10" y="61"/>
                    </a:lnTo>
                    <a:lnTo>
                      <a:pt x="9" y="60"/>
                    </a:lnTo>
                    <a:lnTo>
                      <a:pt x="6" y="58"/>
                    </a:lnTo>
                    <a:lnTo>
                      <a:pt x="4" y="55"/>
                    </a:lnTo>
                    <a:lnTo>
                      <a:pt x="3" y="52"/>
                    </a:lnTo>
                    <a:lnTo>
                      <a:pt x="1" y="48"/>
                    </a:lnTo>
                    <a:lnTo>
                      <a:pt x="1" y="45"/>
                    </a:lnTo>
                    <a:lnTo>
                      <a:pt x="0" y="40"/>
                    </a:lnTo>
                    <a:lnTo>
                      <a:pt x="0" y="37"/>
                    </a:lnTo>
                    <a:lnTo>
                      <a:pt x="0" y="31"/>
                    </a:lnTo>
                    <a:lnTo>
                      <a:pt x="3" y="28"/>
                    </a:lnTo>
                    <a:lnTo>
                      <a:pt x="4" y="24"/>
                    </a:lnTo>
                    <a:lnTo>
                      <a:pt x="7" y="22"/>
                    </a:lnTo>
                    <a:lnTo>
                      <a:pt x="10" y="19"/>
                    </a:lnTo>
                    <a:lnTo>
                      <a:pt x="15" y="18"/>
                    </a:lnTo>
                    <a:lnTo>
                      <a:pt x="16" y="15"/>
                    </a:lnTo>
                    <a:lnTo>
                      <a:pt x="22" y="12"/>
                    </a:lnTo>
                    <a:lnTo>
                      <a:pt x="25" y="10"/>
                    </a:lnTo>
                    <a:lnTo>
                      <a:pt x="30" y="9"/>
                    </a:lnTo>
                    <a:lnTo>
                      <a:pt x="33" y="6"/>
                    </a:lnTo>
                    <a:lnTo>
                      <a:pt x="37" y="6"/>
                    </a:lnTo>
                    <a:lnTo>
                      <a:pt x="40" y="3"/>
                    </a:lnTo>
                    <a:lnTo>
                      <a:pt x="45" y="3"/>
                    </a:lnTo>
                    <a:lnTo>
                      <a:pt x="48" y="0"/>
                    </a:lnTo>
                    <a:lnTo>
                      <a:pt x="53" y="0"/>
                    </a:lnTo>
                    <a:lnTo>
                      <a:pt x="56" y="0"/>
                    </a:lnTo>
                    <a:lnTo>
                      <a:pt x="61" y="0"/>
                    </a:lnTo>
                    <a:lnTo>
                      <a:pt x="64" y="0"/>
                    </a:lnTo>
                    <a:lnTo>
                      <a:pt x="68" y="0"/>
                    </a:lnTo>
                    <a:lnTo>
                      <a:pt x="74" y="0"/>
                    </a:lnTo>
                    <a:lnTo>
                      <a:pt x="79" y="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1" name="Freeform 13"/>
              <p:cNvSpPr>
                <a:spLocks/>
              </p:cNvSpPr>
              <p:nvPr/>
            </p:nvSpPr>
            <p:spPr bwMode="auto">
              <a:xfrm>
                <a:off x="4348" y="2546"/>
                <a:ext cx="148" cy="140"/>
              </a:xfrm>
              <a:custGeom>
                <a:avLst/>
                <a:gdLst>
                  <a:gd name="T0" fmla="*/ 68 w 148"/>
                  <a:gd name="T1" fmla="*/ 0 h 140"/>
                  <a:gd name="T2" fmla="*/ 72 w 148"/>
                  <a:gd name="T3" fmla="*/ 1 h 140"/>
                  <a:gd name="T4" fmla="*/ 78 w 148"/>
                  <a:gd name="T5" fmla="*/ 3 h 140"/>
                  <a:gd name="T6" fmla="*/ 82 w 148"/>
                  <a:gd name="T7" fmla="*/ 3 h 140"/>
                  <a:gd name="T8" fmla="*/ 90 w 148"/>
                  <a:gd name="T9" fmla="*/ 3 h 140"/>
                  <a:gd name="T10" fmla="*/ 94 w 148"/>
                  <a:gd name="T11" fmla="*/ 3 h 140"/>
                  <a:gd name="T12" fmla="*/ 100 w 148"/>
                  <a:gd name="T13" fmla="*/ 3 h 140"/>
                  <a:gd name="T14" fmla="*/ 103 w 148"/>
                  <a:gd name="T15" fmla="*/ 3 h 140"/>
                  <a:gd name="T16" fmla="*/ 109 w 148"/>
                  <a:gd name="T17" fmla="*/ 4 h 140"/>
                  <a:gd name="T18" fmla="*/ 118 w 148"/>
                  <a:gd name="T19" fmla="*/ 10 h 140"/>
                  <a:gd name="T20" fmla="*/ 125 w 148"/>
                  <a:gd name="T21" fmla="*/ 19 h 140"/>
                  <a:gd name="T22" fmla="*/ 134 w 148"/>
                  <a:gd name="T23" fmla="*/ 28 h 140"/>
                  <a:gd name="T24" fmla="*/ 140 w 148"/>
                  <a:gd name="T25" fmla="*/ 38 h 140"/>
                  <a:gd name="T26" fmla="*/ 146 w 148"/>
                  <a:gd name="T27" fmla="*/ 50 h 140"/>
                  <a:gd name="T28" fmla="*/ 147 w 148"/>
                  <a:gd name="T29" fmla="*/ 64 h 140"/>
                  <a:gd name="T30" fmla="*/ 147 w 148"/>
                  <a:gd name="T31" fmla="*/ 77 h 140"/>
                  <a:gd name="T32" fmla="*/ 141 w 148"/>
                  <a:gd name="T33" fmla="*/ 89 h 140"/>
                  <a:gd name="T34" fmla="*/ 138 w 148"/>
                  <a:gd name="T35" fmla="*/ 101 h 140"/>
                  <a:gd name="T36" fmla="*/ 134 w 148"/>
                  <a:gd name="T37" fmla="*/ 111 h 140"/>
                  <a:gd name="T38" fmla="*/ 128 w 148"/>
                  <a:gd name="T39" fmla="*/ 123 h 140"/>
                  <a:gd name="T40" fmla="*/ 118 w 148"/>
                  <a:gd name="T41" fmla="*/ 129 h 140"/>
                  <a:gd name="T42" fmla="*/ 106 w 148"/>
                  <a:gd name="T43" fmla="*/ 135 h 140"/>
                  <a:gd name="T44" fmla="*/ 90 w 148"/>
                  <a:gd name="T45" fmla="*/ 139 h 140"/>
                  <a:gd name="T46" fmla="*/ 69 w 148"/>
                  <a:gd name="T47" fmla="*/ 139 h 140"/>
                  <a:gd name="T48" fmla="*/ 47 w 148"/>
                  <a:gd name="T49" fmla="*/ 135 h 140"/>
                  <a:gd name="T50" fmla="*/ 31 w 148"/>
                  <a:gd name="T51" fmla="*/ 127 h 140"/>
                  <a:gd name="T52" fmla="*/ 18 w 148"/>
                  <a:gd name="T53" fmla="*/ 118 h 140"/>
                  <a:gd name="T54" fmla="*/ 10 w 148"/>
                  <a:gd name="T55" fmla="*/ 108 h 140"/>
                  <a:gd name="T56" fmla="*/ 3 w 148"/>
                  <a:gd name="T57" fmla="*/ 95 h 140"/>
                  <a:gd name="T58" fmla="*/ 1 w 148"/>
                  <a:gd name="T59" fmla="*/ 81 h 140"/>
                  <a:gd name="T60" fmla="*/ 0 w 148"/>
                  <a:gd name="T61" fmla="*/ 68 h 140"/>
                  <a:gd name="T62" fmla="*/ 3 w 148"/>
                  <a:gd name="T63" fmla="*/ 56 h 140"/>
                  <a:gd name="T64" fmla="*/ 6 w 148"/>
                  <a:gd name="T65" fmla="*/ 43 h 140"/>
                  <a:gd name="T66" fmla="*/ 12 w 148"/>
                  <a:gd name="T67" fmla="*/ 31 h 140"/>
                  <a:gd name="T68" fmla="*/ 18 w 148"/>
                  <a:gd name="T69" fmla="*/ 21 h 140"/>
                  <a:gd name="T70" fmla="*/ 26 w 148"/>
                  <a:gd name="T71" fmla="*/ 15 h 140"/>
                  <a:gd name="T72" fmla="*/ 35 w 148"/>
                  <a:gd name="T73" fmla="*/ 7 h 140"/>
                  <a:gd name="T74" fmla="*/ 46 w 148"/>
                  <a:gd name="T75" fmla="*/ 3 h 140"/>
                  <a:gd name="T76" fmla="*/ 56 w 148"/>
                  <a:gd name="T77" fmla="*/ 0 h 140"/>
                  <a:gd name="T78" fmla="*/ 68 w 148"/>
                  <a:gd name="T79" fmla="*/ 0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8"/>
                  <a:gd name="T121" fmla="*/ 0 h 140"/>
                  <a:gd name="T122" fmla="*/ 148 w 148"/>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8" h="140">
                    <a:moveTo>
                      <a:pt x="68" y="0"/>
                    </a:moveTo>
                    <a:lnTo>
                      <a:pt x="68" y="0"/>
                    </a:lnTo>
                    <a:lnTo>
                      <a:pt x="69" y="1"/>
                    </a:lnTo>
                    <a:lnTo>
                      <a:pt x="72" y="1"/>
                    </a:lnTo>
                    <a:lnTo>
                      <a:pt x="75" y="3"/>
                    </a:lnTo>
                    <a:lnTo>
                      <a:pt x="78" y="3"/>
                    </a:lnTo>
                    <a:lnTo>
                      <a:pt x="79" y="3"/>
                    </a:lnTo>
                    <a:lnTo>
                      <a:pt x="82" y="3"/>
                    </a:lnTo>
                    <a:lnTo>
                      <a:pt x="87" y="4"/>
                    </a:lnTo>
                    <a:lnTo>
                      <a:pt x="90" y="3"/>
                    </a:lnTo>
                    <a:lnTo>
                      <a:pt x="91" y="3"/>
                    </a:lnTo>
                    <a:lnTo>
                      <a:pt x="94" y="3"/>
                    </a:lnTo>
                    <a:lnTo>
                      <a:pt x="97" y="3"/>
                    </a:lnTo>
                    <a:lnTo>
                      <a:pt x="100" y="3"/>
                    </a:lnTo>
                    <a:lnTo>
                      <a:pt x="101" y="3"/>
                    </a:lnTo>
                    <a:lnTo>
                      <a:pt x="103" y="3"/>
                    </a:lnTo>
                    <a:lnTo>
                      <a:pt x="106" y="3"/>
                    </a:lnTo>
                    <a:lnTo>
                      <a:pt x="109" y="4"/>
                    </a:lnTo>
                    <a:lnTo>
                      <a:pt x="112" y="7"/>
                    </a:lnTo>
                    <a:lnTo>
                      <a:pt x="118" y="10"/>
                    </a:lnTo>
                    <a:lnTo>
                      <a:pt x="119" y="13"/>
                    </a:lnTo>
                    <a:lnTo>
                      <a:pt x="125" y="19"/>
                    </a:lnTo>
                    <a:lnTo>
                      <a:pt x="129" y="24"/>
                    </a:lnTo>
                    <a:lnTo>
                      <a:pt x="134" y="28"/>
                    </a:lnTo>
                    <a:lnTo>
                      <a:pt x="137" y="34"/>
                    </a:lnTo>
                    <a:lnTo>
                      <a:pt x="140" y="38"/>
                    </a:lnTo>
                    <a:lnTo>
                      <a:pt x="141" y="44"/>
                    </a:lnTo>
                    <a:lnTo>
                      <a:pt x="146" y="50"/>
                    </a:lnTo>
                    <a:lnTo>
                      <a:pt x="146" y="56"/>
                    </a:lnTo>
                    <a:lnTo>
                      <a:pt x="147" y="64"/>
                    </a:lnTo>
                    <a:lnTo>
                      <a:pt x="147" y="70"/>
                    </a:lnTo>
                    <a:lnTo>
                      <a:pt x="147" y="77"/>
                    </a:lnTo>
                    <a:lnTo>
                      <a:pt x="144" y="83"/>
                    </a:lnTo>
                    <a:lnTo>
                      <a:pt x="141" y="89"/>
                    </a:lnTo>
                    <a:lnTo>
                      <a:pt x="140" y="93"/>
                    </a:lnTo>
                    <a:lnTo>
                      <a:pt x="138" y="101"/>
                    </a:lnTo>
                    <a:lnTo>
                      <a:pt x="135" y="106"/>
                    </a:lnTo>
                    <a:lnTo>
                      <a:pt x="134" y="111"/>
                    </a:lnTo>
                    <a:lnTo>
                      <a:pt x="129" y="117"/>
                    </a:lnTo>
                    <a:lnTo>
                      <a:pt x="128" y="123"/>
                    </a:lnTo>
                    <a:lnTo>
                      <a:pt x="122" y="124"/>
                    </a:lnTo>
                    <a:lnTo>
                      <a:pt x="118" y="129"/>
                    </a:lnTo>
                    <a:lnTo>
                      <a:pt x="112" y="132"/>
                    </a:lnTo>
                    <a:lnTo>
                      <a:pt x="106" y="135"/>
                    </a:lnTo>
                    <a:lnTo>
                      <a:pt x="97" y="136"/>
                    </a:lnTo>
                    <a:lnTo>
                      <a:pt x="90" y="139"/>
                    </a:lnTo>
                    <a:lnTo>
                      <a:pt x="79" y="139"/>
                    </a:lnTo>
                    <a:lnTo>
                      <a:pt x="69" y="139"/>
                    </a:lnTo>
                    <a:lnTo>
                      <a:pt x="57" y="138"/>
                    </a:lnTo>
                    <a:lnTo>
                      <a:pt x="47" y="135"/>
                    </a:lnTo>
                    <a:lnTo>
                      <a:pt x="38" y="130"/>
                    </a:lnTo>
                    <a:lnTo>
                      <a:pt x="31" y="127"/>
                    </a:lnTo>
                    <a:lnTo>
                      <a:pt x="24" y="123"/>
                    </a:lnTo>
                    <a:lnTo>
                      <a:pt x="18" y="118"/>
                    </a:lnTo>
                    <a:lnTo>
                      <a:pt x="12" y="112"/>
                    </a:lnTo>
                    <a:lnTo>
                      <a:pt x="10" y="108"/>
                    </a:lnTo>
                    <a:lnTo>
                      <a:pt x="6" y="101"/>
                    </a:lnTo>
                    <a:lnTo>
                      <a:pt x="3" y="95"/>
                    </a:lnTo>
                    <a:lnTo>
                      <a:pt x="1" y="87"/>
                    </a:lnTo>
                    <a:lnTo>
                      <a:pt x="1" y="81"/>
                    </a:lnTo>
                    <a:lnTo>
                      <a:pt x="0" y="74"/>
                    </a:lnTo>
                    <a:lnTo>
                      <a:pt x="0" y="68"/>
                    </a:lnTo>
                    <a:lnTo>
                      <a:pt x="0" y="62"/>
                    </a:lnTo>
                    <a:lnTo>
                      <a:pt x="3" y="56"/>
                    </a:lnTo>
                    <a:lnTo>
                      <a:pt x="3" y="49"/>
                    </a:lnTo>
                    <a:lnTo>
                      <a:pt x="6" y="43"/>
                    </a:lnTo>
                    <a:lnTo>
                      <a:pt x="7" y="37"/>
                    </a:lnTo>
                    <a:lnTo>
                      <a:pt x="12" y="31"/>
                    </a:lnTo>
                    <a:lnTo>
                      <a:pt x="13" y="27"/>
                    </a:lnTo>
                    <a:lnTo>
                      <a:pt x="18" y="21"/>
                    </a:lnTo>
                    <a:lnTo>
                      <a:pt x="22" y="16"/>
                    </a:lnTo>
                    <a:lnTo>
                      <a:pt x="26" y="15"/>
                    </a:lnTo>
                    <a:lnTo>
                      <a:pt x="29" y="10"/>
                    </a:lnTo>
                    <a:lnTo>
                      <a:pt x="35" y="7"/>
                    </a:lnTo>
                    <a:lnTo>
                      <a:pt x="40" y="4"/>
                    </a:lnTo>
                    <a:lnTo>
                      <a:pt x="46" y="3"/>
                    </a:lnTo>
                    <a:lnTo>
                      <a:pt x="50" y="0"/>
                    </a:lnTo>
                    <a:lnTo>
                      <a:pt x="56" y="0"/>
                    </a:lnTo>
                    <a:lnTo>
                      <a:pt x="60" y="0"/>
                    </a:lnTo>
                    <a:lnTo>
                      <a:pt x="6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2" name="Freeform 14"/>
              <p:cNvSpPr>
                <a:spLocks/>
              </p:cNvSpPr>
              <p:nvPr/>
            </p:nvSpPr>
            <p:spPr bwMode="auto">
              <a:xfrm>
                <a:off x="4362" y="2689"/>
                <a:ext cx="116" cy="25"/>
              </a:xfrm>
              <a:custGeom>
                <a:avLst/>
                <a:gdLst>
                  <a:gd name="T0" fmla="*/ 10 w 116"/>
                  <a:gd name="T1" fmla="*/ 0 h 25"/>
                  <a:gd name="T2" fmla="*/ 12 w 116"/>
                  <a:gd name="T3" fmla="*/ 1 h 25"/>
                  <a:gd name="T4" fmla="*/ 15 w 116"/>
                  <a:gd name="T5" fmla="*/ 3 h 25"/>
                  <a:gd name="T6" fmla="*/ 20 w 116"/>
                  <a:gd name="T7" fmla="*/ 5 h 25"/>
                  <a:gd name="T8" fmla="*/ 26 w 116"/>
                  <a:gd name="T9" fmla="*/ 7 h 25"/>
                  <a:gd name="T10" fmla="*/ 31 w 116"/>
                  <a:gd name="T11" fmla="*/ 7 h 25"/>
                  <a:gd name="T12" fmla="*/ 38 w 116"/>
                  <a:gd name="T13" fmla="*/ 9 h 25"/>
                  <a:gd name="T14" fmla="*/ 45 w 116"/>
                  <a:gd name="T15" fmla="*/ 9 h 25"/>
                  <a:gd name="T16" fmla="*/ 54 w 116"/>
                  <a:gd name="T17" fmla="*/ 11 h 25"/>
                  <a:gd name="T18" fmla="*/ 61 w 116"/>
                  <a:gd name="T19" fmla="*/ 10 h 25"/>
                  <a:gd name="T20" fmla="*/ 70 w 116"/>
                  <a:gd name="T21" fmla="*/ 10 h 25"/>
                  <a:gd name="T22" fmla="*/ 77 w 116"/>
                  <a:gd name="T23" fmla="*/ 9 h 25"/>
                  <a:gd name="T24" fmla="*/ 84 w 116"/>
                  <a:gd name="T25" fmla="*/ 9 h 25"/>
                  <a:gd name="T26" fmla="*/ 90 w 116"/>
                  <a:gd name="T27" fmla="*/ 8 h 25"/>
                  <a:gd name="T28" fmla="*/ 98 w 116"/>
                  <a:gd name="T29" fmla="*/ 7 h 25"/>
                  <a:gd name="T30" fmla="*/ 103 w 116"/>
                  <a:gd name="T31" fmla="*/ 5 h 25"/>
                  <a:gd name="T32" fmla="*/ 109 w 116"/>
                  <a:gd name="T33" fmla="*/ 3 h 25"/>
                  <a:gd name="T34" fmla="*/ 112 w 116"/>
                  <a:gd name="T35" fmla="*/ 6 h 25"/>
                  <a:gd name="T36" fmla="*/ 115 w 116"/>
                  <a:gd name="T37" fmla="*/ 8 h 25"/>
                  <a:gd name="T38" fmla="*/ 115 w 116"/>
                  <a:gd name="T39" fmla="*/ 9 h 25"/>
                  <a:gd name="T40" fmla="*/ 115 w 116"/>
                  <a:gd name="T41" fmla="*/ 11 h 25"/>
                  <a:gd name="T42" fmla="*/ 115 w 116"/>
                  <a:gd name="T43" fmla="*/ 13 h 25"/>
                  <a:gd name="T44" fmla="*/ 112 w 116"/>
                  <a:gd name="T45" fmla="*/ 13 h 25"/>
                  <a:gd name="T46" fmla="*/ 112 w 116"/>
                  <a:gd name="T47" fmla="*/ 15 h 25"/>
                  <a:gd name="T48" fmla="*/ 109 w 116"/>
                  <a:gd name="T49" fmla="*/ 15 h 25"/>
                  <a:gd name="T50" fmla="*/ 109 w 116"/>
                  <a:gd name="T51" fmla="*/ 17 h 25"/>
                  <a:gd name="T52" fmla="*/ 108 w 116"/>
                  <a:gd name="T53" fmla="*/ 17 h 25"/>
                  <a:gd name="T54" fmla="*/ 105 w 116"/>
                  <a:gd name="T55" fmla="*/ 19 h 25"/>
                  <a:gd name="T56" fmla="*/ 102 w 116"/>
                  <a:gd name="T57" fmla="*/ 19 h 25"/>
                  <a:gd name="T58" fmla="*/ 100 w 116"/>
                  <a:gd name="T59" fmla="*/ 22 h 25"/>
                  <a:gd name="T60" fmla="*/ 96 w 116"/>
                  <a:gd name="T61" fmla="*/ 22 h 25"/>
                  <a:gd name="T62" fmla="*/ 92 w 116"/>
                  <a:gd name="T63" fmla="*/ 22 h 25"/>
                  <a:gd name="T64" fmla="*/ 86 w 116"/>
                  <a:gd name="T65" fmla="*/ 22 h 25"/>
                  <a:gd name="T66" fmla="*/ 80 w 116"/>
                  <a:gd name="T67" fmla="*/ 23 h 25"/>
                  <a:gd name="T68" fmla="*/ 73 w 116"/>
                  <a:gd name="T69" fmla="*/ 23 h 25"/>
                  <a:gd name="T70" fmla="*/ 66 w 116"/>
                  <a:gd name="T71" fmla="*/ 23 h 25"/>
                  <a:gd name="T72" fmla="*/ 58 w 116"/>
                  <a:gd name="T73" fmla="*/ 23 h 25"/>
                  <a:gd name="T74" fmla="*/ 52 w 116"/>
                  <a:gd name="T75" fmla="*/ 24 h 25"/>
                  <a:gd name="T76" fmla="*/ 44 w 116"/>
                  <a:gd name="T77" fmla="*/ 22 h 25"/>
                  <a:gd name="T78" fmla="*/ 36 w 116"/>
                  <a:gd name="T79" fmla="*/ 22 h 25"/>
                  <a:gd name="T80" fmla="*/ 29 w 116"/>
                  <a:gd name="T81" fmla="*/ 22 h 25"/>
                  <a:gd name="T82" fmla="*/ 23 w 116"/>
                  <a:gd name="T83" fmla="*/ 22 h 25"/>
                  <a:gd name="T84" fmla="*/ 17 w 116"/>
                  <a:gd name="T85" fmla="*/ 19 h 25"/>
                  <a:gd name="T86" fmla="*/ 12 w 116"/>
                  <a:gd name="T87" fmla="*/ 19 h 25"/>
                  <a:gd name="T88" fmla="*/ 9 w 116"/>
                  <a:gd name="T89" fmla="*/ 17 h 25"/>
                  <a:gd name="T90" fmla="*/ 7 w 116"/>
                  <a:gd name="T91" fmla="*/ 17 h 25"/>
                  <a:gd name="T92" fmla="*/ 4 w 116"/>
                  <a:gd name="T93" fmla="*/ 16 h 25"/>
                  <a:gd name="T94" fmla="*/ 3 w 116"/>
                  <a:gd name="T95" fmla="*/ 14 h 25"/>
                  <a:gd name="T96" fmla="*/ 0 w 116"/>
                  <a:gd name="T97" fmla="*/ 11 h 25"/>
                  <a:gd name="T98" fmla="*/ 0 w 116"/>
                  <a:gd name="T99" fmla="*/ 9 h 25"/>
                  <a:gd name="T100" fmla="*/ 0 w 116"/>
                  <a:gd name="T101" fmla="*/ 8 h 25"/>
                  <a:gd name="T102" fmla="*/ 0 w 116"/>
                  <a:gd name="T103" fmla="*/ 7 h 25"/>
                  <a:gd name="T104" fmla="*/ 0 w 116"/>
                  <a:gd name="T105" fmla="*/ 5 h 25"/>
                  <a:gd name="T106" fmla="*/ 3 w 116"/>
                  <a:gd name="T107" fmla="*/ 5 h 25"/>
                  <a:gd name="T108" fmla="*/ 3 w 116"/>
                  <a:gd name="T109" fmla="*/ 2 h 25"/>
                  <a:gd name="T110" fmla="*/ 4 w 116"/>
                  <a:gd name="T111" fmla="*/ 2 h 25"/>
                  <a:gd name="T112" fmla="*/ 4 w 116"/>
                  <a:gd name="T113" fmla="*/ 0 h 25"/>
                  <a:gd name="T114" fmla="*/ 6 w 116"/>
                  <a:gd name="T115" fmla="*/ 0 h 25"/>
                  <a:gd name="T116" fmla="*/ 9 w 116"/>
                  <a:gd name="T117" fmla="*/ 0 h 25"/>
                  <a:gd name="T118" fmla="*/ 10 w 116"/>
                  <a:gd name="T119" fmla="*/ 0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
                  <a:gd name="T181" fmla="*/ 0 h 25"/>
                  <a:gd name="T182" fmla="*/ 116 w 116"/>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 h="25">
                    <a:moveTo>
                      <a:pt x="10" y="0"/>
                    </a:moveTo>
                    <a:lnTo>
                      <a:pt x="12" y="1"/>
                    </a:lnTo>
                    <a:lnTo>
                      <a:pt x="15" y="3"/>
                    </a:lnTo>
                    <a:lnTo>
                      <a:pt x="20" y="5"/>
                    </a:lnTo>
                    <a:lnTo>
                      <a:pt x="26" y="7"/>
                    </a:lnTo>
                    <a:lnTo>
                      <a:pt x="31" y="7"/>
                    </a:lnTo>
                    <a:lnTo>
                      <a:pt x="38" y="9"/>
                    </a:lnTo>
                    <a:lnTo>
                      <a:pt x="45" y="9"/>
                    </a:lnTo>
                    <a:lnTo>
                      <a:pt x="54" y="11"/>
                    </a:lnTo>
                    <a:lnTo>
                      <a:pt x="61" y="10"/>
                    </a:lnTo>
                    <a:lnTo>
                      <a:pt x="70" y="10"/>
                    </a:lnTo>
                    <a:lnTo>
                      <a:pt x="77" y="9"/>
                    </a:lnTo>
                    <a:lnTo>
                      <a:pt x="84" y="9"/>
                    </a:lnTo>
                    <a:lnTo>
                      <a:pt x="90" y="8"/>
                    </a:lnTo>
                    <a:lnTo>
                      <a:pt x="98" y="7"/>
                    </a:lnTo>
                    <a:lnTo>
                      <a:pt x="103" y="5"/>
                    </a:lnTo>
                    <a:lnTo>
                      <a:pt x="109" y="3"/>
                    </a:lnTo>
                    <a:lnTo>
                      <a:pt x="112" y="6"/>
                    </a:lnTo>
                    <a:lnTo>
                      <a:pt x="115" y="8"/>
                    </a:lnTo>
                    <a:lnTo>
                      <a:pt x="115" y="9"/>
                    </a:lnTo>
                    <a:lnTo>
                      <a:pt x="115" y="11"/>
                    </a:lnTo>
                    <a:lnTo>
                      <a:pt x="115" y="13"/>
                    </a:lnTo>
                    <a:lnTo>
                      <a:pt x="112" y="13"/>
                    </a:lnTo>
                    <a:lnTo>
                      <a:pt x="112" y="15"/>
                    </a:lnTo>
                    <a:lnTo>
                      <a:pt x="109" y="15"/>
                    </a:lnTo>
                    <a:lnTo>
                      <a:pt x="109" y="17"/>
                    </a:lnTo>
                    <a:lnTo>
                      <a:pt x="108" y="17"/>
                    </a:lnTo>
                    <a:lnTo>
                      <a:pt x="105" y="19"/>
                    </a:lnTo>
                    <a:lnTo>
                      <a:pt x="102" y="19"/>
                    </a:lnTo>
                    <a:lnTo>
                      <a:pt x="100" y="22"/>
                    </a:lnTo>
                    <a:lnTo>
                      <a:pt x="96" y="22"/>
                    </a:lnTo>
                    <a:lnTo>
                      <a:pt x="92" y="22"/>
                    </a:lnTo>
                    <a:lnTo>
                      <a:pt x="86" y="22"/>
                    </a:lnTo>
                    <a:lnTo>
                      <a:pt x="80" y="23"/>
                    </a:lnTo>
                    <a:lnTo>
                      <a:pt x="73" y="23"/>
                    </a:lnTo>
                    <a:lnTo>
                      <a:pt x="66" y="23"/>
                    </a:lnTo>
                    <a:lnTo>
                      <a:pt x="58" y="23"/>
                    </a:lnTo>
                    <a:lnTo>
                      <a:pt x="52" y="24"/>
                    </a:lnTo>
                    <a:lnTo>
                      <a:pt x="44" y="22"/>
                    </a:lnTo>
                    <a:lnTo>
                      <a:pt x="36" y="22"/>
                    </a:lnTo>
                    <a:lnTo>
                      <a:pt x="29" y="22"/>
                    </a:lnTo>
                    <a:lnTo>
                      <a:pt x="23" y="22"/>
                    </a:lnTo>
                    <a:lnTo>
                      <a:pt x="17" y="19"/>
                    </a:lnTo>
                    <a:lnTo>
                      <a:pt x="12" y="19"/>
                    </a:lnTo>
                    <a:lnTo>
                      <a:pt x="9" y="17"/>
                    </a:lnTo>
                    <a:lnTo>
                      <a:pt x="7" y="17"/>
                    </a:lnTo>
                    <a:lnTo>
                      <a:pt x="4" y="16"/>
                    </a:lnTo>
                    <a:lnTo>
                      <a:pt x="3" y="14"/>
                    </a:lnTo>
                    <a:lnTo>
                      <a:pt x="0" y="11"/>
                    </a:lnTo>
                    <a:lnTo>
                      <a:pt x="0" y="9"/>
                    </a:lnTo>
                    <a:lnTo>
                      <a:pt x="0" y="8"/>
                    </a:lnTo>
                    <a:lnTo>
                      <a:pt x="0" y="7"/>
                    </a:lnTo>
                    <a:lnTo>
                      <a:pt x="0" y="5"/>
                    </a:lnTo>
                    <a:lnTo>
                      <a:pt x="3" y="5"/>
                    </a:lnTo>
                    <a:lnTo>
                      <a:pt x="3" y="2"/>
                    </a:lnTo>
                    <a:lnTo>
                      <a:pt x="4" y="2"/>
                    </a:lnTo>
                    <a:lnTo>
                      <a:pt x="4" y="0"/>
                    </a:lnTo>
                    <a:lnTo>
                      <a:pt x="6" y="0"/>
                    </a:lnTo>
                    <a:lnTo>
                      <a:pt x="9" y="0"/>
                    </a:lnTo>
                    <a:lnTo>
                      <a:pt x="10" y="0"/>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3" name="Freeform 15"/>
              <p:cNvSpPr>
                <a:spLocks/>
              </p:cNvSpPr>
              <p:nvPr/>
            </p:nvSpPr>
            <p:spPr bwMode="auto">
              <a:xfrm>
                <a:off x="4397" y="2733"/>
                <a:ext cx="42" cy="17"/>
              </a:xfrm>
              <a:custGeom>
                <a:avLst/>
                <a:gdLst>
                  <a:gd name="T0" fmla="*/ 0 w 42"/>
                  <a:gd name="T1" fmla="*/ 0 h 17"/>
                  <a:gd name="T2" fmla="*/ 0 w 42"/>
                  <a:gd name="T3" fmla="*/ 0 h 17"/>
                  <a:gd name="T4" fmla="*/ 1 w 42"/>
                  <a:gd name="T5" fmla="*/ 0 h 17"/>
                  <a:gd name="T6" fmla="*/ 3 w 42"/>
                  <a:gd name="T7" fmla="*/ 0 h 17"/>
                  <a:gd name="T8" fmla="*/ 5 w 42"/>
                  <a:gd name="T9" fmla="*/ 0 h 17"/>
                  <a:gd name="T10" fmla="*/ 6 w 42"/>
                  <a:gd name="T11" fmla="*/ 0 h 17"/>
                  <a:gd name="T12" fmla="*/ 9 w 42"/>
                  <a:gd name="T13" fmla="*/ 0 h 17"/>
                  <a:gd name="T14" fmla="*/ 12 w 42"/>
                  <a:gd name="T15" fmla="*/ 0 h 17"/>
                  <a:gd name="T16" fmla="*/ 15 w 42"/>
                  <a:gd name="T17" fmla="*/ 0 h 17"/>
                  <a:gd name="T18" fmla="*/ 18 w 42"/>
                  <a:gd name="T19" fmla="*/ 0 h 17"/>
                  <a:gd name="T20" fmla="*/ 23 w 42"/>
                  <a:gd name="T21" fmla="*/ 0 h 17"/>
                  <a:gd name="T22" fmla="*/ 24 w 42"/>
                  <a:gd name="T23" fmla="*/ 0 h 17"/>
                  <a:gd name="T24" fmla="*/ 29 w 42"/>
                  <a:gd name="T25" fmla="*/ 0 h 17"/>
                  <a:gd name="T26" fmla="*/ 31 w 42"/>
                  <a:gd name="T27" fmla="*/ 0 h 17"/>
                  <a:gd name="T28" fmla="*/ 35 w 42"/>
                  <a:gd name="T29" fmla="*/ 0 h 17"/>
                  <a:gd name="T30" fmla="*/ 37 w 42"/>
                  <a:gd name="T31" fmla="*/ 0 h 17"/>
                  <a:gd name="T32" fmla="*/ 41 w 42"/>
                  <a:gd name="T33" fmla="*/ 0 h 17"/>
                  <a:gd name="T34" fmla="*/ 41 w 42"/>
                  <a:gd name="T35" fmla="*/ 2 h 17"/>
                  <a:gd name="T36" fmla="*/ 41 w 42"/>
                  <a:gd name="T37" fmla="*/ 3 h 17"/>
                  <a:gd name="T38" fmla="*/ 41 w 42"/>
                  <a:gd name="T39" fmla="*/ 5 h 17"/>
                  <a:gd name="T40" fmla="*/ 41 w 42"/>
                  <a:gd name="T41" fmla="*/ 6 h 17"/>
                  <a:gd name="T42" fmla="*/ 41 w 42"/>
                  <a:gd name="T43" fmla="*/ 8 h 17"/>
                  <a:gd name="T44" fmla="*/ 41 w 42"/>
                  <a:gd name="T45" fmla="*/ 10 h 17"/>
                  <a:gd name="T46" fmla="*/ 41 w 42"/>
                  <a:gd name="T47" fmla="*/ 12 h 17"/>
                  <a:gd name="T48" fmla="*/ 41 w 42"/>
                  <a:gd name="T49" fmla="*/ 14 h 17"/>
                  <a:gd name="T50" fmla="*/ 41 w 42"/>
                  <a:gd name="T51" fmla="*/ 16 h 17"/>
                  <a:gd name="T52" fmla="*/ 36 w 42"/>
                  <a:gd name="T53" fmla="*/ 14 h 17"/>
                  <a:gd name="T54" fmla="*/ 35 w 42"/>
                  <a:gd name="T55" fmla="*/ 14 h 17"/>
                  <a:gd name="T56" fmla="*/ 31 w 42"/>
                  <a:gd name="T57" fmla="*/ 14 h 17"/>
                  <a:gd name="T58" fmla="*/ 28 w 42"/>
                  <a:gd name="T59" fmla="*/ 14 h 17"/>
                  <a:gd name="T60" fmla="*/ 24 w 42"/>
                  <a:gd name="T61" fmla="*/ 14 h 17"/>
                  <a:gd name="T62" fmla="*/ 22 w 42"/>
                  <a:gd name="T63" fmla="*/ 14 h 17"/>
                  <a:gd name="T64" fmla="*/ 18 w 42"/>
                  <a:gd name="T65" fmla="*/ 14 h 17"/>
                  <a:gd name="T66" fmla="*/ 15 w 42"/>
                  <a:gd name="T67" fmla="*/ 14 h 17"/>
                  <a:gd name="T68" fmla="*/ 10 w 42"/>
                  <a:gd name="T69" fmla="*/ 14 h 17"/>
                  <a:gd name="T70" fmla="*/ 9 w 42"/>
                  <a:gd name="T71" fmla="*/ 14 h 17"/>
                  <a:gd name="T72" fmla="*/ 6 w 42"/>
                  <a:gd name="T73" fmla="*/ 14 h 17"/>
                  <a:gd name="T74" fmla="*/ 4 w 42"/>
                  <a:gd name="T75" fmla="*/ 14 h 17"/>
                  <a:gd name="T76" fmla="*/ 1 w 42"/>
                  <a:gd name="T77" fmla="*/ 14 h 17"/>
                  <a:gd name="T78" fmla="*/ 0 w 42"/>
                  <a:gd name="T79" fmla="*/ 14 h 17"/>
                  <a:gd name="T80" fmla="*/ 0 w 42"/>
                  <a:gd name="T81" fmla="*/ 16 h 17"/>
                  <a:gd name="T82" fmla="*/ 0 w 42"/>
                  <a:gd name="T83" fmla="*/ 0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17"/>
                  <a:gd name="T128" fmla="*/ 42 w 42"/>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17">
                    <a:moveTo>
                      <a:pt x="0" y="0"/>
                    </a:moveTo>
                    <a:lnTo>
                      <a:pt x="0" y="0"/>
                    </a:lnTo>
                    <a:lnTo>
                      <a:pt x="1" y="0"/>
                    </a:lnTo>
                    <a:lnTo>
                      <a:pt x="3" y="0"/>
                    </a:lnTo>
                    <a:lnTo>
                      <a:pt x="5" y="0"/>
                    </a:lnTo>
                    <a:lnTo>
                      <a:pt x="6" y="0"/>
                    </a:lnTo>
                    <a:lnTo>
                      <a:pt x="9" y="0"/>
                    </a:lnTo>
                    <a:lnTo>
                      <a:pt x="12" y="0"/>
                    </a:lnTo>
                    <a:lnTo>
                      <a:pt x="15" y="0"/>
                    </a:lnTo>
                    <a:lnTo>
                      <a:pt x="18" y="0"/>
                    </a:lnTo>
                    <a:lnTo>
                      <a:pt x="23" y="0"/>
                    </a:lnTo>
                    <a:lnTo>
                      <a:pt x="24" y="0"/>
                    </a:lnTo>
                    <a:lnTo>
                      <a:pt x="29" y="0"/>
                    </a:lnTo>
                    <a:lnTo>
                      <a:pt x="31" y="0"/>
                    </a:lnTo>
                    <a:lnTo>
                      <a:pt x="35" y="0"/>
                    </a:lnTo>
                    <a:lnTo>
                      <a:pt x="37" y="0"/>
                    </a:lnTo>
                    <a:lnTo>
                      <a:pt x="41" y="0"/>
                    </a:lnTo>
                    <a:lnTo>
                      <a:pt x="41" y="2"/>
                    </a:lnTo>
                    <a:lnTo>
                      <a:pt x="41" y="3"/>
                    </a:lnTo>
                    <a:lnTo>
                      <a:pt x="41" y="5"/>
                    </a:lnTo>
                    <a:lnTo>
                      <a:pt x="41" y="6"/>
                    </a:lnTo>
                    <a:lnTo>
                      <a:pt x="41" y="8"/>
                    </a:lnTo>
                    <a:lnTo>
                      <a:pt x="41" y="10"/>
                    </a:lnTo>
                    <a:lnTo>
                      <a:pt x="41" y="12"/>
                    </a:lnTo>
                    <a:lnTo>
                      <a:pt x="41" y="14"/>
                    </a:lnTo>
                    <a:lnTo>
                      <a:pt x="41" y="16"/>
                    </a:lnTo>
                    <a:lnTo>
                      <a:pt x="36" y="14"/>
                    </a:lnTo>
                    <a:lnTo>
                      <a:pt x="35" y="14"/>
                    </a:lnTo>
                    <a:lnTo>
                      <a:pt x="31" y="14"/>
                    </a:lnTo>
                    <a:lnTo>
                      <a:pt x="28" y="14"/>
                    </a:lnTo>
                    <a:lnTo>
                      <a:pt x="24" y="14"/>
                    </a:lnTo>
                    <a:lnTo>
                      <a:pt x="22" y="14"/>
                    </a:lnTo>
                    <a:lnTo>
                      <a:pt x="18" y="14"/>
                    </a:lnTo>
                    <a:lnTo>
                      <a:pt x="15" y="14"/>
                    </a:lnTo>
                    <a:lnTo>
                      <a:pt x="10" y="14"/>
                    </a:lnTo>
                    <a:lnTo>
                      <a:pt x="9" y="14"/>
                    </a:lnTo>
                    <a:lnTo>
                      <a:pt x="6" y="14"/>
                    </a:lnTo>
                    <a:lnTo>
                      <a:pt x="4" y="14"/>
                    </a:lnTo>
                    <a:lnTo>
                      <a:pt x="1" y="14"/>
                    </a:lnTo>
                    <a:lnTo>
                      <a:pt x="0" y="14"/>
                    </a:lnTo>
                    <a:lnTo>
                      <a:pt x="0" y="16"/>
                    </a:lnTo>
                    <a:lnTo>
                      <a:pt x="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4" name="Freeform 16"/>
              <p:cNvSpPr>
                <a:spLocks/>
              </p:cNvSpPr>
              <p:nvPr/>
            </p:nvSpPr>
            <p:spPr bwMode="auto">
              <a:xfrm>
                <a:off x="4382" y="2943"/>
                <a:ext cx="49" cy="62"/>
              </a:xfrm>
              <a:custGeom>
                <a:avLst/>
                <a:gdLst>
                  <a:gd name="T0" fmla="*/ 48 w 49"/>
                  <a:gd name="T1" fmla="*/ 0 h 62"/>
                  <a:gd name="T2" fmla="*/ 48 w 49"/>
                  <a:gd name="T3" fmla="*/ 42 h 62"/>
                  <a:gd name="T4" fmla="*/ 47 w 49"/>
                  <a:gd name="T5" fmla="*/ 45 h 62"/>
                  <a:gd name="T6" fmla="*/ 45 w 49"/>
                  <a:gd name="T7" fmla="*/ 49 h 62"/>
                  <a:gd name="T8" fmla="*/ 43 w 49"/>
                  <a:gd name="T9" fmla="*/ 52 h 62"/>
                  <a:gd name="T10" fmla="*/ 40 w 49"/>
                  <a:gd name="T11" fmla="*/ 56 h 62"/>
                  <a:gd name="T12" fmla="*/ 36 w 49"/>
                  <a:gd name="T13" fmla="*/ 57 h 62"/>
                  <a:gd name="T14" fmla="*/ 32 w 49"/>
                  <a:gd name="T15" fmla="*/ 60 h 62"/>
                  <a:gd name="T16" fmla="*/ 27 w 49"/>
                  <a:gd name="T17" fmla="*/ 60 h 62"/>
                  <a:gd name="T18" fmla="*/ 23 w 49"/>
                  <a:gd name="T19" fmla="*/ 61 h 62"/>
                  <a:gd name="T20" fmla="*/ 19 w 49"/>
                  <a:gd name="T21" fmla="*/ 58 h 62"/>
                  <a:gd name="T22" fmla="*/ 13 w 49"/>
                  <a:gd name="T23" fmla="*/ 58 h 62"/>
                  <a:gd name="T24" fmla="*/ 9 w 49"/>
                  <a:gd name="T25" fmla="*/ 54 h 62"/>
                  <a:gd name="T26" fmla="*/ 7 w 49"/>
                  <a:gd name="T27" fmla="*/ 53 h 62"/>
                  <a:gd name="T28" fmla="*/ 3 w 49"/>
                  <a:gd name="T29" fmla="*/ 47 h 62"/>
                  <a:gd name="T30" fmla="*/ 1 w 49"/>
                  <a:gd name="T31" fmla="*/ 43 h 62"/>
                  <a:gd name="T32" fmla="*/ 0 w 49"/>
                  <a:gd name="T33" fmla="*/ 37 h 62"/>
                  <a:gd name="T34" fmla="*/ 1 w 49"/>
                  <a:gd name="T35" fmla="*/ 31 h 62"/>
                  <a:gd name="T36" fmla="*/ 1 w 49"/>
                  <a:gd name="T37" fmla="*/ 27 h 62"/>
                  <a:gd name="T38" fmla="*/ 1 w 49"/>
                  <a:gd name="T39" fmla="*/ 26 h 62"/>
                  <a:gd name="T40" fmla="*/ 1 w 49"/>
                  <a:gd name="T41" fmla="*/ 23 h 62"/>
                  <a:gd name="T42" fmla="*/ 1 w 49"/>
                  <a:gd name="T43" fmla="*/ 20 h 62"/>
                  <a:gd name="T44" fmla="*/ 1 w 49"/>
                  <a:gd name="T45" fmla="*/ 18 h 62"/>
                  <a:gd name="T46" fmla="*/ 1 w 49"/>
                  <a:gd name="T47" fmla="*/ 16 h 62"/>
                  <a:gd name="T48" fmla="*/ 1 w 49"/>
                  <a:gd name="T49" fmla="*/ 14 h 62"/>
                  <a:gd name="T50" fmla="*/ 3 w 49"/>
                  <a:gd name="T51" fmla="*/ 11 h 62"/>
                  <a:gd name="T52" fmla="*/ 3 w 49"/>
                  <a:gd name="T53" fmla="*/ 8 h 62"/>
                  <a:gd name="T54" fmla="*/ 3 w 49"/>
                  <a:gd name="T55" fmla="*/ 7 h 62"/>
                  <a:gd name="T56" fmla="*/ 3 w 49"/>
                  <a:gd name="T57" fmla="*/ 4 h 62"/>
                  <a:gd name="T58" fmla="*/ 3 w 49"/>
                  <a:gd name="T59" fmla="*/ 1 h 62"/>
                  <a:gd name="T60" fmla="*/ 5 w 49"/>
                  <a:gd name="T61" fmla="*/ 1 h 62"/>
                  <a:gd name="T62" fmla="*/ 11 w 49"/>
                  <a:gd name="T63" fmla="*/ 1 h 62"/>
                  <a:gd name="T64" fmla="*/ 12 w 49"/>
                  <a:gd name="T65" fmla="*/ 1 h 62"/>
                  <a:gd name="T66" fmla="*/ 17 w 49"/>
                  <a:gd name="T67" fmla="*/ 3 h 62"/>
                  <a:gd name="T68" fmla="*/ 19 w 49"/>
                  <a:gd name="T69" fmla="*/ 1 h 62"/>
                  <a:gd name="T70" fmla="*/ 24 w 49"/>
                  <a:gd name="T71" fmla="*/ 1 h 62"/>
                  <a:gd name="T72" fmla="*/ 27 w 49"/>
                  <a:gd name="T73" fmla="*/ 1 h 62"/>
                  <a:gd name="T74" fmla="*/ 32 w 49"/>
                  <a:gd name="T75" fmla="*/ 1 h 62"/>
                  <a:gd name="T76" fmla="*/ 33 w 49"/>
                  <a:gd name="T77" fmla="*/ 0 h 62"/>
                  <a:gd name="T78" fmla="*/ 37 w 49"/>
                  <a:gd name="T79" fmla="*/ 0 h 62"/>
                  <a:gd name="T80" fmla="*/ 39 w 49"/>
                  <a:gd name="T81" fmla="*/ 0 h 62"/>
                  <a:gd name="T82" fmla="*/ 43 w 49"/>
                  <a:gd name="T83" fmla="*/ 0 h 62"/>
                  <a:gd name="T84" fmla="*/ 45 w 49"/>
                  <a:gd name="T85" fmla="*/ 0 h 62"/>
                  <a:gd name="T86" fmla="*/ 47 w 49"/>
                  <a:gd name="T87" fmla="*/ 0 h 62"/>
                  <a:gd name="T88" fmla="*/ 48 w 49"/>
                  <a:gd name="T89" fmla="*/ 0 h 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62"/>
                  <a:gd name="T137" fmla="*/ 49 w 49"/>
                  <a:gd name="T138" fmla="*/ 62 h 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62">
                    <a:moveTo>
                      <a:pt x="48" y="0"/>
                    </a:moveTo>
                    <a:lnTo>
                      <a:pt x="48" y="42"/>
                    </a:lnTo>
                    <a:lnTo>
                      <a:pt x="47" y="45"/>
                    </a:lnTo>
                    <a:lnTo>
                      <a:pt x="45" y="49"/>
                    </a:lnTo>
                    <a:lnTo>
                      <a:pt x="43" y="52"/>
                    </a:lnTo>
                    <a:lnTo>
                      <a:pt x="40" y="56"/>
                    </a:lnTo>
                    <a:lnTo>
                      <a:pt x="36" y="57"/>
                    </a:lnTo>
                    <a:lnTo>
                      <a:pt x="32" y="60"/>
                    </a:lnTo>
                    <a:lnTo>
                      <a:pt x="27" y="60"/>
                    </a:lnTo>
                    <a:lnTo>
                      <a:pt x="23" y="61"/>
                    </a:lnTo>
                    <a:lnTo>
                      <a:pt x="19" y="58"/>
                    </a:lnTo>
                    <a:lnTo>
                      <a:pt x="13" y="58"/>
                    </a:lnTo>
                    <a:lnTo>
                      <a:pt x="9" y="54"/>
                    </a:lnTo>
                    <a:lnTo>
                      <a:pt x="7" y="53"/>
                    </a:lnTo>
                    <a:lnTo>
                      <a:pt x="3" y="47"/>
                    </a:lnTo>
                    <a:lnTo>
                      <a:pt x="1" y="43"/>
                    </a:lnTo>
                    <a:lnTo>
                      <a:pt x="0" y="37"/>
                    </a:lnTo>
                    <a:lnTo>
                      <a:pt x="1" y="31"/>
                    </a:lnTo>
                    <a:lnTo>
                      <a:pt x="1" y="27"/>
                    </a:lnTo>
                    <a:lnTo>
                      <a:pt x="1" y="26"/>
                    </a:lnTo>
                    <a:lnTo>
                      <a:pt x="1" y="23"/>
                    </a:lnTo>
                    <a:lnTo>
                      <a:pt x="1" y="20"/>
                    </a:lnTo>
                    <a:lnTo>
                      <a:pt x="1" y="18"/>
                    </a:lnTo>
                    <a:lnTo>
                      <a:pt x="1" y="16"/>
                    </a:lnTo>
                    <a:lnTo>
                      <a:pt x="1" y="14"/>
                    </a:lnTo>
                    <a:lnTo>
                      <a:pt x="3" y="11"/>
                    </a:lnTo>
                    <a:lnTo>
                      <a:pt x="3" y="8"/>
                    </a:lnTo>
                    <a:lnTo>
                      <a:pt x="3" y="7"/>
                    </a:lnTo>
                    <a:lnTo>
                      <a:pt x="3" y="4"/>
                    </a:lnTo>
                    <a:lnTo>
                      <a:pt x="3" y="1"/>
                    </a:lnTo>
                    <a:lnTo>
                      <a:pt x="5" y="1"/>
                    </a:lnTo>
                    <a:lnTo>
                      <a:pt x="11" y="1"/>
                    </a:lnTo>
                    <a:lnTo>
                      <a:pt x="12" y="1"/>
                    </a:lnTo>
                    <a:lnTo>
                      <a:pt x="17" y="3"/>
                    </a:lnTo>
                    <a:lnTo>
                      <a:pt x="19" y="1"/>
                    </a:lnTo>
                    <a:lnTo>
                      <a:pt x="24" y="1"/>
                    </a:lnTo>
                    <a:lnTo>
                      <a:pt x="27" y="1"/>
                    </a:lnTo>
                    <a:lnTo>
                      <a:pt x="32" y="1"/>
                    </a:lnTo>
                    <a:lnTo>
                      <a:pt x="33" y="0"/>
                    </a:lnTo>
                    <a:lnTo>
                      <a:pt x="37" y="0"/>
                    </a:lnTo>
                    <a:lnTo>
                      <a:pt x="39" y="0"/>
                    </a:lnTo>
                    <a:lnTo>
                      <a:pt x="43" y="0"/>
                    </a:lnTo>
                    <a:lnTo>
                      <a:pt x="45" y="0"/>
                    </a:lnTo>
                    <a:lnTo>
                      <a:pt x="47" y="0"/>
                    </a:lnTo>
                    <a:lnTo>
                      <a:pt x="4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5" name="Freeform 17"/>
              <p:cNvSpPr>
                <a:spLocks/>
              </p:cNvSpPr>
              <p:nvPr/>
            </p:nvSpPr>
            <p:spPr bwMode="auto">
              <a:xfrm>
                <a:off x="4362" y="2999"/>
                <a:ext cx="78" cy="42"/>
              </a:xfrm>
              <a:custGeom>
                <a:avLst/>
                <a:gdLst>
                  <a:gd name="T0" fmla="*/ 11 w 78"/>
                  <a:gd name="T1" fmla="*/ 0 h 42"/>
                  <a:gd name="T2" fmla="*/ 11 w 78"/>
                  <a:gd name="T3" fmla="*/ 3 h 42"/>
                  <a:gd name="T4" fmla="*/ 13 w 78"/>
                  <a:gd name="T5" fmla="*/ 5 h 42"/>
                  <a:gd name="T6" fmla="*/ 15 w 78"/>
                  <a:gd name="T7" fmla="*/ 8 h 42"/>
                  <a:gd name="T8" fmla="*/ 18 w 78"/>
                  <a:gd name="T9" fmla="*/ 10 h 42"/>
                  <a:gd name="T10" fmla="*/ 21 w 78"/>
                  <a:gd name="T11" fmla="*/ 13 h 42"/>
                  <a:gd name="T12" fmla="*/ 25 w 78"/>
                  <a:gd name="T13" fmla="*/ 15 h 42"/>
                  <a:gd name="T14" fmla="*/ 31 w 78"/>
                  <a:gd name="T15" fmla="*/ 17 h 42"/>
                  <a:gd name="T16" fmla="*/ 35 w 78"/>
                  <a:gd name="T17" fmla="*/ 19 h 42"/>
                  <a:gd name="T18" fmla="*/ 41 w 78"/>
                  <a:gd name="T19" fmla="*/ 19 h 42"/>
                  <a:gd name="T20" fmla="*/ 45 w 78"/>
                  <a:gd name="T21" fmla="*/ 19 h 42"/>
                  <a:gd name="T22" fmla="*/ 50 w 78"/>
                  <a:gd name="T23" fmla="*/ 19 h 42"/>
                  <a:gd name="T24" fmla="*/ 55 w 78"/>
                  <a:gd name="T25" fmla="*/ 19 h 42"/>
                  <a:gd name="T26" fmla="*/ 59 w 78"/>
                  <a:gd name="T27" fmla="*/ 18 h 42"/>
                  <a:gd name="T28" fmla="*/ 64 w 78"/>
                  <a:gd name="T29" fmla="*/ 17 h 42"/>
                  <a:gd name="T30" fmla="*/ 69 w 78"/>
                  <a:gd name="T31" fmla="*/ 14 h 42"/>
                  <a:gd name="T32" fmla="*/ 73 w 78"/>
                  <a:gd name="T33" fmla="*/ 12 h 42"/>
                  <a:gd name="T34" fmla="*/ 73 w 78"/>
                  <a:gd name="T35" fmla="*/ 13 h 42"/>
                  <a:gd name="T36" fmla="*/ 76 w 78"/>
                  <a:gd name="T37" fmla="*/ 14 h 42"/>
                  <a:gd name="T38" fmla="*/ 76 w 78"/>
                  <a:gd name="T39" fmla="*/ 17 h 42"/>
                  <a:gd name="T40" fmla="*/ 77 w 78"/>
                  <a:gd name="T41" fmla="*/ 19 h 42"/>
                  <a:gd name="T42" fmla="*/ 76 w 78"/>
                  <a:gd name="T43" fmla="*/ 22 h 42"/>
                  <a:gd name="T44" fmla="*/ 76 w 78"/>
                  <a:gd name="T45" fmla="*/ 24 h 42"/>
                  <a:gd name="T46" fmla="*/ 74 w 78"/>
                  <a:gd name="T47" fmla="*/ 27 h 42"/>
                  <a:gd name="T48" fmla="*/ 74 w 78"/>
                  <a:gd name="T49" fmla="*/ 31 h 42"/>
                  <a:gd name="T50" fmla="*/ 70 w 78"/>
                  <a:gd name="T51" fmla="*/ 33 h 42"/>
                  <a:gd name="T52" fmla="*/ 67 w 78"/>
                  <a:gd name="T53" fmla="*/ 35 h 42"/>
                  <a:gd name="T54" fmla="*/ 63 w 78"/>
                  <a:gd name="T55" fmla="*/ 37 h 42"/>
                  <a:gd name="T56" fmla="*/ 59 w 78"/>
                  <a:gd name="T57" fmla="*/ 40 h 42"/>
                  <a:gd name="T58" fmla="*/ 53 w 78"/>
                  <a:gd name="T59" fmla="*/ 40 h 42"/>
                  <a:gd name="T60" fmla="*/ 49 w 78"/>
                  <a:gd name="T61" fmla="*/ 41 h 42"/>
                  <a:gd name="T62" fmla="*/ 42 w 78"/>
                  <a:gd name="T63" fmla="*/ 41 h 42"/>
                  <a:gd name="T64" fmla="*/ 36 w 78"/>
                  <a:gd name="T65" fmla="*/ 41 h 42"/>
                  <a:gd name="T66" fmla="*/ 29 w 78"/>
                  <a:gd name="T67" fmla="*/ 38 h 42"/>
                  <a:gd name="T68" fmla="*/ 22 w 78"/>
                  <a:gd name="T69" fmla="*/ 37 h 42"/>
                  <a:gd name="T70" fmla="*/ 17 w 78"/>
                  <a:gd name="T71" fmla="*/ 35 h 42"/>
                  <a:gd name="T72" fmla="*/ 13 w 78"/>
                  <a:gd name="T73" fmla="*/ 32 h 42"/>
                  <a:gd name="T74" fmla="*/ 8 w 78"/>
                  <a:gd name="T75" fmla="*/ 28 h 42"/>
                  <a:gd name="T76" fmla="*/ 6 w 78"/>
                  <a:gd name="T77" fmla="*/ 26 h 42"/>
                  <a:gd name="T78" fmla="*/ 3 w 78"/>
                  <a:gd name="T79" fmla="*/ 23 h 42"/>
                  <a:gd name="T80" fmla="*/ 3 w 78"/>
                  <a:gd name="T81" fmla="*/ 21 h 42"/>
                  <a:gd name="T82" fmla="*/ 0 w 78"/>
                  <a:gd name="T83" fmla="*/ 17 h 42"/>
                  <a:gd name="T84" fmla="*/ 0 w 78"/>
                  <a:gd name="T85" fmla="*/ 14 h 42"/>
                  <a:gd name="T86" fmla="*/ 0 w 78"/>
                  <a:gd name="T87" fmla="*/ 10 h 42"/>
                  <a:gd name="T88" fmla="*/ 3 w 78"/>
                  <a:gd name="T89" fmla="*/ 9 h 42"/>
                  <a:gd name="T90" fmla="*/ 3 w 78"/>
                  <a:gd name="T91" fmla="*/ 6 h 42"/>
                  <a:gd name="T92" fmla="*/ 6 w 78"/>
                  <a:gd name="T93" fmla="*/ 4 h 42"/>
                  <a:gd name="T94" fmla="*/ 8 w 78"/>
                  <a:gd name="T95" fmla="*/ 3 h 42"/>
                  <a:gd name="T96" fmla="*/ 11 w 78"/>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42"/>
                  <a:gd name="T149" fmla="*/ 78 w 78"/>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42">
                    <a:moveTo>
                      <a:pt x="11" y="0"/>
                    </a:moveTo>
                    <a:lnTo>
                      <a:pt x="11" y="3"/>
                    </a:lnTo>
                    <a:lnTo>
                      <a:pt x="13" y="5"/>
                    </a:lnTo>
                    <a:lnTo>
                      <a:pt x="15" y="8"/>
                    </a:lnTo>
                    <a:lnTo>
                      <a:pt x="18" y="10"/>
                    </a:lnTo>
                    <a:lnTo>
                      <a:pt x="21" y="13"/>
                    </a:lnTo>
                    <a:lnTo>
                      <a:pt x="25" y="15"/>
                    </a:lnTo>
                    <a:lnTo>
                      <a:pt x="31" y="17"/>
                    </a:lnTo>
                    <a:lnTo>
                      <a:pt x="35" y="19"/>
                    </a:lnTo>
                    <a:lnTo>
                      <a:pt x="41" y="19"/>
                    </a:lnTo>
                    <a:lnTo>
                      <a:pt x="45" y="19"/>
                    </a:lnTo>
                    <a:lnTo>
                      <a:pt x="50" y="19"/>
                    </a:lnTo>
                    <a:lnTo>
                      <a:pt x="55" y="19"/>
                    </a:lnTo>
                    <a:lnTo>
                      <a:pt x="59" y="18"/>
                    </a:lnTo>
                    <a:lnTo>
                      <a:pt x="64" y="17"/>
                    </a:lnTo>
                    <a:lnTo>
                      <a:pt x="69" y="14"/>
                    </a:lnTo>
                    <a:lnTo>
                      <a:pt x="73" y="12"/>
                    </a:lnTo>
                    <a:lnTo>
                      <a:pt x="73" y="13"/>
                    </a:lnTo>
                    <a:lnTo>
                      <a:pt x="76" y="14"/>
                    </a:lnTo>
                    <a:lnTo>
                      <a:pt x="76" y="17"/>
                    </a:lnTo>
                    <a:lnTo>
                      <a:pt x="77" y="19"/>
                    </a:lnTo>
                    <a:lnTo>
                      <a:pt x="76" y="22"/>
                    </a:lnTo>
                    <a:lnTo>
                      <a:pt x="76" y="24"/>
                    </a:lnTo>
                    <a:lnTo>
                      <a:pt x="74" y="27"/>
                    </a:lnTo>
                    <a:lnTo>
                      <a:pt x="74" y="31"/>
                    </a:lnTo>
                    <a:lnTo>
                      <a:pt x="70" y="33"/>
                    </a:lnTo>
                    <a:lnTo>
                      <a:pt x="67" y="35"/>
                    </a:lnTo>
                    <a:lnTo>
                      <a:pt x="63" y="37"/>
                    </a:lnTo>
                    <a:lnTo>
                      <a:pt x="59" y="40"/>
                    </a:lnTo>
                    <a:lnTo>
                      <a:pt x="53" y="40"/>
                    </a:lnTo>
                    <a:lnTo>
                      <a:pt x="49" y="41"/>
                    </a:lnTo>
                    <a:lnTo>
                      <a:pt x="42" y="41"/>
                    </a:lnTo>
                    <a:lnTo>
                      <a:pt x="36" y="41"/>
                    </a:lnTo>
                    <a:lnTo>
                      <a:pt x="29" y="38"/>
                    </a:lnTo>
                    <a:lnTo>
                      <a:pt x="22" y="37"/>
                    </a:lnTo>
                    <a:lnTo>
                      <a:pt x="17" y="35"/>
                    </a:lnTo>
                    <a:lnTo>
                      <a:pt x="13" y="32"/>
                    </a:lnTo>
                    <a:lnTo>
                      <a:pt x="8" y="28"/>
                    </a:lnTo>
                    <a:lnTo>
                      <a:pt x="6" y="26"/>
                    </a:lnTo>
                    <a:lnTo>
                      <a:pt x="3" y="23"/>
                    </a:lnTo>
                    <a:lnTo>
                      <a:pt x="3" y="21"/>
                    </a:lnTo>
                    <a:lnTo>
                      <a:pt x="0" y="17"/>
                    </a:lnTo>
                    <a:lnTo>
                      <a:pt x="0" y="14"/>
                    </a:lnTo>
                    <a:lnTo>
                      <a:pt x="0" y="10"/>
                    </a:lnTo>
                    <a:lnTo>
                      <a:pt x="3" y="9"/>
                    </a:lnTo>
                    <a:lnTo>
                      <a:pt x="3" y="6"/>
                    </a:lnTo>
                    <a:lnTo>
                      <a:pt x="6" y="4"/>
                    </a:lnTo>
                    <a:lnTo>
                      <a:pt x="8" y="3"/>
                    </a:lnTo>
                    <a:lnTo>
                      <a:pt x="11"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6" name="Freeform 18"/>
              <p:cNvSpPr>
                <a:spLocks/>
              </p:cNvSpPr>
              <p:nvPr/>
            </p:nvSpPr>
            <p:spPr bwMode="auto">
              <a:xfrm>
                <a:off x="4385" y="3054"/>
                <a:ext cx="38" cy="21"/>
              </a:xfrm>
              <a:custGeom>
                <a:avLst/>
                <a:gdLst>
                  <a:gd name="T0" fmla="*/ 3 w 38"/>
                  <a:gd name="T1" fmla="*/ 0 h 21"/>
                  <a:gd name="T2" fmla="*/ 4 w 38"/>
                  <a:gd name="T3" fmla="*/ 0 h 21"/>
                  <a:gd name="T4" fmla="*/ 6 w 38"/>
                  <a:gd name="T5" fmla="*/ 1 h 21"/>
                  <a:gd name="T6" fmla="*/ 9 w 38"/>
                  <a:gd name="T7" fmla="*/ 1 h 21"/>
                  <a:gd name="T8" fmla="*/ 10 w 38"/>
                  <a:gd name="T9" fmla="*/ 2 h 21"/>
                  <a:gd name="T10" fmla="*/ 13 w 38"/>
                  <a:gd name="T11" fmla="*/ 2 h 21"/>
                  <a:gd name="T12" fmla="*/ 15 w 38"/>
                  <a:gd name="T13" fmla="*/ 2 h 21"/>
                  <a:gd name="T14" fmla="*/ 18 w 38"/>
                  <a:gd name="T15" fmla="*/ 2 h 21"/>
                  <a:gd name="T16" fmla="*/ 23 w 38"/>
                  <a:gd name="T17" fmla="*/ 3 h 21"/>
                  <a:gd name="T18" fmla="*/ 24 w 38"/>
                  <a:gd name="T19" fmla="*/ 2 h 21"/>
                  <a:gd name="T20" fmla="*/ 27 w 38"/>
                  <a:gd name="T21" fmla="*/ 2 h 21"/>
                  <a:gd name="T22" fmla="*/ 29 w 38"/>
                  <a:gd name="T23" fmla="*/ 2 h 21"/>
                  <a:gd name="T24" fmla="*/ 32 w 38"/>
                  <a:gd name="T25" fmla="*/ 2 h 21"/>
                  <a:gd name="T26" fmla="*/ 34 w 38"/>
                  <a:gd name="T27" fmla="*/ 2 h 21"/>
                  <a:gd name="T28" fmla="*/ 37 w 38"/>
                  <a:gd name="T29" fmla="*/ 2 h 21"/>
                  <a:gd name="T30" fmla="*/ 34 w 38"/>
                  <a:gd name="T31" fmla="*/ 3 h 21"/>
                  <a:gd name="T32" fmla="*/ 34 w 38"/>
                  <a:gd name="T33" fmla="*/ 5 h 21"/>
                  <a:gd name="T34" fmla="*/ 34 w 38"/>
                  <a:gd name="T35" fmla="*/ 7 h 21"/>
                  <a:gd name="T36" fmla="*/ 34 w 38"/>
                  <a:gd name="T37" fmla="*/ 9 h 21"/>
                  <a:gd name="T38" fmla="*/ 32 w 38"/>
                  <a:gd name="T39" fmla="*/ 9 h 21"/>
                  <a:gd name="T40" fmla="*/ 32 w 38"/>
                  <a:gd name="T41" fmla="*/ 12 h 21"/>
                  <a:gd name="T42" fmla="*/ 32 w 38"/>
                  <a:gd name="T43" fmla="*/ 14 h 21"/>
                  <a:gd name="T44" fmla="*/ 32 w 38"/>
                  <a:gd name="T45" fmla="*/ 15 h 21"/>
                  <a:gd name="T46" fmla="*/ 29 w 38"/>
                  <a:gd name="T47" fmla="*/ 15 h 21"/>
                  <a:gd name="T48" fmla="*/ 28 w 38"/>
                  <a:gd name="T49" fmla="*/ 17 h 21"/>
                  <a:gd name="T50" fmla="*/ 26 w 38"/>
                  <a:gd name="T51" fmla="*/ 17 h 21"/>
                  <a:gd name="T52" fmla="*/ 26 w 38"/>
                  <a:gd name="T53" fmla="*/ 19 h 21"/>
                  <a:gd name="T54" fmla="*/ 23 w 38"/>
                  <a:gd name="T55" fmla="*/ 19 h 21"/>
                  <a:gd name="T56" fmla="*/ 20 w 38"/>
                  <a:gd name="T57" fmla="*/ 19 h 21"/>
                  <a:gd name="T58" fmla="*/ 19 w 38"/>
                  <a:gd name="T59" fmla="*/ 19 h 21"/>
                  <a:gd name="T60" fmla="*/ 19 w 38"/>
                  <a:gd name="T61" fmla="*/ 20 h 21"/>
                  <a:gd name="T62" fmla="*/ 14 w 38"/>
                  <a:gd name="T63" fmla="*/ 19 h 21"/>
                  <a:gd name="T64" fmla="*/ 9 w 38"/>
                  <a:gd name="T65" fmla="*/ 18 h 21"/>
                  <a:gd name="T66" fmla="*/ 6 w 38"/>
                  <a:gd name="T67" fmla="*/ 16 h 21"/>
                  <a:gd name="T68" fmla="*/ 4 w 38"/>
                  <a:gd name="T69" fmla="*/ 16 h 21"/>
                  <a:gd name="T70" fmla="*/ 3 w 38"/>
                  <a:gd name="T71" fmla="*/ 15 h 21"/>
                  <a:gd name="T72" fmla="*/ 0 w 38"/>
                  <a:gd name="T73" fmla="*/ 13 h 21"/>
                  <a:gd name="T74" fmla="*/ 0 w 38"/>
                  <a:gd name="T75" fmla="*/ 11 h 21"/>
                  <a:gd name="T76" fmla="*/ 0 w 38"/>
                  <a:gd name="T77" fmla="*/ 9 h 21"/>
                  <a:gd name="T78" fmla="*/ 0 w 38"/>
                  <a:gd name="T79" fmla="*/ 7 h 21"/>
                  <a:gd name="T80" fmla="*/ 0 w 38"/>
                  <a:gd name="T81" fmla="*/ 6 h 21"/>
                  <a:gd name="T82" fmla="*/ 0 w 38"/>
                  <a:gd name="T83" fmla="*/ 4 h 21"/>
                  <a:gd name="T84" fmla="*/ 1 w 38"/>
                  <a:gd name="T85" fmla="*/ 3 h 21"/>
                  <a:gd name="T86" fmla="*/ 1 w 38"/>
                  <a:gd name="T87" fmla="*/ 1 h 21"/>
                  <a:gd name="T88" fmla="*/ 1 w 38"/>
                  <a:gd name="T89" fmla="*/ 0 h 21"/>
                  <a:gd name="T90" fmla="*/ 3 w 38"/>
                  <a:gd name="T91" fmla="*/ 0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21"/>
                  <a:gd name="T140" fmla="*/ 38 w 38"/>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21">
                    <a:moveTo>
                      <a:pt x="3" y="0"/>
                    </a:moveTo>
                    <a:lnTo>
                      <a:pt x="4" y="0"/>
                    </a:lnTo>
                    <a:lnTo>
                      <a:pt x="6" y="1"/>
                    </a:lnTo>
                    <a:lnTo>
                      <a:pt x="9" y="1"/>
                    </a:lnTo>
                    <a:lnTo>
                      <a:pt x="10" y="2"/>
                    </a:lnTo>
                    <a:lnTo>
                      <a:pt x="13" y="2"/>
                    </a:lnTo>
                    <a:lnTo>
                      <a:pt x="15" y="2"/>
                    </a:lnTo>
                    <a:lnTo>
                      <a:pt x="18" y="2"/>
                    </a:lnTo>
                    <a:lnTo>
                      <a:pt x="23" y="3"/>
                    </a:lnTo>
                    <a:lnTo>
                      <a:pt x="24" y="2"/>
                    </a:lnTo>
                    <a:lnTo>
                      <a:pt x="27" y="2"/>
                    </a:lnTo>
                    <a:lnTo>
                      <a:pt x="29" y="2"/>
                    </a:lnTo>
                    <a:lnTo>
                      <a:pt x="32" y="2"/>
                    </a:lnTo>
                    <a:lnTo>
                      <a:pt x="34" y="2"/>
                    </a:lnTo>
                    <a:lnTo>
                      <a:pt x="37" y="2"/>
                    </a:lnTo>
                    <a:lnTo>
                      <a:pt x="34" y="3"/>
                    </a:lnTo>
                    <a:lnTo>
                      <a:pt x="34" y="5"/>
                    </a:lnTo>
                    <a:lnTo>
                      <a:pt x="34" y="7"/>
                    </a:lnTo>
                    <a:lnTo>
                      <a:pt x="34" y="9"/>
                    </a:lnTo>
                    <a:lnTo>
                      <a:pt x="32" y="9"/>
                    </a:lnTo>
                    <a:lnTo>
                      <a:pt x="32" y="12"/>
                    </a:lnTo>
                    <a:lnTo>
                      <a:pt x="32" y="14"/>
                    </a:lnTo>
                    <a:lnTo>
                      <a:pt x="32" y="15"/>
                    </a:lnTo>
                    <a:lnTo>
                      <a:pt x="29" y="15"/>
                    </a:lnTo>
                    <a:lnTo>
                      <a:pt x="28" y="17"/>
                    </a:lnTo>
                    <a:lnTo>
                      <a:pt x="26" y="17"/>
                    </a:lnTo>
                    <a:lnTo>
                      <a:pt x="26" y="19"/>
                    </a:lnTo>
                    <a:lnTo>
                      <a:pt x="23" y="19"/>
                    </a:lnTo>
                    <a:lnTo>
                      <a:pt x="20" y="19"/>
                    </a:lnTo>
                    <a:lnTo>
                      <a:pt x="19" y="19"/>
                    </a:lnTo>
                    <a:lnTo>
                      <a:pt x="19" y="20"/>
                    </a:lnTo>
                    <a:lnTo>
                      <a:pt x="14" y="19"/>
                    </a:lnTo>
                    <a:lnTo>
                      <a:pt x="9" y="18"/>
                    </a:lnTo>
                    <a:lnTo>
                      <a:pt x="6" y="16"/>
                    </a:lnTo>
                    <a:lnTo>
                      <a:pt x="4" y="16"/>
                    </a:lnTo>
                    <a:lnTo>
                      <a:pt x="3" y="15"/>
                    </a:lnTo>
                    <a:lnTo>
                      <a:pt x="0" y="13"/>
                    </a:lnTo>
                    <a:lnTo>
                      <a:pt x="0" y="11"/>
                    </a:lnTo>
                    <a:lnTo>
                      <a:pt x="0" y="9"/>
                    </a:lnTo>
                    <a:lnTo>
                      <a:pt x="0" y="7"/>
                    </a:lnTo>
                    <a:lnTo>
                      <a:pt x="0" y="6"/>
                    </a:lnTo>
                    <a:lnTo>
                      <a:pt x="0" y="4"/>
                    </a:lnTo>
                    <a:lnTo>
                      <a:pt x="1" y="3"/>
                    </a:lnTo>
                    <a:lnTo>
                      <a:pt x="1" y="1"/>
                    </a:lnTo>
                    <a:lnTo>
                      <a:pt x="1" y="0"/>
                    </a:lnTo>
                    <a:lnTo>
                      <a:pt x="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7" name="Freeform 19"/>
              <p:cNvSpPr>
                <a:spLocks/>
              </p:cNvSpPr>
              <p:nvPr/>
            </p:nvSpPr>
            <p:spPr bwMode="auto">
              <a:xfrm>
                <a:off x="4416" y="2503"/>
                <a:ext cx="37" cy="29"/>
              </a:xfrm>
              <a:custGeom>
                <a:avLst/>
                <a:gdLst>
                  <a:gd name="T0" fmla="*/ 20 w 37"/>
                  <a:gd name="T1" fmla="*/ 0 h 29"/>
                  <a:gd name="T2" fmla="*/ 22 w 37"/>
                  <a:gd name="T3" fmla="*/ 0 h 29"/>
                  <a:gd name="T4" fmla="*/ 26 w 37"/>
                  <a:gd name="T5" fmla="*/ 1 h 29"/>
                  <a:gd name="T6" fmla="*/ 27 w 37"/>
                  <a:gd name="T7" fmla="*/ 2 h 29"/>
                  <a:gd name="T8" fmla="*/ 31 w 37"/>
                  <a:gd name="T9" fmla="*/ 5 h 29"/>
                  <a:gd name="T10" fmla="*/ 31 w 37"/>
                  <a:gd name="T11" fmla="*/ 7 h 29"/>
                  <a:gd name="T12" fmla="*/ 34 w 37"/>
                  <a:gd name="T13" fmla="*/ 9 h 29"/>
                  <a:gd name="T14" fmla="*/ 34 w 37"/>
                  <a:gd name="T15" fmla="*/ 11 h 29"/>
                  <a:gd name="T16" fmla="*/ 36 w 37"/>
                  <a:gd name="T17" fmla="*/ 15 h 29"/>
                  <a:gd name="T18" fmla="*/ 35 w 37"/>
                  <a:gd name="T19" fmla="*/ 17 h 29"/>
                  <a:gd name="T20" fmla="*/ 35 w 37"/>
                  <a:gd name="T21" fmla="*/ 18 h 29"/>
                  <a:gd name="T22" fmla="*/ 34 w 37"/>
                  <a:gd name="T23" fmla="*/ 21 h 29"/>
                  <a:gd name="T24" fmla="*/ 34 w 37"/>
                  <a:gd name="T25" fmla="*/ 23 h 29"/>
                  <a:gd name="T26" fmla="*/ 31 w 37"/>
                  <a:gd name="T27" fmla="*/ 24 h 29"/>
                  <a:gd name="T28" fmla="*/ 29 w 37"/>
                  <a:gd name="T29" fmla="*/ 27 h 29"/>
                  <a:gd name="T30" fmla="*/ 25 w 37"/>
                  <a:gd name="T31" fmla="*/ 27 h 29"/>
                  <a:gd name="T32" fmla="*/ 22 w 37"/>
                  <a:gd name="T33" fmla="*/ 28 h 29"/>
                  <a:gd name="T34" fmla="*/ 15 w 37"/>
                  <a:gd name="T35" fmla="*/ 27 h 29"/>
                  <a:gd name="T36" fmla="*/ 10 w 37"/>
                  <a:gd name="T37" fmla="*/ 26 h 29"/>
                  <a:gd name="T38" fmla="*/ 6 w 37"/>
                  <a:gd name="T39" fmla="*/ 23 h 29"/>
                  <a:gd name="T40" fmla="*/ 4 w 37"/>
                  <a:gd name="T41" fmla="*/ 23 h 29"/>
                  <a:gd name="T42" fmla="*/ 2 w 37"/>
                  <a:gd name="T43" fmla="*/ 19 h 29"/>
                  <a:gd name="T44" fmla="*/ 0 w 37"/>
                  <a:gd name="T45" fmla="*/ 17 h 29"/>
                  <a:gd name="T46" fmla="*/ 0 w 37"/>
                  <a:gd name="T47" fmla="*/ 15 h 29"/>
                  <a:gd name="T48" fmla="*/ 1 w 37"/>
                  <a:gd name="T49" fmla="*/ 13 h 29"/>
                  <a:gd name="T50" fmla="*/ 1 w 37"/>
                  <a:gd name="T51" fmla="*/ 10 h 29"/>
                  <a:gd name="T52" fmla="*/ 4 w 37"/>
                  <a:gd name="T53" fmla="*/ 7 h 29"/>
                  <a:gd name="T54" fmla="*/ 5 w 37"/>
                  <a:gd name="T55" fmla="*/ 5 h 29"/>
                  <a:gd name="T56" fmla="*/ 9 w 37"/>
                  <a:gd name="T57" fmla="*/ 4 h 29"/>
                  <a:gd name="T58" fmla="*/ 10 w 37"/>
                  <a:gd name="T59" fmla="*/ 2 h 29"/>
                  <a:gd name="T60" fmla="*/ 14 w 37"/>
                  <a:gd name="T61" fmla="*/ 1 h 29"/>
                  <a:gd name="T62" fmla="*/ 16 w 37"/>
                  <a:gd name="T63" fmla="*/ 0 h 29"/>
                  <a:gd name="T64" fmla="*/ 20 w 3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9"/>
                  <a:gd name="T101" fmla="*/ 37 w 3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9">
                    <a:moveTo>
                      <a:pt x="20" y="0"/>
                    </a:moveTo>
                    <a:lnTo>
                      <a:pt x="22" y="0"/>
                    </a:lnTo>
                    <a:lnTo>
                      <a:pt x="26" y="1"/>
                    </a:lnTo>
                    <a:lnTo>
                      <a:pt x="27" y="2"/>
                    </a:lnTo>
                    <a:lnTo>
                      <a:pt x="31" y="5"/>
                    </a:lnTo>
                    <a:lnTo>
                      <a:pt x="31" y="7"/>
                    </a:lnTo>
                    <a:lnTo>
                      <a:pt x="34" y="9"/>
                    </a:lnTo>
                    <a:lnTo>
                      <a:pt x="34" y="11"/>
                    </a:lnTo>
                    <a:lnTo>
                      <a:pt x="36" y="15"/>
                    </a:lnTo>
                    <a:lnTo>
                      <a:pt x="35" y="17"/>
                    </a:lnTo>
                    <a:lnTo>
                      <a:pt x="35" y="18"/>
                    </a:lnTo>
                    <a:lnTo>
                      <a:pt x="34" y="21"/>
                    </a:lnTo>
                    <a:lnTo>
                      <a:pt x="34" y="23"/>
                    </a:lnTo>
                    <a:lnTo>
                      <a:pt x="31" y="24"/>
                    </a:lnTo>
                    <a:lnTo>
                      <a:pt x="29" y="27"/>
                    </a:lnTo>
                    <a:lnTo>
                      <a:pt x="25" y="27"/>
                    </a:lnTo>
                    <a:lnTo>
                      <a:pt x="22" y="28"/>
                    </a:lnTo>
                    <a:lnTo>
                      <a:pt x="15" y="27"/>
                    </a:lnTo>
                    <a:lnTo>
                      <a:pt x="10" y="26"/>
                    </a:lnTo>
                    <a:lnTo>
                      <a:pt x="6" y="23"/>
                    </a:lnTo>
                    <a:lnTo>
                      <a:pt x="4" y="23"/>
                    </a:lnTo>
                    <a:lnTo>
                      <a:pt x="2" y="19"/>
                    </a:lnTo>
                    <a:lnTo>
                      <a:pt x="0" y="17"/>
                    </a:lnTo>
                    <a:lnTo>
                      <a:pt x="0" y="15"/>
                    </a:lnTo>
                    <a:lnTo>
                      <a:pt x="1" y="13"/>
                    </a:lnTo>
                    <a:lnTo>
                      <a:pt x="1" y="10"/>
                    </a:lnTo>
                    <a:lnTo>
                      <a:pt x="4" y="7"/>
                    </a:lnTo>
                    <a:lnTo>
                      <a:pt x="5" y="5"/>
                    </a:lnTo>
                    <a:lnTo>
                      <a:pt x="9" y="4"/>
                    </a:lnTo>
                    <a:lnTo>
                      <a:pt x="10" y="2"/>
                    </a:lnTo>
                    <a:lnTo>
                      <a:pt x="14" y="1"/>
                    </a:lnTo>
                    <a:lnTo>
                      <a:pt x="16" y="0"/>
                    </a:lnTo>
                    <a:lnTo>
                      <a:pt x="20" y="0"/>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8" name="Freeform 20"/>
              <p:cNvSpPr>
                <a:spLocks/>
              </p:cNvSpPr>
              <p:nvPr/>
            </p:nvSpPr>
            <p:spPr bwMode="auto">
              <a:xfrm>
                <a:off x="4195" y="1900"/>
                <a:ext cx="171" cy="191"/>
              </a:xfrm>
              <a:custGeom>
                <a:avLst/>
                <a:gdLst>
                  <a:gd name="T0" fmla="*/ 12 w 171"/>
                  <a:gd name="T1" fmla="*/ 138 h 191"/>
                  <a:gd name="T2" fmla="*/ 18 w 171"/>
                  <a:gd name="T3" fmla="*/ 136 h 191"/>
                  <a:gd name="T4" fmla="*/ 25 w 171"/>
                  <a:gd name="T5" fmla="*/ 133 h 191"/>
                  <a:gd name="T6" fmla="*/ 34 w 171"/>
                  <a:gd name="T7" fmla="*/ 132 h 191"/>
                  <a:gd name="T8" fmla="*/ 42 w 171"/>
                  <a:gd name="T9" fmla="*/ 130 h 191"/>
                  <a:gd name="T10" fmla="*/ 49 w 171"/>
                  <a:gd name="T11" fmla="*/ 129 h 191"/>
                  <a:gd name="T12" fmla="*/ 54 w 171"/>
                  <a:gd name="T13" fmla="*/ 127 h 191"/>
                  <a:gd name="T14" fmla="*/ 60 w 171"/>
                  <a:gd name="T15" fmla="*/ 127 h 191"/>
                  <a:gd name="T16" fmla="*/ 64 w 171"/>
                  <a:gd name="T17" fmla="*/ 144 h 191"/>
                  <a:gd name="T18" fmla="*/ 69 w 171"/>
                  <a:gd name="T19" fmla="*/ 159 h 191"/>
                  <a:gd name="T20" fmla="*/ 75 w 171"/>
                  <a:gd name="T21" fmla="*/ 171 h 191"/>
                  <a:gd name="T22" fmla="*/ 82 w 171"/>
                  <a:gd name="T23" fmla="*/ 181 h 191"/>
                  <a:gd name="T24" fmla="*/ 89 w 171"/>
                  <a:gd name="T25" fmla="*/ 186 h 191"/>
                  <a:gd name="T26" fmla="*/ 97 w 171"/>
                  <a:gd name="T27" fmla="*/ 189 h 191"/>
                  <a:gd name="T28" fmla="*/ 107 w 171"/>
                  <a:gd name="T29" fmla="*/ 190 h 191"/>
                  <a:gd name="T30" fmla="*/ 121 w 171"/>
                  <a:gd name="T31" fmla="*/ 189 h 191"/>
                  <a:gd name="T32" fmla="*/ 131 w 171"/>
                  <a:gd name="T33" fmla="*/ 183 h 191"/>
                  <a:gd name="T34" fmla="*/ 142 w 171"/>
                  <a:gd name="T35" fmla="*/ 177 h 191"/>
                  <a:gd name="T36" fmla="*/ 149 w 171"/>
                  <a:gd name="T37" fmla="*/ 166 h 191"/>
                  <a:gd name="T38" fmla="*/ 158 w 171"/>
                  <a:gd name="T39" fmla="*/ 157 h 191"/>
                  <a:gd name="T40" fmla="*/ 163 w 171"/>
                  <a:gd name="T41" fmla="*/ 144 h 191"/>
                  <a:gd name="T42" fmla="*/ 167 w 171"/>
                  <a:gd name="T43" fmla="*/ 132 h 191"/>
                  <a:gd name="T44" fmla="*/ 169 w 171"/>
                  <a:gd name="T45" fmla="*/ 117 h 191"/>
                  <a:gd name="T46" fmla="*/ 170 w 171"/>
                  <a:gd name="T47" fmla="*/ 103 h 191"/>
                  <a:gd name="T48" fmla="*/ 169 w 171"/>
                  <a:gd name="T49" fmla="*/ 87 h 191"/>
                  <a:gd name="T50" fmla="*/ 167 w 171"/>
                  <a:gd name="T51" fmla="*/ 72 h 191"/>
                  <a:gd name="T52" fmla="*/ 163 w 171"/>
                  <a:gd name="T53" fmla="*/ 57 h 191"/>
                  <a:gd name="T54" fmla="*/ 158 w 171"/>
                  <a:gd name="T55" fmla="*/ 42 h 191"/>
                  <a:gd name="T56" fmla="*/ 152 w 171"/>
                  <a:gd name="T57" fmla="*/ 28 h 191"/>
                  <a:gd name="T58" fmla="*/ 146 w 171"/>
                  <a:gd name="T59" fmla="*/ 16 h 191"/>
                  <a:gd name="T60" fmla="*/ 136 w 171"/>
                  <a:gd name="T61" fmla="*/ 7 h 191"/>
                  <a:gd name="T62" fmla="*/ 127 w 171"/>
                  <a:gd name="T63" fmla="*/ 4 h 191"/>
                  <a:gd name="T64" fmla="*/ 116 w 171"/>
                  <a:gd name="T65" fmla="*/ 1 h 191"/>
                  <a:gd name="T66" fmla="*/ 106 w 171"/>
                  <a:gd name="T67" fmla="*/ 0 h 191"/>
                  <a:gd name="T68" fmla="*/ 97 w 171"/>
                  <a:gd name="T69" fmla="*/ 0 h 191"/>
                  <a:gd name="T70" fmla="*/ 89 w 171"/>
                  <a:gd name="T71" fmla="*/ 3 h 191"/>
                  <a:gd name="T72" fmla="*/ 82 w 171"/>
                  <a:gd name="T73" fmla="*/ 7 h 191"/>
                  <a:gd name="T74" fmla="*/ 76 w 171"/>
                  <a:gd name="T75" fmla="*/ 15 h 191"/>
                  <a:gd name="T76" fmla="*/ 72 w 171"/>
                  <a:gd name="T77" fmla="*/ 24 h 191"/>
                  <a:gd name="T78" fmla="*/ 69 w 171"/>
                  <a:gd name="T79" fmla="*/ 39 h 191"/>
                  <a:gd name="T80" fmla="*/ 66 w 171"/>
                  <a:gd name="T81" fmla="*/ 34 h 191"/>
                  <a:gd name="T82" fmla="*/ 64 w 171"/>
                  <a:gd name="T83" fmla="*/ 30 h 191"/>
                  <a:gd name="T84" fmla="*/ 64 w 171"/>
                  <a:gd name="T85" fmla="*/ 24 h 191"/>
                  <a:gd name="T86" fmla="*/ 64 w 171"/>
                  <a:gd name="T87" fmla="*/ 19 h 191"/>
                  <a:gd name="T88" fmla="*/ 64 w 171"/>
                  <a:gd name="T89" fmla="*/ 13 h 191"/>
                  <a:gd name="T90" fmla="*/ 66 w 171"/>
                  <a:gd name="T91" fmla="*/ 10 h 191"/>
                  <a:gd name="T92" fmla="*/ 67 w 171"/>
                  <a:gd name="T93" fmla="*/ 7 h 191"/>
                  <a:gd name="T94" fmla="*/ 55 w 171"/>
                  <a:gd name="T95" fmla="*/ 7 h 191"/>
                  <a:gd name="T96" fmla="*/ 43 w 171"/>
                  <a:gd name="T97" fmla="*/ 12 h 191"/>
                  <a:gd name="T98" fmla="*/ 28 w 171"/>
                  <a:gd name="T99" fmla="*/ 21 h 191"/>
                  <a:gd name="T100" fmla="*/ 16 w 171"/>
                  <a:gd name="T101" fmla="*/ 36 h 191"/>
                  <a:gd name="T102" fmla="*/ 6 w 171"/>
                  <a:gd name="T103" fmla="*/ 55 h 191"/>
                  <a:gd name="T104" fmla="*/ 0 w 171"/>
                  <a:gd name="T105" fmla="*/ 78 h 191"/>
                  <a:gd name="T106" fmla="*/ 0 w 171"/>
                  <a:gd name="T107" fmla="*/ 106 h 191"/>
                  <a:gd name="T108" fmla="*/ 9 w 171"/>
                  <a:gd name="T109" fmla="*/ 141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1"/>
                  <a:gd name="T166" fmla="*/ 0 h 191"/>
                  <a:gd name="T167" fmla="*/ 171 w 171"/>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1" h="191">
                    <a:moveTo>
                      <a:pt x="9" y="141"/>
                    </a:moveTo>
                    <a:lnTo>
                      <a:pt x="12" y="138"/>
                    </a:lnTo>
                    <a:lnTo>
                      <a:pt x="15" y="138"/>
                    </a:lnTo>
                    <a:lnTo>
                      <a:pt x="18" y="136"/>
                    </a:lnTo>
                    <a:lnTo>
                      <a:pt x="22" y="136"/>
                    </a:lnTo>
                    <a:lnTo>
                      <a:pt x="25" y="133"/>
                    </a:lnTo>
                    <a:lnTo>
                      <a:pt x="31" y="133"/>
                    </a:lnTo>
                    <a:lnTo>
                      <a:pt x="34" y="132"/>
                    </a:lnTo>
                    <a:lnTo>
                      <a:pt x="39" y="132"/>
                    </a:lnTo>
                    <a:lnTo>
                      <a:pt x="42" y="130"/>
                    </a:lnTo>
                    <a:lnTo>
                      <a:pt x="46" y="130"/>
                    </a:lnTo>
                    <a:lnTo>
                      <a:pt x="49" y="129"/>
                    </a:lnTo>
                    <a:lnTo>
                      <a:pt x="54" y="129"/>
                    </a:lnTo>
                    <a:lnTo>
                      <a:pt x="54" y="127"/>
                    </a:lnTo>
                    <a:lnTo>
                      <a:pt x="57" y="127"/>
                    </a:lnTo>
                    <a:lnTo>
                      <a:pt x="60" y="127"/>
                    </a:lnTo>
                    <a:lnTo>
                      <a:pt x="61" y="136"/>
                    </a:lnTo>
                    <a:lnTo>
                      <a:pt x="64" y="144"/>
                    </a:lnTo>
                    <a:lnTo>
                      <a:pt x="67" y="151"/>
                    </a:lnTo>
                    <a:lnTo>
                      <a:pt x="69" y="159"/>
                    </a:lnTo>
                    <a:lnTo>
                      <a:pt x="72" y="165"/>
                    </a:lnTo>
                    <a:lnTo>
                      <a:pt x="75" y="171"/>
                    </a:lnTo>
                    <a:lnTo>
                      <a:pt x="78" y="175"/>
                    </a:lnTo>
                    <a:lnTo>
                      <a:pt x="82" y="181"/>
                    </a:lnTo>
                    <a:lnTo>
                      <a:pt x="85" y="183"/>
                    </a:lnTo>
                    <a:lnTo>
                      <a:pt x="89" y="186"/>
                    </a:lnTo>
                    <a:lnTo>
                      <a:pt x="92" y="187"/>
                    </a:lnTo>
                    <a:lnTo>
                      <a:pt x="97" y="189"/>
                    </a:lnTo>
                    <a:lnTo>
                      <a:pt x="103" y="189"/>
                    </a:lnTo>
                    <a:lnTo>
                      <a:pt x="107" y="190"/>
                    </a:lnTo>
                    <a:lnTo>
                      <a:pt x="113" y="189"/>
                    </a:lnTo>
                    <a:lnTo>
                      <a:pt x="121" y="189"/>
                    </a:lnTo>
                    <a:lnTo>
                      <a:pt x="127" y="184"/>
                    </a:lnTo>
                    <a:lnTo>
                      <a:pt x="131" y="183"/>
                    </a:lnTo>
                    <a:lnTo>
                      <a:pt x="136" y="178"/>
                    </a:lnTo>
                    <a:lnTo>
                      <a:pt x="142" y="177"/>
                    </a:lnTo>
                    <a:lnTo>
                      <a:pt x="145" y="171"/>
                    </a:lnTo>
                    <a:lnTo>
                      <a:pt x="149" y="166"/>
                    </a:lnTo>
                    <a:lnTo>
                      <a:pt x="152" y="162"/>
                    </a:lnTo>
                    <a:lnTo>
                      <a:pt x="158" y="157"/>
                    </a:lnTo>
                    <a:lnTo>
                      <a:pt x="161" y="150"/>
                    </a:lnTo>
                    <a:lnTo>
                      <a:pt x="163" y="144"/>
                    </a:lnTo>
                    <a:lnTo>
                      <a:pt x="164" y="136"/>
                    </a:lnTo>
                    <a:lnTo>
                      <a:pt x="167" y="132"/>
                    </a:lnTo>
                    <a:lnTo>
                      <a:pt x="167" y="124"/>
                    </a:lnTo>
                    <a:lnTo>
                      <a:pt x="169" y="117"/>
                    </a:lnTo>
                    <a:lnTo>
                      <a:pt x="169" y="109"/>
                    </a:lnTo>
                    <a:lnTo>
                      <a:pt x="170" y="103"/>
                    </a:lnTo>
                    <a:lnTo>
                      <a:pt x="169" y="96"/>
                    </a:lnTo>
                    <a:lnTo>
                      <a:pt x="169" y="87"/>
                    </a:lnTo>
                    <a:lnTo>
                      <a:pt x="167" y="79"/>
                    </a:lnTo>
                    <a:lnTo>
                      <a:pt x="167" y="72"/>
                    </a:lnTo>
                    <a:lnTo>
                      <a:pt x="164" y="64"/>
                    </a:lnTo>
                    <a:lnTo>
                      <a:pt x="163" y="57"/>
                    </a:lnTo>
                    <a:lnTo>
                      <a:pt x="160" y="48"/>
                    </a:lnTo>
                    <a:lnTo>
                      <a:pt x="158" y="42"/>
                    </a:lnTo>
                    <a:lnTo>
                      <a:pt x="155" y="34"/>
                    </a:lnTo>
                    <a:lnTo>
                      <a:pt x="152" y="28"/>
                    </a:lnTo>
                    <a:lnTo>
                      <a:pt x="148" y="22"/>
                    </a:lnTo>
                    <a:lnTo>
                      <a:pt x="146" y="16"/>
                    </a:lnTo>
                    <a:lnTo>
                      <a:pt x="140" y="12"/>
                    </a:lnTo>
                    <a:lnTo>
                      <a:pt x="136" y="7"/>
                    </a:lnTo>
                    <a:lnTo>
                      <a:pt x="131" y="6"/>
                    </a:lnTo>
                    <a:lnTo>
                      <a:pt x="127" y="4"/>
                    </a:lnTo>
                    <a:lnTo>
                      <a:pt x="121" y="1"/>
                    </a:lnTo>
                    <a:lnTo>
                      <a:pt x="116" y="1"/>
                    </a:lnTo>
                    <a:lnTo>
                      <a:pt x="110" y="0"/>
                    </a:lnTo>
                    <a:lnTo>
                      <a:pt x="106" y="0"/>
                    </a:lnTo>
                    <a:lnTo>
                      <a:pt x="100" y="0"/>
                    </a:lnTo>
                    <a:lnTo>
                      <a:pt x="97" y="0"/>
                    </a:lnTo>
                    <a:lnTo>
                      <a:pt x="91" y="0"/>
                    </a:lnTo>
                    <a:lnTo>
                      <a:pt x="89" y="3"/>
                    </a:lnTo>
                    <a:lnTo>
                      <a:pt x="84" y="4"/>
                    </a:lnTo>
                    <a:lnTo>
                      <a:pt x="82" y="7"/>
                    </a:lnTo>
                    <a:lnTo>
                      <a:pt x="79" y="10"/>
                    </a:lnTo>
                    <a:lnTo>
                      <a:pt x="76" y="15"/>
                    </a:lnTo>
                    <a:lnTo>
                      <a:pt x="73" y="19"/>
                    </a:lnTo>
                    <a:lnTo>
                      <a:pt x="72" y="24"/>
                    </a:lnTo>
                    <a:lnTo>
                      <a:pt x="69" y="31"/>
                    </a:lnTo>
                    <a:lnTo>
                      <a:pt x="69" y="39"/>
                    </a:lnTo>
                    <a:lnTo>
                      <a:pt x="67" y="36"/>
                    </a:lnTo>
                    <a:lnTo>
                      <a:pt x="66" y="34"/>
                    </a:lnTo>
                    <a:lnTo>
                      <a:pt x="64" y="31"/>
                    </a:lnTo>
                    <a:lnTo>
                      <a:pt x="64" y="30"/>
                    </a:lnTo>
                    <a:lnTo>
                      <a:pt x="64" y="27"/>
                    </a:lnTo>
                    <a:lnTo>
                      <a:pt x="64" y="24"/>
                    </a:lnTo>
                    <a:lnTo>
                      <a:pt x="64" y="22"/>
                    </a:lnTo>
                    <a:lnTo>
                      <a:pt x="64" y="19"/>
                    </a:lnTo>
                    <a:lnTo>
                      <a:pt x="64" y="16"/>
                    </a:lnTo>
                    <a:lnTo>
                      <a:pt x="64" y="13"/>
                    </a:lnTo>
                    <a:lnTo>
                      <a:pt x="64" y="12"/>
                    </a:lnTo>
                    <a:lnTo>
                      <a:pt x="66" y="10"/>
                    </a:lnTo>
                    <a:lnTo>
                      <a:pt x="66" y="7"/>
                    </a:lnTo>
                    <a:lnTo>
                      <a:pt x="67" y="7"/>
                    </a:lnTo>
                    <a:lnTo>
                      <a:pt x="61" y="6"/>
                    </a:lnTo>
                    <a:lnTo>
                      <a:pt x="55" y="7"/>
                    </a:lnTo>
                    <a:lnTo>
                      <a:pt x="48" y="9"/>
                    </a:lnTo>
                    <a:lnTo>
                      <a:pt x="43" y="12"/>
                    </a:lnTo>
                    <a:lnTo>
                      <a:pt x="34" y="16"/>
                    </a:lnTo>
                    <a:lnTo>
                      <a:pt x="28" y="21"/>
                    </a:lnTo>
                    <a:lnTo>
                      <a:pt x="22" y="28"/>
                    </a:lnTo>
                    <a:lnTo>
                      <a:pt x="16" y="36"/>
                    </a:lnTo>
                    <a:lnTo>
                      <a:pt x="10" y="45"/>
                    </a:lnTo>
                    <a:lnTo>
                      <a:pt x="6" y="55"/>
                    </a:lnTo>
                    <a:lnTo>
                      <a:pt x="3" y="64"/>
                    </a:lnTo>
                    <a:lnTo>
                      <a:pt x="0" y="78"/>
                    </a:lnTo>
                    <a:lnTo>
                      <a:pt x="0" y="91"/>
                    </a:lnTo>
                    <a:lnTo>
                      <a:pt x="0" y="106"/>
                    </a:lnTo>
                    <a:lnTo>
                      <a:pt x="3" y="123"/>
                    </a:lnTo>
                    <a:lnTo>
                      <a:pt x="9" y="141"/>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69" name="Freeform 21"/>
              <p:cNvSpPr>
                <a:spLocks/>
              </p:cNvSpPr>
              <p:nvPr/>
            </p:nvSpPr>
            <p:spPr bwMode="auto">
              <a:xfrm>
                <a:off x="4216" y="1827"/>
                <a:ext cx="44" cy="53"/>
              </a:xfrm>
              <a:custGeom>
                <a:avLst/>
                <a:gdLst>
                  <a:gd name="T0" fmla="*/ 42 w 44"/>
                  <a:gd name="T1" fmla="*/ 0 h 53"/>
                  <a:gd name="T2" fmla="*/ 42 w 44"/>
                  <a:gd name="T3" fmla="*/ 3 h 53"/>
                  <a:gd name="T4" fmla="*/ 42 w 44"/>
                  <a:gd name="T5" fmla="*/ 5 h 53"/>
                  <a:gd name="T6" fmla="*/ 42 w 44"/>
                  <a:gd name="T7" fmla="*/ 7 h 53"/>
                  <a:gd name="T8" fmla="*/ 43 w 44"/>
                  <a:gd name="T9" fmla="*/ 11 h 53"/>
                  <a:gd name="T10" fmla="*/ 43 w 44"/>
                  <a:gd name="T11" fmla="*/ 13 h 53"/>
                  <a:gd name="T12" fmla="*/ 43 w 44"/>
                  <a:gd name="T13" fmla="*/ 16 h 53"/>
                  <a:gd name="T14" fmla="*/ 43 w 44"/>
                  <a:gd name="T15" fmla="*/ 17 h 53"/>
                  <a:gd name="T16" fmla="*/ 43 w 44"/>
                  <a:gd name="T17" fmla="*/ 23 h 53"/>
                  <a:gd name="T18" fmla="*/ 42 w 44"/>
                  <a:gd name="T19" fmla="*/ 25 h 53"/>
                  <a:gd name="T20" fmla="*/ 42 w 44"/>
                  <a:gd name="T21" fmla="*/ 27 h 53"/>
                  <a:gd name="T22" fmla="*/ 42 w 44"/>
                  <a:gd name="T23" fmla="*/ 29 h 53"/>
                  <a:gd name="T24" fmla="*/ 42 w 44"/>
                  <a:gd name="T25" fmla="*/ 32 h 53"/>
                  <a:gd name="T26" fmla="*/ 42 w 44"/>
                  <a:gd name="T27" fmla="*/ 33 h 53"/>
                  <a:gd name="T28" fmla="*/ 42 w 44"/>
                  <a:gd name="T29" fmla="*/ 36 h 53"/>
                  <a:gd name="T30" fmla="*/ 35 w 44"/>
                  <a:gd name="T31" fmla="*/ 33 h 53"/>
                  <a:gd name="T32" fmla="*/ 31 w 44"/>
                  <a:gd name="T33" fmla="*/ 33 h 53"/>
                  <a:gd name="T34" fmla="*/ 26 w 44"/>
                  <a:gd name="T35" fmla="*/ 33 h 53"/>
                  <a:gd name="T36" fmla="*/ 22 w 44"/>
                  <a:gd name="T37" fmla="*/ 35 h 53"/>
                  <a:gd name="T38" fmla="*/ 18 w 44"/>
                  <a:gd name="T39" fmla="*/ 35 h 53"/>
                  <a:gd name="T40" fmla="*/ 16 w 44"/>
                  <a:gd name="T41" fmla="*/ 37 h 53"/>
                  <a:gd name="T42" fmla="*/ 12 w 44"/>
                  <a:gd name="T43" fmla="*/ 39 h 53"/>
                  <a:gd name="T44" fmla="*/ 10 w 44"/>
                  <a:gd name="T45" fmla="*/ 41 h 53"/>
                  <a:gd name="T46" fmla="*/ 7 w 44"/>
                  <a:gd name="T47" fmla="*/ 41 h 53"/>
                  <a:gd name="T48" fmla="*/ 5 w 44"/>
                  <a:gd name="T49" fmla="*/ 43 h 53"/>
                  <a:gd name="T50" fmla="*/ 3 w 44"/>
                  <a:gd name="T51" fmla="*/ 45 h 53"/>
                  <a:gd name="T52" fmla="*/ 3 w 44"/>
                  <a:gd name="T53" fmla="*/ 48 h 53"/>
                  <a:gd name="T54" fmla="*/ 0 w 44"/>
                  <a:gd name="T55" fmla="*/ 48 h 53"/>
                  <a:gd name="T56" fmla="*/ 0 w 44"/>
                  <a:gd name="T57" fmla="*/ 51 h 53"/>
                  <a:gd name="T58" fmla="*/ 0 w 44"/>
                  <a:gd name="T59" fmla="*/ 52 h 53"/>
                  <a:gd name="T60" fmla="*/ 0 w 44"/>
                  <a:gd name="T61" fmla="*/ 45 h 53"/>
                  <a:gd name="T62" fmla="*/ 0 w 44"/>
                  <a:gd name="T63" fmla="*/ 41 h 53"/>
                  <a:gd name="T64" fmla="*/ 0 w 44"/>
                  <a:gd name="T65" fmla="*/ 36 h 53"/>
                  <a:gd name="T66" fmla="*/ 3 w 44"/>
                  <a:gd name="T67" fmla="*/ 32 h 53"/>
                  <a:gd name="T68" fmla="*/ 4 w 44"/>
                  <a:gd name="T69" fmla="*/ 27 h 53"/>
                  <a:gd name="T70" fmla="*/ 7 w 44"/>
                  <a:gd name="T71" fmla="*/ 23 h 53"/>
                  <a:gd name="T72" fmla="*/ 8 w 44"/>
                  <a:gd name="T73" fmla="*/ 17 h 53"/>
                  <a:gd name="T74" fmla="*/ 13 w 44"/>
                  <a:gd name="T75" fmla="*/ 15 h 53"/>
                  <a:gd name="T76" fmla="*/ 16 w 44"/>
                  <a:gd name="T77" fmla="*/ 11 h 53"/>
                  <a:gd name="T78" fmla="*/ 20 w 44"/>
                  <a:gd name="T79" fmla="*/ 7 h 53"/>
                  <a:gd name="T80" fmla="*/ 22 w 44"/>
                  <a:gd name="T81" fmla="*/ 5 h 53"/>
                  <a:gd name="T82" fmla="*/ 26 w 44"/>
                  <a:gd name="T83" fmla="*/ 3 h 53"/>
                  <a:gd name="T84" fmla="*/ 29 w 44"/>
                  <a:gd name="T85" fmla="*/ 0 h 53"/>
                  <a:gd name="T86" fmla="*/ 33 w 44"/>
                  <a:gd name="T87" fmla="*/ 0 h 53"/>
                  <a:gd name="T88" fmla="*/ 36 w 44"/>
                  <a:gd name="T89" fmla="*/ 0 h 53"/>
                  <a:gd name="T90" fmla="*/ 42 w 44"/>
                  <a:gd name="T91" fmla="*/ 0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53"/>
                  <a:gd name="T140" fmla="*/ 44 w 44"/>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53">
                    <a:moveTo>
                      <a:pt x="42" y="0"/>
                    </a:moveTo>
                    <a:lnTo>
                      <a:pt x="42" y="3"/>
                    </a:lnTo>
                    <a:lnTo>
                      <a:pt x="42" y="5"/>
                    </a:lnTo>
                    <a:lnTo>
                      <a:pt x="42" y="7"/>
                    </a:lnTo>
                    <a:lnTo>
                      <a:pt x="43" y="11"/>
                    </a:lnTo>
                    <a:lnTo>
                      <a:pt x="43" y="13"/>
                    </a:lnTo>
                    <a:lnTo>
                      <a:pt x="43" y="16"/>
                    </a:lnTo>
                    <a:lnTo>
                      <a:pt x="43" y="17"/>
                    </a:lnTo>
                    <a:lnTo>
                      <a:pt x="43" y="23"/>
                    </a:lnTo>
                    <a:lnTo>
                      <a:pt x="42" y="25"/>
                    </a:lnTo>
                    <a:lnTo>
                      <a:pt x="42" y="27"/>
                    </a:lnTo>
                    <a:lnTo>
                      <a:pt x="42" y="29"/>
                    </a:lnTo>
                    <a:lnTo>
                      <a:pt x="42" y="32"/>
                    </a:lnTo>
                    <a:lnTo>
                      <a:pt x="42" y="33"/>
                    </a:lnTo>
                    <a:lnTo>
                      <a:pt x="42" y="36"/>
                    </a:lnTo>
                    <a:lnTo>
                      <a:pt x="35" y="33"/>
                    </a:lnTo>
                    <a:lnTo>
                      <a:pt x="31" y="33"/>
                    </a:lnTo>
                    <a:lnTo>
                      <a:pt x="26" y="33"/>
                    </a:lnTo>
                    <a:lnTo>
                      <a:pt x="22" y="35"/>
                    </a:lnTo>
                    <a:lnTo>
                      <a:pt x="18" y="35"/>
                    </a:lnTo>
                    <a:lnTo>
                      <a:pt x="16" y="37"/>
                    </a:lnTo>
                    <a:lnTo>
                      <a:pt x="12" y="39"/>
                    </a:lnTo>
                    <a:lnTo>
                      <a:pt x="10" y="41"/>
                    </a:lnTo>
                    <a:lnTo>
                      <a:pt x="7" y="41"/>
                    </a:lnTo>
                    <a:lnTo>
                      <a:pt x="5" y="43"/>
                    </a:lnTo>
                    <a:lnTo>
                      <a:pt x="3" y="45"/>
                    </a:lnTo>
                    <a:lnTo>
                      <a:pt x="3" y="48"/>
                    </a:lnTo>
                    <a:lnTo>
                      <a:pt x="0" y="48"/>
                    </a:lnTo>
                    <a:lnTo>
                      <a:pt x="0" y="51"/>
                    </a:lnTo>
                    <a:lnTo>
                      <a:pt x="0" y="52"/>
                    </a:lnTo>
                    <a:lnTo>
                      <a:pt x="0" y="45"/>
                    </a:lnTo>
                    <a:lnTo>
                      <a:pt x="0" y="41"/>
                    </a:lnTo>
                    <a:lnTo>
                      <a:pt x="0" y="36"/>
                    </a:lnTo>
                    <a:lnTo>
                      <a:pt x="3" y="32"/>
                    </a:lnTo>
                    <a:lnTo>
                      <a:pt x="4" y="27"/>
                    </a:lnTo>
                    <a:lnTo>
                      <a:pt x="7" y="23"/>
                    </a:lnTo>
                    <a:lnTo>
                      <a:pt x="8" y="17"/>
                    </a:lnTo>
                    <a:lnTo>
                      <a:pt x="13" y="15"/>
                    </a:lnTo>
                    <a:lnTo>
                      <a:pt x="16" y="11"/>
                    </a:lnTo>
                    <a:lnTo>
                      <a:pt x="20" y="7"/>
                    </a:lnTo>
                    <a:lnTo>
                      <a:pt x="22" y="5"/>
                    </a:lnTo>
                    <a:lnTo>
                      <a:pt x="26" y="3"/>
                    </a:lnTo>
                    <a:lnTo>
                      <a:pt x="29" y="0"/>
                    </a:lnTo>
                    <a:lnTo>
                      <a:pt x="33" y="0"/>
                    </a:lnTo>
                    <a:lnTo>
                      <a:pt x="36" y="0"/>
                    </a:lnTo>
                    <a:lnTo>
                      <a:pt x="42"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0" name="Freeform 22"/>
              <p:cNvSpPr>
                <a:spLocks/>
              </p:cNvSpPr>
              <p:nvPr/>
            </p:nvSpPr>
            <p:spPr bwMode="auto">
              <a:xfrm>
                <a:off x="4282" y="1816"/>
                <a:ext cx="58" cy="50"/>
              </a:xfrm>
              <a:custGeom>
                <a:avLst/>
                <a:gdLst>
                  <a:gd name="T0" fmla="*/ 5 w 58"/>
                  <a:gd name="T1" fmla="*/ 0 h 50"/>
                  <a:gd name="T2" fmla="*/ 7 w 58"/>
                  <a:gd name="T3" fmla="*/ 0 h 50"/>
                  <a:gd name="T4" fmla="*/ 12 w 58"/>
                  <a:gd name="T5" fmla="*/ 0 h 50"/>
                  <a:gd name="T6" fmla="*/ 16 w 58"/>
                  <a:gd name="T7" fmla="*/ 0 h 50"/>
                  <a:gd name="T8" fmla="*/ 20 w 58"/>
                  <a:gd name="T9" fmla="*/ 0 h 50"/>
                  <a:gd name="T10" fmla="*/ 23 w 58"/>
                  <a:gd name="T11" fmla="*/ 0 h 50"/>
                  <a:gd name="T12" fmla="*/ 27 w 58"/>
                  <a:gd name="T13" fmla="*/ 1 h 50"/>
                  <a:gd name="T14" fmla="*/ 33 w 58"/>
                  <a:gd name="T15" fmla="*/ 4 h 50"/>
                  <a:gd name="T16" fmla="*/ 37 w 58"/>
                  <a:gd name="T17" fmla="*/ 7 h 50"/>
                  <a:gd name="T18" fmla="*/ 39 w 58"/>
                  <a:gd name="T19" fmla="*/ 9 h 50"/>
                  <a:gd name="T20" fmla="*/ 43 w 58"/>
                  <a:gd name="T21" fmla="*/ 13 h 50"/>
                  <a:gd name="T22" fmla="*/ 46 w 58"/>
                  <a:gd name="T23" fmla="*/ 17 h 50"/>
                  <a:gd name="T24" fmla="*/ 49 w 58"/>
                  <a:gd name="T25" fmla="*/ 23 h 50"/>
                  <a:gd name="T26" fmla="*/ 52 w 58"/>
                  <a:gd name="T27" fmla="*/ 26 h 50"/>
                  <a:gd name="T28" fmla="*/ 53 w 58"/>
                  <a:gd name="T29" fmla="*/ 34 h 50"/>
                  <a:gd name="T30" fmla="*/ 54 w 58"/>
                  <a:gd name="T31" fmla="*/ 41 h 50"/>
                  <a:gd name="T32" fmla="*/ 57 w 58"/>
                  <a:gd name="T33" fmla="*/ 49 h 50"/>
                  <a:gd name="T34" fmla="*/ 53 w 58"/>
                  <a:gd name="T35" fmla="*/ 46 h 50"/>
                  <a:gd name="T36" fmla="*/ 50 w 58"/>
                  <a:gd name="T37" fmla="*/ 45 h 50"/>
                  <a:gd name="T38" fmla="*/ 48 w 58"/>
                  <a:gd name="T39" fmla="*/ 42 h 50"/>
                  <a:gd name="T40" fmla="*/ 45 w 58"/>
                  <a:gd name="T41" fmla="*/ 41 h 50"/>
                  <a:gd name="T42" fmla="*/ 41 w 58"/>
                  <a:gd name="T43" fmla="*/ 40 h 50"/>
                  <a:gd name="T44" fmla="*/ 38 w 58"/>
                  <a:gd name="T45" fmla="*/ 38 h 50"/>
                  <a:gd name="T46" fmla="*/ 34 w 58"/>
                  <a:gd name="T47" fmla="*/ 36 h 50"/>
                  <a:gd name="T48" fmla="*/ 33 w 58"/>
                  <a:gd name="T49" fmla="*/ 36 h 50"/>
                  <a:gd name="T50" fmla="*/ 27 w 58"/>
                  <a:gd name="T51" fmla="*/ 34 h 50"/>
                  <a:gd name="T52" fmla="*/ 26 w 58"/>
                  <a:gd name="T53" fmla="*/ 34 h 50"/>
                  <a:gd name="T54" fmla="*/ 22 w 58"/>
                  <a:gd name="T55" fmla="*/ 32 h 50"/>
                  <a:gd name="T56" fmla="*/ 19 w 58"/>
                  <a:gd name="T57" fmla="*/ 32 h 50"/>
                  <a:gd name="T58" fmla="*/ 14 w 58"/>
                  <a:gd name="T59" fmla="*/ 32 h 50"/>
                  <a:gd name="T60" fmla="*/ 12 w 58"/>
                  <a:gd name="T61" fmla="*/ 32 h 50"/>
                  <a:gd name="T62" fmla="*/ 10 w 58"/>
                  <a:gd name="T63" fmla="*/ 32 h 50"/>
                  <a:gd name="T64" fmla="*/ 7 w 58"/>
                  <a:gd name="T65" fmla="*/ 34 h 50"/>
                  <a:gd name="T66" fmla="*/ 5 w 58"/>
                  <a:gd name="T67" fmla="*/ 30 h 50"/>
                  <a:gd name="T68" fmla="*/ 3 w 58"/>
                  <a:gd name="T69" fmla="*/ 29 h 50"/>
                  <a:gd name="T70" fmla="*/ 1 w 58"/>
                  <a:gd name="T71" fmla="*/ 26 h 50"/>
                  <a:gd name="T72" fmla="*/ 1 w 58"/>
                  <a:gd name="T73" fmla="*/ 24 h 50"/>
                  <a:gd name="T74" fmla="*/ 0 w 58"/>
                  <a:gd name="T75" fmla="*/ 20 h 50"/>
                  <a:gd name="T76" fmla="*/ 0 w 58"/>
                  <a:gd name="T77" fmla="*/ 17 h 50"/>
                  <a:gd name="T78" fmla="*/ 0 w 58"/>
                  <a:gd name="T79" fmla="*/ 15 h 50"/>
                  <a:gd name="T80" fmla="*/ 1 w 58"/>
                  <a:gd name="T81" fmla="*/ 12 h 50"/>
                  <a:gd name="T82" fmla="*/ 1 w 58"/>
                  <a:gd name="T83" fmla="*/ 9 h 50"/>
                  <a:gd name="T84" fmla="*/ 1 w 58"/>
                  <a:gd name="T85" fmla="*/ 7 h 50"/>
                  <a:gd name="T86" fmla="*/ 1 w 58"/>
                  <a:gd name="T87" fmla="*/ 5 h 50"/>
                  <a:gd name="T88" fmla="*/ 3 w 58"/>
                  <a:gd name="T89" fmla="*/ 4 h 50"/>
                  <a:gd name="T90" fmla="*/ 3 w 58"/>
                  <a:gd name="T91" fmla="*/ 1 h 50"/>
                  <a:gd name="T92" fmla="*/ 3 w 58"/>
                  <a:gd name="T93" fmla="*/ 0 h 50"/>
                  <a:gd name="T94" fmla="*/ 5 w 58"/>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
                  <a:gd name="T145" fmla="*/ 0 h 50"/>
                  <a:gd name="T146" fmla="*/ 58 w 58"/>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 h="50">
                    <a:moveTo>
                      <a:pt x="5" y="0"/>
                    </a:moveTo>
                    <a:lnTo>
                      <a:pt x="7" y="0"/>
                    </a:lnTo>
                    <a:lnTo>
                      <a:pt x="12" y="0"/>
                    </a:lnTo>
                    <a:lnTo>
                      <a:pt x="16" y="0"/>
                    </a:lnTo>
                    <a:lnTo>
                      <a:pt x="20" y="0"/>
                    </a:lnTo>
                    <a:lnTo>
                      <a:pt x="23" y="0"/>
                    </a:lnTo>
                    <a:lnTo>
                      <a:pt x="27" y="1"/>
                    </a:lnTo>
                    <a:lnTo>
                      <a:pt x="33" y="4"/>
                    </a:lnTo>
                    <a:lnTo>
                      <a:pt x="37" y="7"/>
                    </a:lnTo>
                    <a:lnTo>
                      <a:pt x="39" y="9"/>
                    </a:lnTo>
                    <a:lnTo>
                      <a:pt x="43" y="13"/>
                    </a:lnTo>
                    <a:lnTo>
                      <a:pt x="46" y="17"/>
                    </a:lnTo>
                    <a:lnTo>
                      <a:pt x="49" y="23"/>
                    </a:lnTo>
                    <a:lnTo>
                      <a:pt x="52" y="26"/>
                    </a:lnTo>
                    <a:lnTo>
                      <a:pt x="53" y="34"/>
                    </a:lnTo>
                    <a:lnTo>
                      <a:pt x="54" y="41"/>
                    </a:lnTo>
                    <a:lnTo>
                      <a:pt x="57" y="49"/>
                    </a:lnTo>
                    <a:lnTo>
                      <a:pt x="53" y="46"/>
                    </a:lnTo>
                    <a:lnTo>
                      <a:pt x="50" y="45"/>
                    </a:lnTo>
                    <a:lnTo>
                      <a:pt x="48" y="42"/>
                    </a:lnTo>
                    <a:lnTo>
                      <a:pt x="45" y="41"/>
                    </a:lnTo>
                    <a:lnTo>
                      <a:pt x="41" y="40"/>
                    </a:lnTo>
                    <a:lnTo>
                      <a:pt x="38" y="38"/>
                    </a:lnTo>
                    <a:lnTo>
                      <a:pt x="34" y="36"/>
                    </a:lnTo>
                    <a:lnTo>
                      <a:pt x="33" y="36"/>
                    </a:lnTo>
                    <a:lnTo>
                      <a:pt x="27" y="34"/>
                    </a:lnTo>
                    <a:lnTo>
                      <a:pt x="26" y="34"/>
                    </a:lnTo>
                    <a:lnTo>
                      <a:pt x="22" y="32"/>
                    </a:lnTo>
                    <a:lnTo>
                      <a:pt x="19" y="32"/>
                    </a:lnTo>
                    <a:lnTo>
                      <a:pt x="14" y="32"/>
                    </a:lnTo>
                    <a:lnTo>
                      <a:pt x="12" y="32"/>
                    </a:lnTo>
                    <a:lnTo>
                      <a:pt x="10" y="32"/>
                    </a:lnTo>
                    <a:lnTo>
                      <a:pt x="7" y="34"/>
                    </a:lnTo>
                    <a:lnTo>
                      <a:pt x="5" y="30"/>
                    </a:lnTo>
                    <a:lnTo>
                      <a:pt x="3" y="29"/>
                    </a:lnTo>
                    <a:lnTo>
                      <a:pt x="1" y="26"/>
                    </a:lnTo>
                    <a:lnTo>
                      <a:pt x="1" y="24"/>
                    </a:lnTo>
                    <a:lnTo>
                      <a:pt x="0" y="20"/>
                    </a:lnTo>
                    <a:lnTo>
                      <a:pt x="0" y="17"/>
                    </a:lnTo>
                    <a:lnTo>
                      <a:pt x="0" y="15"/>
                    </a:lnTo>
                    <a:lnTo>
                      <a:pt x="1" y="12"/>
                    </a:lnTo>
                    <a:lnTo>
                      <a:pt x="1" y="9"/>
                    </a:lnTo>
                    <a:lnTo>
                      <a:pt x="1" y="7"/>
                    </a:lnTo>
                    <a:lnTo>
                      <a:pt x="1" y="5"/>
                    </a:lnTo>
                    <a:lnTo>
                      <a:pt x="3" y="4"/>
                    </a:lnTo>
                    <a:lnTo>
                      <a:pt x="3" y="1"/>
                    </a:lnTo>
                    <a:lnTo>
                      <a:pt x="3" y="0"/>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1" name="Freeform 23"/>
              <p:cNvSpPr>
                <a:spLocks/>
              </p:cNvSpPr>
              <p:nvPr/>
            </p:nvSpPr>
            <p:spPr bwMode="auto">
              <a:xfrm>
                <a:off x="4293" y="1958"/>
                <a:ext cx="49" cy="76"/>
              </a:xfrm>
              <a:custGeom>
                <a:avLst/>
                <a:gdLst>
                  <a:gd name="T0" fmla="*/ 39 w 49"/>
                  <a:gd name="T1" fmla="*/ 7 h 76"/>
                  <a:gd name="T2" fmla="*/ 42 w 49"/>
                  <a:gd name="T3" fmla="*/ 11 h 76"/>
                  <a:gd name="T4" fmla="*/ 43 w 49"/>
                  <a:gd name="T5" fmla="*/ 15 h 76"/>
                  <a:gd name="T6" fmla="*/ 45 w 49"/>
                  <a:gd name="T7" fmla="*/ 19 h 76"/>
                  <a:gd name="T8" fmla="*/ 45 w 49"/>
                  <a:gd name="T9" fmla="*/ 24 h 76"/>
                  <a:gd name="T10" fmla="*/ 47 w 49"/>
                  <a:gd name="T11" fmla="*/ 29 h 76"/>
                  <a:gd name="T12" fmla="*/ 47 w 49"/>
                  <a:gd name="T13" fmla="*/ 33 h 76"/>
                  <a:gd name="T14" fmla="*/ 47 w 49"/>
                  <a:gd name="T15" fmla="*/ 40 h 76"/>
                  <a:gd name="T16" fmla="*/ 45 w 49"/>
                  <a:gd name="T17" fmla="*/ 46 h 76"/>
                  <a:gd name="T18" fmla="*/ 43 w 49"/>
                  <a:gd name="T19" fmla="*/ 53 h 76"/>
                  <a:gd name="T20" fmla="*/ 40 w 49"/>
                  <a:gd name="T21" fmla="*/ 58 h 76"/>
                  <a:gd name="T22" fmla="*/ 38 w 49"/>
                  <a:gd name="T23" fmla="*/ 64 h 76"/>
                  <a:gd name="T24" fmla="*/ 32 w 49"/>
                  <a:gd name="T25" fmla="*/ 68 h 76"/>
                  <a:gd name="T26" fmla="*/ 30 w 49"/>
                  <a:gd name="T27" fmla="*/ 71 h 76"/>
                  <a:gd name="T28" fmla="*/ 25 w 49"/>
                  <a:gd name="T29" fmla="*/ 72 h 76"/>
                  <a:gd name="T30" fmla="*/ 21 w 49"/>
                  <a:gd name="T31" fmla="*/ 72 h 76"/>
                  <a:gd name="T32" fmla="*/ 16 w 49"/>
                  <a:gd name="T33" fmla="*/ 71 h 76"/>
                  <a:gd name="T34" fmla="*/ 12 w 49"/>
                  <a:gd name="T35" fmla="*/ 68 h 76"/>
                  <a:gd name="T36" fmla="*/ 6 w 49"/>
                  <a:gd name="T37" fmla="*/ 64 h 76"/>
                  <a:gd name="T38" fmla="*/ 4 w 49"/>
                  <a:gd name="T39" fmla="*/ 58 h 76"/>
                  <a:gd name="T40" fmla="*/ 1 w 49"/>
                  <a:gd name="T41" fmla="*/ 53 h 76"/>
                  <a:gd name="T42" fmla="*/ 0 w 49"/>
                  <a:gd name="T43" fmla="*/ 46 h 76"/>
                  <a:gd name="T44" fmla="*/ 0 w 49"/>
                  <a:gd name="T45" fmla="*/ 38 h 76"/>
                  <a:gd name="T46" fmla="*/ 0 w 49"/>
                  <a:gd name="T47" fmla="*/ 31 h 76"/>
                  <a:gd name="T48" fmla="*/ 0 w 49"/>
                  <a:gd name="T49" fmla="*/ 24 h 76"/>
                  <a:gd name="T50" fmla="*/ 1 w 49"/>
                  <a:gd name="T51" fmla="*/ 17 h 76"/>
                  <a:gd name="T52" fmla="*/ 4 w 49"/>
                  <a:gd name="T53" fmla="*/ 13 h 76"/>
                  <a:gd name="T54" fmla="*/ 8 w 49"/>
                  <a:gd name="T55" fmla="*/ 7 h 76"/>
                  <a:gd name="T56" fmla="*/ 12 w 49"/>
                  <a:gd name="T57" fmla="*/ 3 h 76"/>
                  <a:gd name="T58" fmla="*/ 17 w 49"/>
                  <a:gd name="T59" fmla="*/ 0 h 76"/>
                  <a:gd name="T60" fmla="*/ 21 w 49"/>
                  <a:gd name="T61" fmla="*/ 0 h 76"/>
                  <a:gd name="T62" fmla="*/ 26 w 49"/>
                  <a:gd name="T63" fmla="*/ 0 h 76"/>
                  <a:gd name="T64" fmla="*/ 29 w 49"/>
                  <a:gd name="T65" fmla="*/ 0 h 76"/>
                  <a:gd name="T66" fmla="*/ 29 w 49"/>
                  <a:gd name="T67" fmla="*/ 1 h 76"/>
                  <a:gd name="T68" fmla="*/ 30 w 49"/>
                  <a:gd name="T69" fmla="*/ 3 h 76"/>
                  <a:gd name="T70" fmla="*/ 30 w 49"/>
                  <a:gd name="T71" fmla="*/ 4 h 76"/>
                  <a:gd name="T72" fmla="*/ 30 w 49"/>
                  <a:gd name="T73" fmla="*/ 7 h 76"/>
                  <a:gd name="T74" fmla="*/ 32 w 49"/>
                  <a:gd name="T75" fmla="*/ 8 h 76"/>
                  <a:gd name="T76" fmla="*/ 36 w 49"/>
                  <a:gd name="T77" fmla="*/ 8 h 76"/>
                  <a:gd name="T78" fmla="*/ 38 w 49"/>
                  <a:gd name="T79" fmla="*/ 7 h 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
                  <a:gd name="T121" fmla="*/ 0 h 76"/>
                  <a:gd name="T122" fmla="*/ 49 w 49"/>
                  <a:gd name="T123" fmla="*/ 76 h 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 h="76">
                    <a:moveTo>
                      <a:pt x="39" y="7"/>
                    </a:moveTo>
                    <a:lnTo>
                      <a:pt x="39" y="7"/>
                    </a:lnTo>
                    <a:lnTo>
                      <a:pt x="39" y="8"/>
                    </a:lnTo>
                    <a:lnTo>
                      <a:pt x="42" y="11"/>
                    </a:lnTo>
                    <a:lnTo>
                      <a:pt x="43" y="13"/>
                    </a:lnTo>
                    <a:lnTo>
                      <a:pt x="43" y="15"/>
                    </a:lnTo>
                    <a:lnTo>
                      <a:pt x="45" y="18"/>
                    </a:lnTo>
                    <a:lnTo>
                      <a:pt x="45" y="19"/>
                    </a:lnTo>
                    <a:lnTo>
                      <a:pt x="45" y="22"/>
                    </a:lnTo>
                    <a:lnTo>
                      <a:pt x="45" y="24"/>
                    </a:lnTo>
                    <a:lnTo>
                      <a:pt x="47" y="26"/>
                    </a:lnTo>
                    <a:lnTo>
                      <a:pt x="47" y="29"/>
                    </a:lnTo>
                    <a:lnTo>
                      <a:pt x="47" y="32"/>
                    </a:lnTo>
                    <a:lnTo>
                      <a:pt x="47" y="33"/>
                    </a:lnTo>
                    <a:lnTo>
                      <a:pt x="48" y="38"/>
                    </a:lnTo>
                    <a:lnTo>
                      <a:pt x="47" y="40"/>
                    </a:lnTo>
                    <a:lnTo>
                      <a:pt x="47" y="43"/>
                    </a:lnTo>
                    <a:lnTo>
                      <a:pt x="45" y="46"/>
                    </a:lnTo>
                    <a:lnTo>
                      <a:pt x="45" y="50"/>
                    </a:lnTo>
                    <a:lnTo>
                      <a:pt x="43" y="53"/>
                    </a:lnTo>
                    <a:lnTo>
                      <a:pt x="42" y="56"/>
                    </a:lnTo>
                    <a:lnTo>
                      <a:pt x="40" y="58"/>
                    </a:lnTo>
                    <a:lnTo>
                      <a:pt x="40" y="63"/>
                    </a:lnTo>
                    <a:lnTo>
                      <a:pt x="38" y="64"/>
                    </a:lnTo>
                    <a:lnTo>
                      <a:pt x="35" y="67"/>
                    </a:lnTo>
                    <a:lnTo>
                      <a:pt x="32" y="68"/>
                    </a:lnTo>
                    <a:lnTo>
                      <a:pt x="31" y="71"/>
                    </a:lnTo>
                    <a:lnTo>
                      <a:pt x="30" y="71"/>
                    </a:lnTo>
                    <a:lnTo>
                      <a:pt x="27" y="72"/>
                    </a:lnTo>
                    <a:lnTo>
                      <a:pt x="25" y="72"/>
                    </a:lnTo>
                    <a:lnTo>
                      <a:pt x="22" y="75"/>
                    </a:lnTo>
                    <a:lnTo>
                      <a:pt x="21" y="72"/>
                    </a:lnTo>
                    <a:lnTo>
                      <a:pt x="18" y="72"/>
                    </a:lnTo>
                    <a:lnTo>
                      <a:pt x="16" y="71"/>
                    </a:lnTo>
                    <a:lnTo>
                      <a:pt x="13" y="71"/>
                    </a:lnTo>
                    <a:lnTo>
                      <a:pt x="12" y="68"/>
                    </a:lnTo>
                    <a:lnTo>
                      <a:pt x="9" y="67"/>
                    </a:lnTo>
                    <a:lnTo>
                      <a:pt x="6" y="64"/>
                    </a:lnTo>
                    <a:lnTo>
                      <a:pt x="6" y="63"/>
                    </a:lnTo>
                    <a:lnTo>
                      <a:pt x="4" y="58"/>
                    </a:lnTo>
                    <a:lnTo>
                      <a:pt x="3" y="56"/>
                    </a:lnTo>
                    <a:lnTo>
                      <a:pt x="1" y="53"/>
                    </a:lnTo>
                    <a:lnTo>
                      <a:pt x="1" y="50"/>
                    </a:lnTo>
                    <a:lnTo>
                      <a:pt x="0" y="46"/>
                    </a:lnTo>
                    <a:lnTo>
                      <a:pt x="0" y="43"/>
                    </a:lnTo>
                    <a:lnTo>
                      <a:pt x="0" y="38"/>
                    </a:lnTo>
                    <a:lnTo>
                      <a:pt x="0" y="35"/>
                    </a:lnTo>
                    <a:lnTo>
                      <a:pt x="0" y="31"/>
                    </a:lnTo>
                    <a:lnTo>
                      <a:pt x="0" y="28"/>
                    </a:lnTo>
                    <a:lnTo>
                      <a:pt x="0" y="24"/>
                    </a:lnTo>
                    <a:lnTo>
                      <a:pt x="1" y="21"/>
                    </a:lnTo>
                    <a:lnTo>
                      <a:pt x="1" y="17"/>
                    </a:lnTo>
                    <a:lnTo>
                      <a:pt x="3" y="14"/>
                    </a:lnTo>
                    <a:lnTo>
                      <a:pt x="4" y="13"/>
                    </a:lnTo>
                    <a:lnTo>
                      <a:pt x="6" y="10"/>
                    </a:lnTo>
                    <a:lnTo>
                      <a:pt x="8" y="7"/>
                    </a:lnTo>
                    <a:lnTo>
                      <a:pt x="10" y="6"/>
                    </a:lnTo>
                    <a:lnTo>
                      <a:pt x="12" y="3"/>
                    </a:lnTo>
                    <a:lnTo>
                      <a:pt x="14" y="1"/>
                    </a:lnTo>
                    <a:lnTo>
                      <a:pt x="17" y="0"/>
                    </a:lnTo>
                    <a:lnTo>
                      <a:pt x="18" y="0"/>
                    </a:lnTo>
                    <a:lnTo>
                      <a:pt x="21" y="0"/>
                    </a:lnTo>
                    <a:lnTo>
                      <a:pt x="25" y="0"/>
                    </a:lnTo>
                    <a:lnTo>
                      <a:pt x="26" y="0"/>
                    </a:lnTo>
                    <a:lnTo>
                      <a:pt x="27" y="0"/>
                    </a:lnTo>
                    <a:lnTo>
                      <a:pt x="29" y="0"/>
                    </a:lnTo>
                    <a:lnTo>
                      <a:pt x="30" y="1"/>
                    </a:lnTo>
                    <a:lnTo>
                      <a:pt x="29" y="1"/>
                    </a:lnTo>
                    <a:lnTo>
                      <a:pt x="29" y="3"/>
                    </a:lnTo>
                    <a:lnTo>
                      <a:pt x="30" y="3"/>
                    </a:lnTo>
                    <a:lnTo>
                      <a:pt x="32" y="4"/>
                    </a:lnTo>
                    <a:lnTo>
                      <a:pt x="30" y="4"/>
                    </a:lnTo>
                    <a:lnTo>
                      <a:pt x="30" y="6"/>
                    </a:lnTo>
                    <a:lnTo>
                      <a:pt x="30" y="7"/>
                    </a:lnTo>
                    <a:lnTo>
                      <a:pt x="31" y="7"/>
                    </a:lnTo>
                    <a:lnTo>
                      <a:pt x="32" y="8"/>
                    </a:lnTo>
                    <a:lnTo>
                      <a:pt x="35" y="8"/>
                    </a:lnTo>
                    <a:lnTo>
                      <a:pt x="36" y="8"/>
                    </a:lnTo>
                    <a:lnTo>
                      <a:pt x="36" y="7"/>
                    </a:lnTo>
                    <a:lnTo>
                      <a:pt x="38" y="7"/>
                    </a:lnTo>
                    <a:lnTo>
                      <a:pt x="39" y="7"/>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72" name="Freeform 24"/>
              <p:cNvSpPr>
                <a:spLocks/>
              </p:cNvSpPr>
              <p:nvPr/>
            </p:nvSpPr>
            <p:spPr bwMode="auto">
              <a:xfrm>
                <a:off x="4223" y="1958"/>
                <a:ext cx="42" cy="65"/>
              </a:xfrm>
              <a:custGeom>
                <a:avLst/>
                <a:gdLst>
                  <a:gd name="T0" fmla="*/ 32 w 42"/>
                  <a:gd name="T1" fmla="*/ 4 h 65"/>
                  <a:gd name="T2" fmla="*/ 35 w 42"/>
                  <a:gd name="T3" fmla="*/ 8 h 65"/>
                  <a:gd name="T4" fmla="*/ 36 w 42"/>
                  <a:gd name="T5" fmla="*/ 14 h 65"/>
                  <a:gd name="T6" fmla="*/ 38 w 42"/>
                  <a:gd name="T7" fmla="*/ 18 h 65"/>
                  <a:gd name="T8" fmla="*/ 40 w 42"/>
                  <a:gd name="T9" fmla="*/ 23 h 65"/>
                  <a:gd name="T10" fmla="*/ 40 w 42"/>
                  <a:gd name="T11" fmla="*/ 27 h 65"/>
                  <a:gd name="T12" fmla="*/ 41 w 42"/>
                  <a:gd name="T13" fmla="*/ 33 h 65"/>
                  <a:gd name="T14" fmla="*/ 40 w 42"/>
                  <a:gd name="T15" fmla="*/ 37 h 65"/>
                  <a:gd name="T16" fmla="*/ 38 w 42"/>
                  <a:gd name="T17" fmla="*/ 44 h 65"/>
                  <a:gd name="T18" fmla="*/ 36 w 42"/>
                  <a:gd name="T19" fmla="*/ 49 h 65"/>
                  <a:gd name="T20" fmla="*/ 35 w 42"/>
                  <a:gd name="T21" fmla="*/ 54 h 65"/>
                  <a:gd name="T22" fmla="*/ 31 w 42"/>
                  <a:gd name="T23" fmla="*/ 57 h 65"/>
                  <a:gd name="T24" fmla="*/ 28 w 42"/>
                  <a:gd name="T25" fmla="*/ 60 h 65"/>
                  <a:gd name="T26" fmla="*/ 23 w 42"/>
                  <a:gd name="T27" fmla="*/ 63 h 65"/>
                  <a:gd name="T28" fmla="*/ 21 w 42"/>
                  <a:gd name="T29" fmla="*/ 64 h 65"/>
                  <a:gd name="T30" fmla="*/ 15 w 42"/>
                  <a:gd name="T31" fmla="*/ 63 h 65"/>
                  <a:gd name="T32" fmla="*/ 12 w 42"/>
                  <a:gd name="T33" fmla="*/ 60 h 65"/>
                  <a:gd name="T34" fmla="*/ 8 w 42"/>
                  <a:gd name="T35" fmla="*/ 57 h 65"/>
                  <a:gd name="T36" fmla="*/ 5 w 42"/>
                  <a:gd name="T37" fmla="*/ 53 h 65"/>
                  <a:gd name="T38" fmla="*/ 4 w 42"/>
                  <a:gd name="T39" fmla="*/ 48 h 65"/>
                  <a:gd name="T40" fmla="*/ 1 w 42"/>
                  <a:gd name="T41" fmla="*/ 42 h 65"/>
                  <a:gd name="T42" fmla="*/ 0 w 42"/>
                  <a:gd name="T43" fmla="*/ 35 h 65"/>
                  <a:gd name="T44" fmla="*/ 0 w 42"/>
                  <a:gd name="T45" fmla="*/ 30 h 65"/>
                  <a:gd name="T46" fmla="*/ 0 w 42"/>
                  <a:gd name="T47" fmla="*/ 23 h 65"/>
                  <a:gd name="T48" fmla="*/ 1 w 42"/>
                  <a:gd name="T49" fmla="*/ 18 h 65"/>
                  <a:gd name="T50" fmla="*/ 4 w 42"/>
                  <a:gd name="T51" fmla="*/ 12 h 65"/>
                  <a:gd name="T52" fmla="*/ 5 w 42"/>
                  <a:gd name="T53" fmla="*/ 8 h 65"/>
                  <a:gd name="T54" fmla="*/ 8 w 42"/>
                  <a:gd name="T55" fmla="*/ 3 h 65"/>
                  <a:gd name="T56" fmla="*/ 12 w 42"/>
                  <a:gd name="T57" fmla="*/ 1 h 65"/>
                  <a:gd name="T58" fmla="*/ 15 w 42"/>
                  <a:gd name="T59" fmla="*/ 0 h 65"/>
                  <a:gd name="T60" fmla="*/ 21 w 42"/>
                  <a:gd name="T61" fmla="*/ 0 h 65"/>
                  <a:gd name="T62" fmla="*/ 26 w 42"/>
                  <a:gd name="T63" fmla="*/ 0 h 65"/>
                  <a:gd name="T64" fmla="*/ 26 w 42"/>
                  <a:gd name="T65" fmla="*/ 1 h 65"/>
                  <a:gd name="T66" fmla="*/ 24 w 42"/>
                  <a:gd name="T67" fmla="*/ 3 h 65"/>
                  <a:gd name="T68" fmla="*/ 28 w 42"/>
                  <a:gd name="T69" fmla="*/ 4 h 65"/>
                  <a:gd name="T70" fmla="*/ 27 w 42"/>
                  <a:gd name="T71" fmla="*/ 7 h 65"/>
                  <a:gd name="T72" fmla="*/ 29 w 42"/>
                  <a:gd name="T73" fmla="*/ 7 h 65"/>
                  <a:gd name="T74" fmla="*/ 31 w 42"/>
                  <a:gd name="T75" fmla="*/ 5 h 65"/>
                  <a:gd name="T76" fmla="*/ 32 w 42"/>
                  <a:gd name="T77" fmla="*/ 4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65"/>
                  <a:gd name="T119" fmla="*/ 42 w 42"/>
                  <a:gd name="T120" fmla="*/ 65 h 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65">
                    <a:moveTo>
                      <a:pt x="32" y="4"/>
                    </a:moveTo>
                    <a:lnTo>
                      <a:pt x="32" y="4"/>
                    </a:lnTo>
                    <a:lnTo>
                      <a:pt x="33" y="7"/>
                    </a:lnTo>
                    <a:lnTo>
                      <a:pt x="35" y="8"/>
                    </a:lnTo>
                    <a:lnTo>
                      <a:pt x="36" y="11"/>
                    </a:lnTo>
                    <a:lnTo>
                      <a:pt x="36" y="14"/>
                    </a:lnTo>
                    <a:lnTo>
                      <a:pt x="38" y="16"/>
                    </a:lnTo>
                    <a:lnTo>
                      <a:pt x="38" y="18"/>
                    </a:lnTo>
                    <a:lnTo>
                      <a:pt x="38" y="20"/>
                    </a:lnTo>
                    <a:lnTo>
                      <a:pt x="40" y="23"/>
                    </a:lnTo>
                    <a:lnTo>
                      <a:pt x="40" y="26"/>
                    </a:lnTo>
                    <a:lnTo>
                      <a:pt x="40" y="27"/>
                    </a:lnTo>
                    <a:lnTo>
                      <a:pt x="40" y="30"/>
                    </a:lnTo>
                    <a:lnTo>
                      <a:pt x="41" y="33"/>
                    </a:lnTo>
                    <a:lnTo>
                      <a:pt x="40" y="34"/>
                    </a:lnTo>
                    <a:lnTo>
                      <a:pt x="40" y="37"/>
                    </a:lnTo>
                    <a:lnTo>
                      <a:pt x="38" y="39"/>
                    </a:lnTo>
                    <a:lnTo>
                      <a:pt x="38" y="44"/>
                    </a:lnTo>
                    <a:lnTo>
                      <a:pt x="36" y="46"/>
                    </a:lnTo>
                    <a:lnTo>
                      <a:pt x="36" y="49"/>
                    </a:lnTo>
                    <a:lnTo>
                      <a:pt x="35" y="52"/>
                    </a:lnTo>
                    <a:lnTo>
                      <a:pt x="35" y="54"/>
                    </a:lnTo>
                    <a:lnTo>
                      <a:pt x="33" y="54"/>
                    </a:lnTo>
                    <a:lnTo>
                      <a:pt x="31" y="57"/>
                    </a:lnTo>
                    <a:lnTo>
                      <a:pt x="28" y="59"/>
                    </a:lnTo>
                    <a:lnTo>
                      <a:pt x="28" y="60"/>
                    </a:lnTo>
                    <a:lnTo>
                      <a:pt x="26" y="60"/>
                    </a:lnTo>
                    <a:lnTo>
                      <a:pt x="23" y="63"/>
                    </a:lnTo>
                    <a:lnTo>
                      <a:pt x="21" y="63"/>
                    </a:lnTo>
                    <a:lnTo>
                      <a:pt x="21" y="64"/>
                    </a:lnTo>
                    <a:lnTo>
                      <a:pt x="18" y="63"/>
                    </a:lnTo>
                    <a:lnTo>
                      <a:pt x="15" y="63"/>
                    </a:lnTo>
                    <a:lnTo>
                      <a:pt x="14" y="60"/>
                    </a:lnTo>
                    <a:lnTo>
                      <a:pt x="12" y="60"/>
                    </a:lnTo>
                    <a:lnTo>
                      <a:pt x="9" y="59"/>
                    </a:lnTo>
                    <a:lnTo>
                      <a:pt x="8" y="57"/>
                    </a:lnTo>
                    <a:lnTo>
                      <a:pt x="5" y="54"/>
                    </a:lnTo>
                    <a:lnTo>
                      <a:pt x="5" y="53"/>
                    </a:lnTo>
                    <a:lnTo>
                      <a:pt x="4" y="49"/>
                    </a:lnTo>
                    <a:lnTo>
                      <a:pt x="4" y="48"/>
                    </a:lnTo>
                    <a:lnTo>
                      <a:pt x="1" y="45"/>
                    </a:lnTo>
                    <a:lnTo>
                      <a:pt x="1" y="42"/>
                    </a:lnTo>
                    <a:lnTo>
                      <a:pt x="0" y="38"/>
                    </a:lnTo>
                    <a:lnTo>
                      <a:pt x="0" y="35"/>
                    </a:lnTo>
                    <a:lnTo>
                      <a:pt x="0" y="33"/>
                    </a:lnTo>
                    <a:lnTo>
                      <a:pt x="0" y="30"/>
                    </a:lnTo>
                    <a:lnTo>
                      <a:pt x="0" y="26"/>
                    </a:lnTo>
                    <a:lnTo>
                      <a:pt x="0" y="23"/>
                    </a:lnTo>
                    <a:lnTo>
                      <a:pt x="0" y="19"/>
                    </a:lnTo>
                    <a:lnTo>
                      <a:pt x="1" y="18"/>
                    </a:lnTo>
                    <a:lnTo>
                      <a:pt x="1" y="14"/>
                    </a:lnTo>
                    <a:lnTo>
                      <a:pt x="4" y="12"/>
                    </a:lnTo>
                    <a:lnTo>
                      <a:pt x="4" y="10"/>
                    </a:lnTo>
                    <a:lnTo>
                      <a:pt x="5" y="8"/>
                    </a:lnTo>
                    <a:lnTo>
                      <a:pt x="5" y="5"/>
                    </a:lnTo>
                    <a:lnTo>
                      <a:pt x="8" y="3"/>
                    </a:lnTo>
                    <a:lnTo>
                      <a:pt x="9" y="1"/>
                    </a:lnTo>
                    <a:lnTo>
                      <a:pt x="12" y="1"/>
                    </a:lnTo>
                    <a:lnTo>
                      <a:pt x="14" y="0"/>
                    </a:lnTo>
                    <a:lnTo>
                      <a:pt x="15" y="0"/>
                    </a:lnTo>
                    <a:lnTo>
                      <a:pt x="18" y="0"/>
                    </a:lnTo>
                    <a:lnTo>
                      <a:pt x="21" y="0"/>
                    </a:lnTo>
                    <a:lnTo>
                      <a:pt x="23" y="0"/>
                    </a:lnTo>
                    <a:lnTo>
                      <a:pt x="26" y="0"/>
                    </a:lnTo>
                    <a:lnTo>
                      <a:pt x="28" y="1"/>
                    </a:lnTo>
                    <a:lnTo>
                      <a:pt x="26" y="1"/>
                    </a:lnTo>
                    <a:lnTo>
                      <a:pt x="24" y="1"/>
                    </a:lnTo>
                    <a:lnTo>
                      <a:pt x="24" y="3"/>
                    </a:lnTo>
                    <a:lnTo>
                      <a:pt x="26" y="3"/>
                    </a:lnTo>
                    <a:lnTo>
                      <a:pt x="28" y="4"/>
                    </a:lnTo>
                    <a:lnTo>
                      <a:pt x="27" y="4"/>
                    </a:lnTo>
                    <a:lnTo>
                      <a:pt x="27" y="7"/>
                    </a:lnTo>
                    <a:lnTo>
                      <a:pt x="29" y="8"/>
                    </a:lnTo>
                    <a:lnTo>
                      <a:pt x="29" y="7"/>
                    </a:lnTo>
                    <a:lnTo>
                      <a:pt x="31" y="7"/>
                    </a:lnTo>
                    <a:lnTo>
                      <a:pt x="31" y="5"/>
                    </a:lnTo>
                    <a:lnTo>
                      <a:pt x="31" y="4"/>
                    </a:lnTo>
                    <a:lnTo>
                      <a:pt x="32" y="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23565" name="Group 159"/>
            <p:cNvGrpSpPr>
              <a:grpSpLocks/>
            </p:cNvGrpSpPr>
            <p:nvPr/>
          </p:nvGrpSpPr>
          <p:grpSpPr bwMode="auto">
            <a:xfrm>
              <a:off x="4650" y="1805"/>
              <a:ext cx="1054" cy="1422"/>
              <a:chOff x="4650" y="1805"/>
              <a:chExt cx="1054" cy="1422"/>
            </a:xfrm>
          </p:grpSpPr>
          <p:sp>
            <p:nvSpPr>
              <p:cNvPr id="23566" name="Freeform 74"/>
              <p:cNvSpPr>
                <a:spLocks/>
              </p:cNvSpPr>
              <p:nvPr/>
            </p:nvSpPr>
            <p:spPr bwMode="auto">
              <a:xfrm>
                <a:off x="4650" y="1903"/>
                <a:ext cx="1054" cy="1303"/>
              </a:xfrm>
              <a:custGeom>
                <a:avLst/>
                <a:gdLst>
                  <a:gd name="T0" fmla="*/ 646 w 1054"/>
                  <a:gd name="T1" fmla="*/ 684 h 1303"/>
                  <a:gd name="T2" fmla="*/ 626 w 1054"/>
                  <a:gd name="T3" fmla="*/ 641 h 1303"/>
                  <a:gd name="T4" fmla="*/ 598 w 1054"/>
                  <a:gd name="T5" fmla="*/ 631 h 1303"/>
                  <a:gd name="T6" fmla="*/ 573 w 1054"/>
                  <a:gd name="T7" fmla="*/ 615 h 1303"/>
                  <a:gd name="T8" fmla="*/ 555 w 1054"/>
                  <a:gd name="T9" fmla="*/ 583 h 1303"/>
                  <a:gd name="T10" fmla="*/ 491 w 1054"/>
                  <a:gd name="T11" fmla="*/ 587 h 1303"/>
                  <a:gd name="T12" fmla="*/ 486 w 1054"/>
                  <a:gd name="T13" fmla="*/ 615 h 1303"/>
                  <a:gd name="T14" fmla="*/ 465 w 1054"/>
                  <a:gd name="T15" fmla="*/ 638 h 1303"/>
                  <a:gd name="T16" fmla="*/ 442 w 1054"/>
                  <a:gd name="T17" fmla="*/ 669 h 1303"/>
                  <a:gd name="T18" fmla="*/ 415 w 1054"/>
                  <a:gd name="T19" fmla="*/ 701 h 1303"/>
                  <a:gd name="T20" fmla="*/ 419 w 1054"/>
                  <a:gd name="T21" fmla="*/ 762 h 1303"/>
                  <a:gd name="T22" fmla="*/ 448 w 1054"/>
                  <a:gd name="T23" fmla="*/ 780 h 1303"/>
                  <a:gd name="T24" fmla="*/ 463 w 1054"/>
                  <a:gd name="T25" fmla="*/ 815 h 1303"/>
                  <a:gd name="T26" fmla="*/ 460 w 1054"/>
                  <a:gd name="T27" fmla="*/ 841 h 1303"/>
                  <a:gd name="T28" fmla="*/ 532 w 1054"/>
                  <a:gd name="T29" fmla="*/ 877 h 1303"/>
                  <a:gd name="T30" fmla="*/ 592 w 1054"/>
                  <a:gd name="T31" fmla="*/ 861 h 1303"/>
                  <a:gd name="T32" fmla="*/ 595 w 1054"/>
                  <a:gd name="T33" fmla="*/ 831 h 1303"/>
                  <a:gd name="T34" fmla="*/ 608 w 1054"/>
                  <a:gd name="T35" fmla="*/ 803 h 1303"/>
                  <a:gd name="T36" fmla="*/ 634 w 1054"/>
                  <a:gd name="T37" fmla="*/ 790 h 1303"/>
                  <a:gd name="T38" fmla="*/ 995 w 1054"/>
                  <a:gd name="T39" fmla="*/ 1028 h 1303"/>
                  <a:gd name="T40" fmla="*/ 964 w 1054"/>
                  <a:gd name="T41" fmla="*/ 1066 h 1303"/>
                  <a:gd name="T42" fmla="*/ 936 w 1054"/>
                  <a:gd name="T43" fmla="*/ 1097 h 1303"/>
                  <a:gd name="T44" fmla="*/ 903 w 1054"/>
                  <a:gd name="T45" fmla="*/ 1124 h 1303"/>
                  <a:gd name="T46" fmla="*/ 854 w 1054"/>
                  <a:gd name="T47" fmla="*/ 1178 h 1303"/>
                  <a:gd name="T48" fmla="*/ 916 w 1054"/>
                  <a:gd name="T49" fmla="*/ 1223 h 1303"/>
                  <a:gd name="T50" fmla="*/ 900 w 1054"/>
                  <a:gd name="T51" fmla="*/ 1267 h 1303"/>
                  <a:gd name="T52" fmla="*/ 771 w 1054"/>
                  <a:gd name="T53" fmla="*/ 1281 h 1303"/>
                  <a:gd name="T54" fmla="*/ 501 w 1054"/>
                  <a:gd name="T55" fmla="*/ 1295 h 1303"/>
                  <a:gd name="T56" fmla="*/ 307 w 1054"/>
                  <a:gd name="T57" fmla="*/ 1292 h 1303"/>
                  <a:gd name="T58" fmla="*/ 140 w 1054"/>
                  <a:gd name="T59" fmla="*/ 1282 h 1303"/>
                  <a:gd name="T60" fmla="*/ 130 w 1054"/>
                  <a:gd name="T61" fmla="*/ 1233 h 1303"/>
                  <a:gd name="T62" fmla="*/ 194 w 1054"/>
                  <a:gd name="T63" fmla="*/ 1193 h 1303"/>
                  <a:gd name="T64" fmla="*/ 127 w 1054"/>
                  <a:gd name="T65" fmla="*/ 1120 h 1303"/>
                  <a:gd name="T66" fmla="*/ 77 w 1054"/>
                  <a:gd name="T67" fmla="*/ 1064 h 1303"/>
                  <a:gd name="T68" fmla="*/ 54 w 1054"/>
                  <a:gd name="T69" fmla="*/ 1028 h 1303"/>
                  <a:gd name="T70" fmla="*/ 26 w 1054"/>
                  <a:gd name="T71" fmla="*/ 980 h 1303"/>
                  <a:gd name="T72" fmla="*/ 16 w 1054"/>
                  <a:gd name="T73" fmla="*/ 848 h 1303"/>
                  <a:gd name="T74" fmla="*/ 36 w 1054"/>
                  <a:gd name="T75" fmla="*/ 509 h 1303"/>
                  <a:gd name="T76" fmla="*/ 58 w 1054"/>
                  <a:gd name="T77" fmla="*/ 420 h 1303"/>
                  <a:gd name="T78" fmla="*/ 84 w 1054"/>
                  <a:gd name="T79" fmla="*/ 387 h 1303"/>
                  <a:gd name="T80" fmla="*/ 99 w 1054"/>
                  <a:gd name="T81" fmla="*/ 334 h 1303"/>
                  <a:gd name="T82" fmla="*/ 196 w 1054"/>
                  <a:gd name="T83" fmla="*/ 256 h 1303"/>
                  <a:gd name="T84" fmla="*/ 369 w 1054"/>
                  <a:gd name="T85" fmla="*/ 150 h 1303"/>
                  <a:gd name="T86" fmla="*/ 402 w 1054"/>
                  <a:gd name="T87" fmla="*/ 74 h 1303"/>
                  <a:gd name="T88" fmla="*/ 450 w 1054"/>
                  <a:gd name="T89" fmla="*/ 8 h 1303"/>
                  <a:gd name="T90" fmla="*/ 506 w 1054"/>
                  <a:gd name="T91" fmla="*/ 13 h 1303"/>
                  <a:gd name="T92" fmla="*/ 541 w 1054"/>
                  <a:gd name="T93" fmla="*/ 5 h 1303"/>
                  <a:gd name="T94" fmla="*/ 608 w 1054"/>
                  <a:gd name="T95" fmla="*/ 13 h 1303"/>
                  <a:gd name="T96" fmla="*/ 643 w 1054"/>
                  <a:gd name="T97" fmla="*/ 81 h 1303"/>
                  <a:gd name="T98" fmla="*/ 695 w 1054"/>
                  <a:gd name="T99" fmla="*/ 142 h 1303"/>
                  <a:gd name="T100" fmla="*/ 854 w 1054"/>
                  <a:gd name="T101" fmla="*/ 233 h 1303"/>
                  <a:gd name="T102" fmla="*/ 915 w 1054"/>
                  <a:gd name="T103" fmla="*/ 276 h 1303"/>
                  <a:gd name="T104" fmla="*/ 943 w 1054"/>
                  <a:gd name="T105" fmla="*/ 307 h 1303"/>
                  <a:gd name="T106" fmla="*/ 961 w 1054"/>
                  <a:gd name="T107" fmla="*/ 355 h 1303"/>
                  <a:gd name="T108" fmla="*/ 1004 w 1054"/>
                  <a:gd name="T109" fmla="*/ 468 h 1303"/>
                  <a:gd name="T110" fmla="*/ 1053 w 1054"/>
                  <a:gd name="T111" fmla="*/ 702 h 1303"/>
                  <a:gd name="T112" fmla="*/ 1007 w 1054"/>
                  <a:gd name="T113" fmla="*/ 934 h 1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4"/>
                  <a:gd name="T172" fmla="*/ 0 h 1303"/>
                  <a:gd name="T173" fmla="*/ 1054 w 1054"/>
                  <a:gd name="T174" fmla="*/ 1303 h 1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4" h="1303">
                    <a:moveTo>
                      <a:pt x="638" y="791"/>
                    </a:moveTo>
                    <a:lnTo>
                      <a:pt x="641" y="777"/>
                    </a:lnTo>
                    <a:lnTo>
                      <a:pt x="643" y="763"/>
                    </a:lnTo>
                    <a:lnTo>
                      <a:pt x="644" y="750"/>
                    </a:lnTo>
                    <a:lnTo>
                      <a:pt x="648" y="739"/>
                    </a:lnTo>
                    <a:lnTo>
                      <a:pt x="648" y="725"/>
                    </a:lnTo>
                    <a:lnTo>
                      <a:pt x="648" y="714"/>
                    </a:lnTo>
                    <a:lnTo>
                      <a:pt x="648" y="704"/>
                    </a:lnTo>
                    <a:lnTo>
                      <a:pt x="648" y="696"/>
                    </a:lnTo>
                    <a:lnTo>
                      <a:pt x="646" y="684"/>
                    </a:lnTo>
                    <a:lnTo>
                      <a:pt x="646" y="676"/>
                    </a:lnTo>
                    <a:lnTo>
                      <a:pt x="643" y="668"/>
                    </a:lnTo>
                    <a:lnTo>
                      <a:pt x="643" y="661"/>
                    </a:lnTo>
                    <a:lnTo>
                      <a:pt x="639" y="654"/>
                    </a:lnTo>
                    <a:lnTo>
                      <a:pt x="639" y="648"/>
                    </a:lnTo>
                    <a:lnTo>
                      <a:pt x="638" y="644"/>
                    </a:lnTo>
                    <a:lnTo>
                      <a:pt x="638" y="641"/>
                    </a:lnTo>
                    <a:lnTo>
                      <a:pt x="633" y="641"/>
                    </a:lnTo>
                    <a:lnTo>
                      <a:pt x="629" y="641"/>
                    </a:lnTo>
                    <a:lnTo>
                      <a:pt x="626" y="641"/>
                    </a:lnTo>
                    <a:lnTo>
                      <a:pt x="623" y="641"/>
                    </a:lnTo>
                    <a:lnTo>
                      <a:pt x="618" y="639"/>
                    </a:lnTo>
                    <a:lnTo>
                      <a:pt x="616" y="639"/>
                    </a:lnTo>
                    <a:lnTo>
                      <a:pt x="613" y="639"/>
                    </a:lnTo>
                    <a:lnTo>
                      <a:pt x="611" y="639"/>
                    </a:lnTo>
                    <a:lnTo>
                      <a:pt x="608" y="638"/>
                    </a:lnTo>
                    <a:lnTo>
                      <a:pt x="605" y="636"/>
                    </a:lnTo>
                    <a:lnTo>
                      <a:pt x="603" y="633"/>
                    </a:lnTo>
                    <a:lnTo>
                      <a:pt x="601" y="633"/>
                    </a:lnTo>
                    <a:lnTo>
                      <a:pt x="598" y="631"/>
                    </a:lnTo>
                    <a:lnTo>
                      <a:pt x="598" y="630"/>
                    </a:lnTo>
                    <a:lnTo>
                      <a:pt x="597" y="626"/>
                    </a:lnTo>
                    <a:lnTo>
                      <a:pt x="595" y="625"/>
                    </a:lnTo>
                    <a:lnTo>
                      <a:pt x="592" y="625"/>
                    </a:lnTo>
                    <a:lnTo>
                      <a:pt x="588" y="625"/>
                    </a:lnTo>
                    <a:lnTo>
                      <a:pt x="585" y="625"/>
                    </a:lnTo>
                    <a:lnTo>
                      <a:pt x="583" y="621"/>
                    </a:lnTo>
                    <a:lnTo>
                      <a:pt x="580" y="621"/>
                    </a:lnTo>
                    <a:lnTo>
                      <a:pt x="577" y="618"/>
                    </a:lnTo>
                    <a:lnTo>
                      <a:pt x="573" y="615"/>
                    </a:lnTo>
                    <a:lnTo>
                      <a:pt x="572" y="613"/>
                    </a:lnTo>
                    <a:lnTo>
                      <a:pt x="570" y="610"/>
                    </a:lnTo>
                    <a:lnTo>
                      <a:pt x="570" y="606"/>
                    </a:lnTo>
                    <a:lnTo>
                      <a:pt x="570" y="603"/>
                    </a:lnTo>
                    <a:lnTo>
                      <a:pt x="570" y="601"/>
                    </a:lnTo>
                    <a:lnTo>
                      <a:pt x="572" y="598"/>
                    </a:lnTo>
                    <a:lnTo>
                      <a:pt x="573" y="595"/>
                    </a:lnTo>
                    <a:lnTo>
                      <a:pt x="567" y="590"/>
                    </a:lnTo>
                    <a:lnTo>
                      <a:pt x="562" y="587"/>
                    </a:lnTo>
                    <a:lnTo>
                      <a:pt x="555" y="583"/>
                    </a:lnTo>
                    <a:lnTo>
                      <a:pt x="549" y="583"/>
                    </a:lnTo>
                    <a:lnTo>
                      <a:pt x="541" y="582"/>
                    </a:lnTo>
                    <a:lnTo>
                      <a:pt x="536" y="582"/>
                    </a:lnTo>
                    <a:lnTo>
                      <a:pt x="527" y="582"/>
                    </a:lnTo>
                    <a:lnTo>
                      <a:pt x="522" y="582"/>
                    </a:lnTo>
                    <a:lnTo>
                      <a:pt x="514" y="582"/>
                    </a:lnTo>
                    <a:lnTo>
                      <a:pt x="508" y="583"/>
                    </a:lnTo>
                    <a:lnTo>
                      <a:pt x="503" y="583"/>
                    </a:lnTo>
                    <a:lnTo>
                      <a:pt x="496" y="587"/>
                    </a:lnTo>
                    <a:lnTo>
                      <a:pt x="491" y="587"/>
                    </a:lnTo>
                    <a:lnTo>
                      <a:pt x="486" y="590"/>
                    </a:lnTo>
                    <a:lnTo>
                      <a:pt x="484" y="590"/>
                    </a:lnTo>
                    <a:lnTo>
                      <a:pt x="483" y="593"/>
                    </a:lnTo>
                    <a:lnTo>
                      <a:pt x="483" y="595"/>
                    </a:lnTo>
                    <a:lnTo>
                      <a:pt x="483" y="598"/>
                    </a:lnTo>
                    <a:lnTo>
                      <a:pt x="483" y="601"/>
                    </a:lnTo>
                    <a:lnTo>
                      <a:pt x="486" y="606"/>
                    </a:lnTo>
                    <a:lnTo>
                      <a:pt x="486" y="610"/>
                    </a:lnTo>
                    <a:lnTo>
                      <a:pt x="486" y="613"/>
                    </a:lnTo>
                    <a:lnTo>
                      <a:pt x="486" y="615"/>
                    </a:lnTo>
                    <a:lnTo>
                      <a:pt x="486" y="621"/>
                    </a:lnTo>
                    <a:lnTo>
                      <a:pt x="483" y="623"/>
                    </a:lnTo>
                    <a:lnTo>
                      <a:pt x="483" y="626"/>
                    </a:lnTo>
                    <a:lnTo>
                      <a:pt x="480" y="628"/>
                    </a:lnTo>
                    <a:lnTo>
                      <a:pt x="478" y="631"/>
                    </a:lnTo>
                    <a:lnTo>
                      <a:pt x="475" y="631"/>
                    </a:lnTo>
                    <a:lnTo>
                      <a:pt x="471" y="633"/>
                    </a:lnTo>
                    <a:lnTo>
                      <a:pt x="466" y="633"/>
                    </a:lnTo>
                    <a:lnTo>
                      <a:pt x="465" y="634"/>
                    </a:lnTo>
                    <a:lnTo>
                      <a:pt x="465" y="638"/>
                    </a:lnTo>
                    <a:lnTo>
                      <a:pt x="465" y="641"/>
                    </a:lnTo>
                    <a:lnTo>
                      <a:pt x="465" y="644"/>
                    </a:lnTo>
                    <a:lnTo>
                      <a:pt x="465" y="648"/>
                    </a:lnTo>
                    <a:lnTo>
                      <a:pt x="461" y="651"/>
                    </a:lnTo>
                    <a:lnTo>
                      <a:pt x="460" y="656"/>
                    </a:lnTo>
                    <a:lnTo>
                      <a:pt x="456" y="658"/>
                    </a:lnTo>
                    <a:lnTo>
                      <a:pt x="455" y="663"/>
                    </a:lnTo>
                    <a:lnTo>
                      <a:pt x="450" y="664"/>
                    </a:lnTo>
                    <a:lnTo>
                      <a:pt x="447" y="666"/>
                    </a:lnTo>
                    <a:lnTo>
                      <a:pt x="442" y="669"/>
                    </a:lnTo>
                    <a:lnTo>
                      <a:pt x="440" y="671"/>
                    </a:lnTo>
                    <a:lnTo>
                      <a:pt x="433" y="671"/>
                    </a:lnTo>
                    <a:lnTo>
                      <a:pt x="430" y="672"/>
                    </a:lnTo>
                    <a:lnTo>
                      <a:pt x="424" y="671"/>
                    </a:lnTo>
                    <a:lnTo>
                      <a:pt x="422" y="671"/>
                    </a:lnTo>
                    <a:lnTo>
                      <a:pt x="419" y="676"/>
                    </a:lnTo>
                    <a:lnTo>
                      <a:pt x="417" y="681"/>
                    </a:lnTo>
                    <a:lnTo>
                      <a:pt x="415" y="687"/>
                    </a:lnTo>
                    <a:lnTo>
                      <a:pt x="415" y="696"/>
                    </a:lnTo>
                    <a:lnTo>
                      <a:pt x="415" y="701"/>
                    </a:lnTo>
                    <a:lnTo>
                      <a:pt x="415" y="709"/>
                    </a:lnTo>
                    <a:lnTo>
                      <a:pt x="415" y="715"/>
                    </a:lnTo>
                    <a:lnTo>
                      <a:pt x="415" y="724"/>
                    </a:lnTo>
                    <a:lnTo>
                      <a:pt x="415" y="729"/>
                    </a:lnTo>
                    <a:lnTo>
                      <a:pt x="415" y="735"/>
                    </a:lnTo>
                    <a:lnTo>
                      <a:pt x="415" y="742"/>
                    </a:lnTo>
                    <a:lnTo>
                      <a:pt x="417" y="750"/>
                    </a:lnTo>
                    <a:lnTo>
                      <a:pt x="417" y="753"/>
                    </a:lnTo>
                    <a:lnTo>
                      <a:pt x="419" y="758"/>
                    </a:lnTo>
                    <a:lnTo>
                      <a:pt x="419" y="762"/>
                    </a:lnTo>
                    <a:lnTo>
                      <a:pt x="422" y="765"/>
                    </a:lnTo>
                    <a:lnTo>
                      <a:pt x="424" y="765"/>
                    </a:lnTo>
                    <a:lnTo>
                      <a:pt x="428" y="765"/>
                    </a:lnTo>
                    <a:lnTo>
                      <a:pt x="430" y="765"/>
                    </a:lnTo>
                    <a:lnTo>
                      <a:pt x="437" y="768"/>
                    </a:lnTo>
                    <a:lnTo>
                      <a:pt x="440" y="768"/>
                    </a:lnTo>
                    <a:lnTo>
                      <a:pt x="442" y="772"/>
                    </a:lnTo>
                    <a:lnTo>
                      <a:pt x="445" y="775"/>
                    </a:lnTo>
                    <a:lnTo>
                      <a:pt x="448" y="777"/>
                    </a:lnTo>
                    <a:lnTo>
                      <a:pt x="448" y="780"/>
                    </a:lnTo>
                    <a:lnTo>
                      <a:pt x="452" y="783"/>
                    </a:lnTo>
                    <a:lnTo>
                      <a:pt x="452" y="785"/>
                    </a:lnTo>
                    <a:lnTo>
                      <a:pt x="455" y="790"/>
                    </a:lnTo>
                    <a:lnTo>
                      <a:pt x="455" y="791"/>
                    </a:lnTo>
                    <a:lnTo>
                      <a:pt x="455" y="796"/>
                    </a:lnTo>
                    <a:lnTo>
                      <a:pt x="455" y="800"/>
                    </a:lnTo>
                    <a:lnTo>
                      <a:pt x="455" y="806"/>
                    </a:lnTo>
                    <a:lnTo>
                      <a:pt x="458" y="808"/>
                    </a:lnTo>
                    <a:lnTo>
                      <a:pt x="461" y="811"/>
                    </a:lnTo>
                    <a:lnTo>
                      <a:pt x="463" y="815"/>
                    </a:lnTo>
                    <a:lnTo>
                      <a:pt x="466" y="816"/>
                    </a:lnTo>
                    <a:lnTo>
                      <a:pt x="466" y="820"/>
                    </a:lnTo>
                    <a:lnTo>
                      <a:pt x="466" y="823"/>
                    </a:lnTo>
                    <a:lnTo>
                      <a:pt x="466" y="826"/>
                    </a:lnTo>
                    <a:lnTo>
                      <a:pt x="468" y="829"/>
                    </a:lnTo>
                    <a:lnTo>
                      <a:pt x="465" y="833"/>
                    </a:lnTo>
                    <a:lnTo>
                      <a:pt x="465" y="834"/>
                    </a:lnTo>
                    <a:lnTo>
                      <a:pt x="463" y="838"/>
                    </a:lnTo>
                    <a:lnTo>
                      <a:pt x="463" y="841"/>
                    </a:lnTo>
                    <a:lnTo>
                      <a:pt x="460" y="841"/>
                    </a:lnTo>
                    <a:lnTo>
                      <a:pt x="458" y="844"/>
                    </a:lnTo>
                    <a:lnTo>
                      <a:pt x="455" y="846"/>
                    </a:lnTo>
                    <a:lnTo>
                      <a:pt x="455" y="849"/>
                    </a:lnTo>
                    <a:lnTo>
                      <a:pt x="466" y="856"/>
                    </a:lnTo>
                    <a:lnTo>
                      <a:pt x="480" y="864"/>
                    </a:lnTo>
                    <a:lnTo>
                      <a:pt x="491" y="869"/>
                    </a:lnTo>
                    <a:lnTo>
                      <a:pt x="503" y="872"/>
                    </a:lnTo>
                    <a:lnTo>
                      <a:pt x="512" y="874"/>
                    </a:lnTo>
                    <a:lnTo>
                      <a:pt x="524" y="877"/>
                    </a:lnTo>
                    <a:lnTo>
                      <a:pt x="532" y="877"/>
                    </a:lnTo>
                    <a:lnTo>
                      <a:pt x="544" y="879"/>
                    </a:lnTo>
                    <a:lnTo>
                      <a:pt x="550" y="876"/>
                    </a:lnTo>
                    <a:lnTo>
                      <a:pt x="559" y="876"/>
                    </a:lnTo>
                    <a:lnTo>
                      <a:pt x="565" y="872"/>
                    </a:lnTo>
                    <a:lnTo>
                      <a:pt x="573" y="872"/>
                    </a:lnTo>
                    <a:lnTo>
                      <a:pt x="578" y="869"/>
                    </a:lnTo>
                    <a:lnTo>
                      <a:pt x="585" y="866"/>
                    </a:lnTo>
                    <a:lnTo>
                      <a:pt x="588" y="864"/>
                    </a:lnTo>
                    <a:lnTo>
                      <a:pt x="595" y="864"/>
                    </a:lnTo>
                    <a:lnTo>
                      <a:pt x="592" y="861"/>
                    </a:lnTo>
                    <a:lnTo>
                      <a:pt x="590" y="858"/>
                    </a:lnTo>
                    <a:lnTo>
                      <a:pt x="588" y="854"/>
                    </a:lnTo>
                    <a:lnTo>
                      <a:pt x="588" y="853"/>
                    </a:lnTo>
                    <a:lnTo>
                      <a:pt x="588" y="849"/>
                    </a:lnTo>
                    <a:lnTo>
                      <a:pt x="588" y="846"/>
                    </a:lnTo>
                    <a:lnTo>
                      <a:pt x="588" y="844"/>
                    </a:lnTo>
                    <a:lnTo>
                      <a:pt x="592" y="841"/>
                    </a:lnTo>
                    <a:lnTo>
                      <a:pt x="592" y="838"/>
                    </a:lnTo>
                    <a:lnTo>
                      <a:pt x="593" y="834"/>
                    </a:lnTo>
                    <a:lnTo>
                      <a:pt x="595" y="831"/>
                    </a:lnTo>
                    <a:lnTo>
                      <a:pt x="597" y="828"/>
                    </a:lnTo>
                    <a:lnTo>
                      <a:pt x="600" y="826"/>
                    </a:lnTo>
                    <a:lnTo>
                      <a:pt x="603" y="824"/>
                    </a:lnTo>
                    <a:lnTo>
                      <a:pt x="605" y="823"/>
                    </a:lnTo>
                    <a:lnTo>
                      <a:pt x="608" y="823"/>
                    </a:lnTo>
                    <a:lnTo>
                      <a:pt x="606" y="818"/>
                    </a:lnTo>
                    <a:lnTo>
                      <a:pt x="606" y="815"/>
                    </a:lnTo>
                    <a:lnTo>
                      <a:pt x="606" y="810"/>
                    </a:lnTo>
                    <a:lnTo>
                      <a:pt x="608" y="806"/>
                    </a:lnTo>
                    <a:lnTo>
                      <a:pt x="608" y="803"/>
                    </a:lnTo>
                    <a:lnTo>
                      <a:pt x="610" y="801"/>
                    </a:lnTo>
                    <a:lnTo>
                      <a:pt x="613" y="798"/>
                    </a:lnTo>
                    <a:lnTo>
                      <a:pt x="616" y="796"/>
                    </a:lnTo>
                    <a:lnTo>
                      <a:pt x="618" y="795"/>
                    </a:lnTo>
                    <a:lnTo>
                      <a:pt x="621" y="793"/>
                    </a:lnTo>
                    <a:lnTo>
                      <a:pt x="623" y="791"/>
                    </a:lnTo>
                    <a:lnTo>
                      <a:pt x="626" y="791"/>
                    </a:lnTo>
                    <a:lnTo>
                      <a:pt x="629" y="790"/>
                    </a:lnTo>
                    <a:lnTo>
                      <a:pt x="633" y="790"/>
                    </a:lnTo>
                    <a:lnTo>
                      <a:pt x="634" y="790"/>
                    </a:lnTo>
                    <a:lnTo>
                      <a:pt x="638" y="791"/>
                    </a:lnTo>
                    <a:lnTo>
                      <a:pt x="984" y="985"/>
                    </a:lnTo>
                    <a:lnTo>
                      <a:pt x="985" y="988"/>
                    </a:lnTo>
                    <a:lnTo>
                      <a:pt x="990" y="993"/>
                    </a:lnTo>
                    <a:lnTo>
                      <a:pt x="992" y="998"/>
                    </a:lnTo>
                    <a:lnTo>
                      <a:pt x="995" y="1003"/>
                    </a:lnTo>
                    <a:lnTo>
                      <a:pt x="995" y="1010"/>
                    </a:lnTo>
                    <a:lnTo>
                      <a:pt x="995" y="1015"/>
                    </a:lnTo>
                    <a:lnTo>
                      <a:pt x="995" y="1021"/>
                    </a:lnTo>
                    <a:lnTo>
                      <a:pt x="995" y="1028"/>
                    </a:lnTo>
                    <a:lnTo>
                      <a:pt x="992" y="1031"/>
                    </a:lnTo>
                    <a:lnTo>
                      <a:pt x="989" y="1036"/>
                    </a:lnTo>
                    <a:lnTo>
                      <a:pt x="985" y="1041"/>
                    </a:lnTo>
                    <a:lnTo>
                      <a:pt x="982" y="1048"/>
                    </a:lnTo>
                    <a:lnTo>
                      <a:pt x="977" y="1051"/>
                    </a:lnTo>
                    <a:lnTo>
                      <a:pt x="972" y="1054"/>
                    </a:lnTo>
                    <a:lnTo>
                      <a:pt x="967" y="1054"/>
                    </a:lnTo>
                    <a:lnTo>
                      <a:pt x="964" y="1057"/>
                    </a:lnTo>
                    <a:lnTo>
                      <a:pt x="964" y="1061"/>
                    </a:lnTo>
                    <a:lnTo>
                      <a:pt x="964" y="1066"/>
                    </a:lnTo>
                    <a:lnTo>
                      <a:pt x="962" y="1069"/>
                    </a:lnTo>
                    <a:lnTo>
                      <a:pt x="962" y="1074"/>
                    </a:lnTo>
                    <a:lnTo>
                      <a:pt x="959" y="1077"/>
                    </a:lnTo>
                    <a:lnTo>
                      <a:pt x="957" y="1082"/>
                    </a:lnTo>
                    <a:lnTo>
                      <a:pt x="954" y="1086"/>
                    </a:lnTo>
                    <a:lnTo>
                      <a:pt x="952" y="1091"/>
                    </a:lnTo>
                    <a:lnTo>
                      <a:pt x="946" y="1091"/>
                    </a:lnTo>
                    <a:lnTo>
                      <a:pt x="943" y="1094"/>
                    </a:lnTo>
                    <a:lnTo>
                      <a:pt x="939" y="1095"/>
                    </a:lnTo>
                    <a:lnTo>
                      <a:pt x="936" y="1097"/>
                    </a:lnTo>
                    <a:lnTo>
                      <a:pt x="931" y="1097"/>
                    </a:lnTo>
                    <a:lnTo>
                      <a:pt x="928" y="1099"/>
                    </a:lnTo>
                    <a:lnTo>
                      <a:pt x="924" y="1097"/>
                    </a:lnTo>
                    <a:lnTo>
                      <a:pt x="923" y="1097"/>
                    </a:lnTo>
                    <a:lnTo>
                      <a:pt x="920" y="1099"/>
                    </a:lnTo>
                    <a:lnTo>
                      <a:pt x="918" y="1104"/>
                    </a:lnTo>
                    <a:lnTo>
                      <a:pt x="915" y="1107"/>
                    </a:lnTo>
                    <a:lnTo>
                      <a:pt x="911" y="1114"/>
                    </a:lnTo>
                    <a:lnTo>
                      <a:pt x="906" y="1117"/>
                    </a:lnTo>
                    <a:lnTo>
                      <a:pt x="903" y="1124"/>
                    </a:lnTo>
                    <a:lnTo>
                      <a:pt x="898" y="1129"/>
                    </a:lnTo>
                    <a:lnTo>
                      <a:pt x="895" y="1137"/>
                    </a:lnTo>
                    <a:lnTo>
                      <a:pt x="890" y="1142"/>
                    </a:lnTo>
                    <a:lnTo>
                      <a:pt x="883" y="1148"/>
                    </a:lnTo>
                    <a:lnTo>
                      <a:pt x="878" y="1153"/>
                    </a:lnTo>
                    <a:lnTo>
                      <a:pt x="873" y="1160"/>
                    </a:lnTo>
                    <a:lnTo>
                      <a:pt x="867" y="1163"/>
                    </a:lnTo>
                    <a:lnTo>
                      <a:pt x="862" y="1170"/>
                    </a:lnTo>
                    <a:lnTo>
                      <a:pt x="857" y="1173"/>
                    </a:lnTo>
                    <a:lnTo>
                      <a:pt x="854" y="1178"/>
                    </a:lnTo>
                    <a:lnTo>
                      <a:pt x="862" y="1181"/>
                    </a:lnTo>
                    <a:lnTo>
                      <a:pt x="873" y="1186"/>
                    </a:lnTo>
                    <a:lnTo>
                      <a:pt x="880" y="1190"/>
                    </a:lnTo>
                    <a:lnTo>
                      <a:pt x="890" y="1195"/>
                    </a:lnTo>
                    <a:lnTo>
                      <a:pt x="895" y="1198"/>
                    </a:lnTo>
                    <a:lnTo>
                      <a:pt x="901" y="1203"/>
                    </a:lnTo>
                    <a:lnTo>
                      <a:pt x="905" y="1208"/>
                    </a:lnTo>
                    <a:lnTo>
                      <a:pt x="911" y="1214"/>
                    </a:lnTo>
                    <a:lnTo>
                      <a:pt x="913" y="1216"/>
                    </a:lnTo>
                    <a:lnTo>
                      <a:pt x="916" y="1223"/>
                    </a:lnTo>
                    <a:lnTo>
                      <a:pt x="916" y="1228"/>
                    </a:lnTo>
                    <a:lnTo>
                      <a:pt x="920" y="1234"/>
                    </a:lnTo>
                    <a:lnTo>
                      <a:pt x="920" y="1236"/>
                    </a:lnTo>
                    <a:lnTo>
                      <a:pt x="920" y="1243"/>
                    </a:lnTo>
                    <a:lnTo>
                      <a:pt x="920" y="1247"/>
                    </a:lnTo>
                    <a:lnTo>
                      <a:pt x="920" y="1254"/>
                    </a:lnTo>
                    <a:lnTo>
                      <a:pt x="915" y="1256"/>
                    </a:lnTo>
                    <a:lnTo>
                      <a:pt x="911" y="1261"/>
                    </a:lnTo>
                    <a:lnTo>
                      <a:pt x="905" y="1264"/>
                    </a:lnTo>
                    <a:lnTo>
                      <a:pt x="900" y="1267"/>
                    </a:lnTo>
                    <a:lnTo>
                      <a:pt x="890" y="1271"/>
                    </a:lnTo>
                    <a:lnTo>
                      <a:pt x="880" y="1272"/>
                    </a:lnTo>
                    <a:lnTo>
                      <a:pt x="870" y="1276"/>
                    </a:lnTo>
                    <a:lnTo>
                      <a:pt x="859" y="1279"/>
                    </a:lnTo>
                    <a:lnTo>
                      <a:pt x="845" y="1279"/>
                    </a:lnTo>
                    <a:lnTo>
                      <a:pt x="832" y="1279"/>
                    </a:lnTo>
                    <a:lnTo>
                      <a:pt x="817" y="1279"/>
                    </a:lnTo>
                    <a:lnTo>
                      <a:pt x="803" y="1281"/>
                    </a:lnTo>
                    <a:lnTo>
                      <a:pt x="786" y="1281"/>
                    </a:lnTo>
                    <a:lnTo>
                      <a:pt x="771" y="1281"/>
                    </a:lnTo>
                    <a:lnTo>
                      <a:pt x="755" y="1281"/>
                    </a:lnTo>
                    <a:lnTo>
                      <a:pt x="742" y="1281"/>
                    </a:lnTo>
                    <a:lnTo>
                      <a:pt x="705" y="1284"/>
                    </a:lnTo>
                    <a:lnTo>
                      <a:pt x="672" y="1287"/>
                    </a:lnTo>
                    <a:lnTo>
                      <a:pt x="639" y="1289"/>
                    </a:lnTo>
                    <a:lnTo>
                      <a:pt x="610" y="1292"/>
                    </a:lnTo>
                    <a:lnTo>
                      <a:pt x="578" y="1292"/>
                    </a:lnTo>
                    <a:lnTo>
                      <a:pt x="552" y="1292"/>
                    </a:lnTo>
                    <a:lnTo>
                      <a:pt x="524" y="1292"/>
                    </a:lnTo>
                    <a:lnTo>
                      <a:pt x="501" y="1295"/>
                    </a:lnTo>
                    <a:lnTo>
                      <a:pt x="476" y="1292"/>
                    </a:lnTo>
                    <a:lnTo>
                      <a:pt x="455" y="1292"/>
                    </a:lnTo>
                    <a:lnTo>
                      <a:pt x="433" y="1290"/>
                    </a:lnTo>
                    <a:lnTo>
                      <a:pt x="415" y="1290"/>
                    </a:lnTo>
                    <a:lnTo>
                      <a:pt x="397" y="1287"/>
                    </a:lnTo>
                    <a:lnTo>
                      <a:pt x="382" y="1285"/>
                    </a:lnTo>
                    <a:lnTo>
                      <a:pt x="367" y="1282"/>
                    </a:lnTo>
                    <a:lnTo>
                      <a:pt x="358" y="1281"/>
                    </a:lnTo>
                    <a:lnTo>
                      <a:pt x="331" y="1287"/>
                    </a:lnTo>
                    <a:lnTo>
                      <a:pt x="307" y="1292"/>
                    </a:lnTo>
                    <a:lnTo>
                      <a:pt x="283" y="1297"/>
                    </a:lnTo>
                    <a:lnTo>
                      <a:pt x="260" y="1300"/>
                    </a:lnTo>
                    <a:lnTo>
                      <a:pt x="241" y="1300"/>
                    </a:lnTo>
                    <a:lnTo>
                      <a:pt x="221" y="1302"/>
                    </a:lnTo>
                    <a:lnTo>
                      <a:pt x="203" y="1299"/>
                    </a:lnTo>
                    <a:lnTo>
                      <a:pt x="188" y="1299"/>
                    </a:lnTo>
                    <a:lnTo>
                      <a:pt x="173" y="1294"/>
                    </a:lnTo>
                    <a:lnTo>
                      <a:pt x="160" y="1290"/>
                    </a:lnTo>
                    <a:lnTo>
                      <a:pt x="148" y="1285"/>
                    </a:lnTo>
                    <a:lnTo>
                      <a:pt x="140" y="1282"/>
                    </a:lnTo>
                    <a:lnTo>
                      <a:pt x="132" y="1277"/>
                    </a:lnTo>
                    <a:lnTo>
                      <a:pt x="127" y="1271"/>
                    </a:lnTo>
                    <a:lnTo>
                      <a:pt x="122" y="1266"/>
                    </a:lnTo>
                    <a:lnTo>
                      <a:pt x="122" y="1262"/>
                    </a:lnTo>
                    <a:lnTo>
                      <a:pt x="120" y="1256"/>
                    </a:lnTo>
                    <a:lnTo>
                      <a:pt x="120" y="1252"/>
                    </a:lnTo>
                    <a:lnTo>
                      <a:pt x="120" y="1246"/>
                    </a:lnTo>
                    <a:lnTo>
                      <a:pt x="124" y="1243"/>
                    </a:lnTo>
                    <a:lnTo>
                      <a:pt x="127" y="1238"/>
                    </a:lnTo>
                    <a:lnTo>
                      <a:pt x="130" y="1233"/>
                    </a:lnTo>
                    <a:lnTo>
                      <a:pt x="133" y="1226"/>
                    </a:lnTo>
                    <a:lnTo>
                      <a:pt x="140" y="1223"/>
                    </a:lnTo>
                    <a:lnTo>
                      <a:pt x="145" y="1218"/>
                    </a:lnTo>
                    <a:lnTo>
                      <a:pt x="150" y="1214"/>
                    </a:lnTo>
                    <a:lnTo>
                      <a:pt x="155" y="1208"/>
                    </a:lnTo>
                    <a:lnTo>
                      <a:pt x="163" y="1205"/>
                    </a:lnTo>
                    <a:lnTo>
                      <a:pt x="170" y="1201"/>
                    </a:lnTo>
                    <a:lnTo>
                      <a:pt x="178" y="1198"/>
                    </a:lnTo>
                    <a:lnTo>
                      <a:pt x="185" y="1196"/>
                    </a:lnTo>
                    <a:lnTo>
                      <a:pt x="194" y="1193"/>
                    </a:lnTo>
                    <a:lnTo>
                      <a:pt x="188" y="1190"/>
                    </a:lnTo>
                    <a:lnTo>
                      <a:pt x="181" y="1185"/>
                    </a:lnTo>
                    <a:lnTo>
                      <a:pt x="175" y="1178"/>
                    </a:lnTo>
                    <a:lnTo>
                      <a:pt x="170" y="1173"/>
                    </a:lnTo>
                    <a:lnTo>
                      <a:pt x="160" y="1165"/>
                    </a:lnTo>
                    <a:lnTo>
                      <a:pt x="155" y="1157"/>
                    </a:lnTo>
                    <a:lnTo>
                      <a:pt x="147" y="1148"/>
                    </a:lnTo>
                    <a:lnTo>
                      <a:pt x="140" y="1140"/>
                    </a:lnTo>
                    <a:lnTo>
                      <a:pt x="132" y="1129"/>
                    </a:lnTo>
                    <a:lnTo>
                      <a:pt x="127" y="1120"/>
                    </a:lnTo>
                    <a:lnTo>
                      <a:pt x="120" y="1109"/>
                    </a:lnTo>
                    <a:lnTo>
                      <a:pt x="114" y="1100"/>
                    </a:lnTo>
                    <a:lnTo>
                      <a:pt x="109" y="1089"/>
                    </a:lnTo>
                    <a:lnTo>
                      <a:pt x="104" y="1081"/>
                    </a:lnTo>
                    <a:lnTo>
                      <a:pt x="102" y="1072"/>
                    </a:lnTo>
                    <a:lnTo>
                      <a:pt x="102" y="1064"/>
                    </a:lnTo>
                    <a:lnTo>
                      <a:pt x="92" y="1064"/>
                    </a:lnTo>
                    <a:lnTo>
                      <a:pt x="87" y="1066"/>
                    </a:lnTo>
                    <a:lnTo>
                      <a:pt x="82" y="1064"/>
                    </a:lnTo>
                    <a:lnTo>
                      <a:pt x="77" y="1064"/>
                    </a:lnTo>
                    <a:lnTo>
                      <a:pt x="71" y="1061"/>
                    </a:lnTo>
                    <a:lnTo>
                      <a:pt x="68" y="1059"/>
                    </a:lnTo>
                    <a:lnTo>
                      <a:pt x="64" y="1057"/>
                    </a:lnTo>
                    <a:lnTo>
                      <a:pt x="61" y="1054"/>
                    </a:lnTo>
                    <a:lnTo>
                      <a:pt x="59" y="1048"/>
                    </a:lnTo>
                    <a:lnTo>
                      <a:pt x="56" y="1044"/>
                    </a:lnTo>
                    <a:lnTo>
                      <a:pt x="54" y="1039"/>
                    </a:lnTo>
                    <a:lnTo>
                      <a:pt x="54" y="1036"/>
                    </a:lnTo>
                    <a:lnTo>
                      <a:pt x="54" y="1029"/>
                    </a:lnTo>
                    <a:lnTo>
                      <a:pt x="54" y="1028"/>
                    </a:lnTo>
                    <a:lnTo>
                      <a:pt x="54" y="1023"/>
                    </a:lnTo>
                    <a:lnTo>
                      <a:pt x="58" y="1019"/>
                    </a:lnTo>
                    <a:lnTo>
                      <a:pt x="48" y="1015"/>
                    </a:lnTo>
                    <a:lnTo>
                      <a:pt x="41" y="1010"/>
                    </a:lnTo>
                    <a:lnTo>
                      <a:pt x="36" y="1003"/>
                    </a:lnTo>
                    <a:lnTo>
                      <a:pt x="33" y="1001"/>
                    </a:lnTo>
                    <a:lnTo>
                      <a:pt x="30" y="995"/>
                    </a:lnTo>
                    <a:lnTo>
                      <a:pt x="28" y="990"/>
                    </a:lnTo>
                    <a:lnTo>
                      <a:pt x="26" y="983"/>
                    </a:lnTo>
                    <a:lnTo>
                      <a:pt x="26" y="980"/>
                    </a:lnTo>
                    <a:lnTo>
                      <a:pt x="26" y="975"/>
                    </a:lnTo>
                    <a:lnTo>
                      <a:pt x="28" y="970"/>
                    </a:lnTo>
                    <a:lnTo>
                      <a:pt x="28" y="963"/>
                    </a:lnTo>
                    <a:lnTo>
                      <a:pt x="31" y="958"/>
                    </a:lnTo>
                    <a:lnTo>
                      <a:pt x="33" y="953"/>
                    </a:lnTo>
                    <a:lnTo>
                      <a:pt x="36" y="948"/>
                    </a:lnTo>
                    <a:lnTo>
                      <a:pt x="40" y="945"/>
                    </a:lnTo>
                    <a:lnTo>
                      <a:pt x="44" y="942"/>
                    </a:lnTo>
                    <a:lnTo>
                      <a:pt x="28" y="894"/>
                    </a:lnTo>
                    <a:lnTo>
                      <a:pt x="16" y="848"/>
                    </a:lnTo>
                    <a:lnTo>
                      <a:pt x="8" y="805"/>
                    </a:lnTo>
                    <a:lnTo>
                      <a:pt x="3" y="763"/>
                    </a:lnTo>
                    <a:lnTo>
                      <a:pt x="0" y="722"/>
                    </a:lnTo>
                    <a:lnTo>
                      <a:pt x="2" y="686"/>
                    </a:lnTo>
                    <a:lnTo>
                      <a:pt x="3" y="651"/>
                    </a:lnTo>
                    <a:lnTo>
                      <a:pt x="8" y="618"/>
                    </a:lnTo>
                    <a:lnTo>
                      <a:pt x="13" y="585"/>
                    </a:lnTo>
                    <a:lnTo>
                      <a:pt x="20" y="557"/>
                    </a:lnTo>
                    <a:lnTo>
                      <a:pt x="28" y="530"/>
                    </a:lnTo>
                    <a:lnTo>
                      <a:pt x="36" y="509"/>
                    </a:lnTo>
                    <a:lnTo>
                      <a:pt x="44" y="487"/>
                    </a:lnTo>
                    <a:lnTo>
                      <a:pt x="53" y="471"/>
                    </a:lnTo>
                    <a:lnTo>
                      <a:pt x="61" y="456"/>
                    </a:lnTo>
                    <a:lnTo>
                      <a:pt x="69" y="444"/>
                    </a:lnTo>
                    <a:lnTo>
                      <a:pt x="66" y="440"/>
                    </a:lnTo>
                    <a:lnTo>
                      <a:pt x="63" y="438"/>
                    </a:lnTo>
                    <a:lnTo>
                      <a:pt x="59" y="433"/>
                    </a:lnTo>
                    <a:lnTo>
                      <a:pt x="59" y="430"/>
                    </a:lnTo>
                    <a:lnTo>
                      <a:pt x="58" y="425"/>
                    </a:lnTo>
                    <a:lnTo>
                      <a:pt x="58" y="420"/>
                    </a:lnTo>
                    <a:lnTo>
                      <a:pt x="58" y="415"/>
                    </a:lnTo>
                    <a:lnTo>
                      <a:pt x="59" y="411"/>
                    </a:lnTo>
                    <a:lnTo>
                      <a:pt x="59" y="406"/>
                    </a:lnTo>
                    <a:lnTo>
                      <a:pt x="61" y="403"/>
                    </a:lnTo>
                    <a:lnTo>
                      <a:pt x="63" y="398"/>
                    </a:lnTo>
                    <a:lnTo>
                      <a:pt x="66" y="395"/>
                    </a:lnTo>
                    <a:lnTo>
                      <a:pt x="69" y="392"/>
                    </a:lnTo>
                    <a:lnTo>
                      <a:pt x="73" y="388"/>
                    </a:lnTo>
                    <a:lnTo>
                      <a:pt x="77" y="387"/>
                    </a:lnTo>
                    <a:lnTo>
                      <a:pt x="84" y="387"/>
                    </a:lnTo>
                    <a:lnTo>
                      <a:pt x="79" y="378"/>
                    </a:lnTo>
                    <a:lnTo>
                      <a:pt x="77" y="372"/>
                    </a:lnTo>
                    <a:lnTo>
                      <a:pt x="77" y="365"/>
                    </a:lnTo>
                    <a:lnTo>
                      <a:pt x="79" y="360"/>
                    </a:lnTo>
                    <a:lnTo>
                      <a:pt x="79" y="355"/>
                    </a:lnTo>
                    <a:lnTo>
                      <a:pt x="82" y="349"/>
                    </a:lnTo>
                    <a:lnTo>
                      <a:pt x="86" y="344"/>
                    </a:lnTo>
                    <a:lnTo>
                      <a:pt x="91" y="340"/>
                    </a:lnTo>
                    <a:lnTo>
                      <a:pt x="92" y="337"/>
                    </a:lnTo>
                    <a:lnTo>
                      <a:pt x="99" y="334"/>
                    </a:lnTo>
                    <a:lnTo>
                      <a:pt x="104" y="330"/>
                    </a:lnTo>
                    <a:lnTo>
                      <a:pt x="110" y="330"/>
                    </a:lnTo>
                    <a:lnTo>
                      <a:pt x="115" y="327"/>
                    </a:lnTo>
                    <a:lnTo>
                      <a:pt x="122" y="327"/>
                    </a:lnTo>
                    <a:lnTo>
                      <a:pt x="127" y="329"/>
                    </a:lnTo>
                    <a:lnTo>
                      <a:pt x="133" y="332"/>
                    </a:lnTo>
                    <a:lnTo>
                      <a:pt x="147" y="311"/>
                    </a:lnTo>
                    <a:lnTo>
                      <a:pt x="161" y="291"/>
                    </a:lnTo>
                    <a:lnTo>
                      <a:pt x="178" y="273"/>
                    </a:lnTo>
                    <a:lnTo>
                      <a:pt x="196" y="256"/>
                    </a:lnTo>
                    <a:lnTo>
                      <a:pt x="214" y="240"/>
                    </a:lnTo>
                    <a:lnTo>
                      <a:pt x="232" y="225"/>
                    </a:lnTo>
                    <a:lnTo>
                      <a:pt x="250" y="211"/>
                    </a:lnTo>
                    <a:lnTo>
                      <a:pt x="270" y="200"/>
                    </a:lnTo>
                    <a:lnTo>
                      <a:pt x="287" y="188"/>
                    </a:lnTo>
                    <a:lnTo>
                      <a:pt x="305" y="178"/>
                    </a:lnTo>
                    <a:lnTo>
                      <a:pt x="321" y="170"/>
                    </a:lnTo>
                    <a:lnTo>
                      <a:pt x="339" y="164"/>
                    </a:lnTo>
                    <a:lnTo>
                      <a:pt x="354" y="155"/>
                    </a:lnTo>
                    <a:lnTo>
                      <a:pt x="369" y="150"/>
                    </a:lnTo>
                    <a:lnTo>
                      <a:pt x="382" y="145"/>
                    </a:lnTo>
                    <a:lnTo>
                      <a:pt x="395" y="144"/>
                    </a:lnTo>
                    <a:lnTo>
                      <a:pt x="394" y="134"/>
                    </a:lnTo>
                    <a:lnTo>
                      <a:pt x="394" y="126"/>
                    </a:lnTo>
                    <a:lnTo>
                      <a:pt x="394" y="117"/>
                    </a:lnTo>
                    <a:lnTo>
                      <a:pt x="395" y="107"/>
                    </a:lnTo>
                    <a:lnTo>
                      <a:pt x="395" y="99"/>
                    </a:lnTo>
                    <a:lnTo>
                      <a:pt x="397" y="91"/>
                    </a:lnTo>
                    <a:lnTo>
                      <a:pt x="399" y="83"/>
                    </a:lnTo>
                    <a:lnTo>
                      <a:pt x="402" y="74"/>
                    </a:lnTo>
                    <a:lnTo>
                      <a:pt x="404" y="66"/>
                    </a:lnTo>
                    <a:lnTo>
                      <a:pt x="407" y="58"/>
                    </a:lnTo>
                    <a:lnTo>
                      <a:pt x="409" y="50"/>
                    </a:lnTo>
                    <a:lnTo>
                      <a:pt x="415" y="45"/>
                    </a:lnTo>
                    <a:lnTo>
                      <a:pt x="420" y="36"/>
                    </a:lnTo>
                    <a:lnTo>
                      <a:pt x="425" y="31"/>
                    </a:lnTo>
                    <a:lnTo>
                      <a:pt x="430" y="25"/>
                    </a:lnTo>
                    <a:lnTo>
                      <a:pt x="438" y="20"/>
                    </a:lnTo>
                    <a:lnTo>
                      <a:pt x="445" y="13"/>
                    </a:lnTo>
                    <a:lnTo>
                      <a:pt x="450" y="8"/>
                    </a:lnTo>
                    <a:lnTo>
                      <a:pt x="455" y="5"/>
                    </a:lnTo>
                    <a:lnTo>
                      <a:pt x="463" y="5"/>
                    </a:lnTo>
                    <a:lnTo>
                      <a:pt x="470" y="2"/>
                    </a:lnTo>
                    <a:lnTo>
                      <a:pt x="475" y="2"/>
                    </a:lnTo>
                    <a:lnTo>
                      <a:pt x="480" y="2"/>
                    </a:lnTo>
                    <a:lnTo>
                      <a:pt x="488" y="5"/>
                    </a:lnTo>
                    <a:lnTo>
                      <a:pt x="491" y="5"/>
                    </a:lnTo>
                    <a:lnTo>
                      <a:pt x="496" y="8"/>
                    </a:lnTo>
                    <a:lnTo>
                      <a:pt x="501" y="10"/>
                    </a:lnTo>
                    <a:lnTo>
                      <a:pt x="506" y="13"/>
                    </a:lnTo>
                    <a:lnTo>
                      <a:pt x="509" y="13"/>
                    </a:lnTo>
                    <a:lnTo>
                      <a:pt x="511" y="17"/>
                    </a:lnTo>
                    <a:lnTo>
                      <a:pt x="514" y="20"/>
                    </a:lnTo>
                    <a:lnTo>
                      <a:pt x="516" y="23"/>
                    </a:lnTo>
                    <a:lnTo>
                      <a:pt x="517" y="18"/>
                    </a:lnTo>
                    <a:lnTo>
                      <a:pt x="521" y="17"/>
                    </a:lnTo>
                    <a:lnTo>
                      <a:pt x="524" y="13"/>
                    </a:lnTo>
                    <a:lnTo>
                      <a:pt x="531" y="10"/>
                    </a:lnTo>
                    <a:lnTo>
                      <a:pt x="536" y="7"/>
                    </a:lnTo>
                    <a:lnTo>
                      <a:pt x="541" y="5"/>
                    </a:lnTo>
                    <a:lnTo>
                      <a:pt x="547" y="2"/>
                    </a:lnTo>
                    <a:lnTo>
                      <a:pt x="554" y="2"/>
                    </a:lnTo>
                    <a:lnTo>
                      <a:pt x="560" y="0"/>
                    </a:lnTo>
                    <a:lnTo>
                      <a:pt x="567" y="0"/>
                    </a:lnTo>
                    <a:lnTo>
                      <a:pt x="572" y="0"/>
                    </a:lnTo>
                    <a:lnTo>
                      <a:pt x="580" y="2"/>
                    </a:lnTo>
                    <a:lnTo>
                      <a:pt x="587" y="2"/>
                    </a:lnTo>
                    <a:lnTo>
                      <a:pt x="595" y="5"/>
                    </a:lnTo>
                    <a:lnTo>
                      <a:pt x="600" y="8"/>
                    </a:lnTo>
                    <a:lnTo>
                      <a:pt x="608" y="13"/>
                    </a:lnTo>
                    <a:lnTo>
                      <a:pt x="611" y="17"/>
                    </a:lnTo>
                    <a:lnTo>
                      <a:pt x="616" y="20"/>
                    </a:lnTo>
                    <a:lnTo>
                      <a:pt x="618" y="26"/>
                    </a:lnTo>
                    <a:lnTo>
                      <a:pt x="625" y="33"/>
                    </a:lnTo>
                    <a:lnTo>
                      <a:pt x="628" y="38"/>
                    </a:lnTo>
                    <a:lnTo>
                      <a:pt x="631" y="46"/>
                    </a:lnTo>
                    <a:lnTo>
                      <a:pt x="634" y="55"/>
                    </a:lnTo>
                    <a:lnTo>
                      <a:pt x="639" y="63"/>
                    </a:lnTo>
                    <a:lnTo>
                      <a:pt x="641" y="73"/>
                    </a:lnTo>
                    <a:lnTo>
                      <a:pt x="643" y="81"/>
                    </a:lnTo>
                    <a:lnTo>
                      <a:pt x="646" y="89"/>
                    </a:lnTo>
                    <a:lnTo>
                      <a:pt x="648" y="97"/>
                    </a:lnTo>
                    <a:lnTo>
                      <a:pt x="648" y="106"/>
                    </a:lnTo>
                    <a:lnTo>
                      <a:pt x="649" y="114"/>
                    </a:lnTo>
                    <a:lnTo>
                      <a:pt x="649" y="124"/>
                    </a:lnTo>
                    <a:lnTo>
                      <a:pt x="653" y="132"/>
                    </a:lnTo>
                    <a:lnTo>
                      <a:pt x="659" y="132"/>
                    </a:lnTo>
                    <a:lnTo>
                      <a:pt x="669" y="135"/>
                    </a:lnTo>
                    <a:lnTo>
                      <a:pt x="681" y="137"/>
                    </a:lnTo>
                    <a:lnTo>
                      <a:pt x="695" y="142"/>
                    </a:lnTo>
                    <a:lnTo>
                      <a:pt x="709" y="145"/>
                    </a:lnTo>
                    <a:lnTo>
                      <a:pt x="723" y="150"/>
                    </a:lnTo>
                    <a:lnTo>
                      <a:pt x="740" y="157"/>
                    </a:lnTo>
                    <a:lnTo>
                      <a:pt x="758" y="165"/>
                    </a:lnTo>
                    <a:lnTo>
                      <a:pt x="773" y="173"/>
                    </a:lnTo>
                    <a:lnTo>
                      <a:pt x="789" y="182"/>
                    </a:lnTo>
                    <a:lnTo>
                      <a:pt x="806" y="193"/>
                    </a:lnTo>
                    <a:lnTo>
                      <a:pt x="822" y="205"/>
                    </a:lnTo>
                    <a:lnTo>
                      <a:pt x="837" y="218"/>
                    </a:lnTo>
                    <a:lnTo>
                      <a:pt x="854" y="233"/>
                    </a:lnTo>
                    <a:lnTo>
                      <a:pt x="867" y="249"/>
                    </a:lnTo>
                    <a:lnTo>
                      <a:pt x="880" y="268"/>
                    </a:lnTo>
                    <a:lnTo>
                      <a:pt x="883" y="264"/>
                    </a:lnTo>
                    <a:lnTo>
                      <a:pt x="888" y="264"/>
                    </a:lnTo>
                    <a:lnTo>
                      <a:pt x="892" y="264"/>
                    </a:lnTo>
                    <a:lnTo>
                      <a:pt x="898" y="266"/>
                    </a:lnTo>
                    <a:lnTo>
                      <a:pt x="901" y="268"/>
                    </a:lnTo>
                    <a:lnTo>
                      <a:pt x="906" y="269"/>
                    </a:lnTo>
                    <a:lnTo>
                      <a:pt x="910" y="273"/>
                    </a:lnTo>
                    <a:lnTo>
                      <a:pt x="915" y="276"/>
                    </a:lnTo>
                    <a:lnTo>
                      <a:pt x="918" y="279"/>
                    </a:lnTo>
                    <a:lnTo>
                      <a:pt x="921" y="283"/>
                    </a:lnTo>
                    <a:lnTo>
                      <a:pt x="923" y="286"/>
                    </a:lnTo>
                    <a:lnTo>
                      <a:pt x="926" y="289"/>
                    </a:lnTo>
                    <a:lnTo>
                      <a:pt x="926" y="292"/>
                    </a:lnTo>
                    <a:lnTo>
                      <a:pt x="928" y="296"/>
                    </a:lnTo>
                    <a:lnTo>
                      <a:pt x="928" y="299"/>
                    </a:lnTo>
                    <a:lnTo>
                      <a:pt x="929" y="302"/>
                    </a:lnTo>
                    <a:lnTo>
                      <a:pt x="934" y="304"/>
                    </a:lnTo>
                    <a:lnTo>
                      <a:pt x="943" y="307"/>
                    </a:lnTo>
                    <a:lnTo>
                      <a:pt x="946" y="309"/>
                    </a:lnTo>
                    <a:lnTo>
                      <a:pt x="952" y="314"/>
                    </a:lnTo>
                    <a:lnTo>
                      <a:pt x="954" y="317"/>
                    </a:lnTo>
                    <a:lnTo>
                      <a:pt x="957" y="322"/>
                    </a:lnTo>
                    <a:lnTo>
                      <a:pt x="959" y="327"/>
                    </a:lnTo>
                    <a:lnTo>
                      <a:pt x="962" y="334"/>
                    </a:lnTo>
                    <a:lnTo>
                      <a:pt x="961" y="337"/>
                    </a:lnTo>
                    <a:lnTo>
                      <a:pt x="961" y="344"/>
                    </a:lnTo>
                    <a:lnTo>
                      <a:pt x="961" y="349"/>
                    </a:lnTo>
                    <a:lnTo>
                      <a:pt x="961" y="355"/>
                    </a:lnTo>
                    <a:lnTo>
                      <a:pt x="957" y="357"/>
                    </a:lnTo>
                    <a:lnTo>
                      <a:pt x="956" y="364"/>
                    </a:lnTo>
                    <a:lnTo>
                      <a:pt x="952" y="367"/>
                    </a:lnTo>
                    <a:lnTo>
                      <a:pt x="952" y="372"/>
                    </a:lnTo>
                    <a:lnTo>
                      <a:pt x="961" y="387"/>
                    </a:lnTo>
                    <a:lnTo>
                      <a:pt x="971" y="403"/>
                    </a:lnTo>
                    <a:lnTo>
                      <a:pt x="979" y="418"/>
                    </a:lnTo>
                    <a:lnTo>
                      <a:pt x="989" y="435"/>
                    </a:lnTo>
                    <a:lnTo>
                      <a:pt x="995" y="451"/>
                    </a:lnTo>
                    <a:lnTo>
                      <a:pt x="1004" y="468"/>
                    </a:lnTo>
                    <a:lnTo>
                      <a:pt x="1010" y="484"/>
                    </a:lnTo>
                    <a:lnTo>
                      <a:pt x="1018" y="506"/>
                    </a:lnTo>
                    <a:lnTo>
                      <a:pt x="1023" y="524"/>
                    </a:lnTo>
                    <a:lnTo>
                      <a:pt x="1030" y="545"/>
                    </a:lnTo>
                    <a:lnTo>
                      <a:pt x="1035" y="567"/>
                    </a:lnTo>
                    <a:lnTo>
                      <a:pt x="1040" y="590"/>
                    </a:lnTo>
                    <a:lnTo>
                      <a:pt x="1043" y="615"/>
                    </a:lnTo>
                    <a:lnTo>
                      <a:pt x="1046" y="641"/>
                    </a:lnTo>
                    <a:lnTo>
                      <a:pt x="1050" y="671"/>
                    </a:lnTo>
                    <a:lnTo>
                      <a:pt x="1053" y="702"/>
                    </a:lnTo>
                    <a:lnTo>
                      <a:pt x="1050" y="732"/>
                    </a:lnTo>
                    <a:lnTo>
                      <a:pt x="1050" y="760"/>
                    </a:lnTo>
                    <a:lnTo>
                      <a:pt x="1046" y="788"/>
                    </a:lnTo>
                    <a:lnTo>
                      <a:pt x="1043" y="815"/>
                    </a:lnTo>
                    <a:lnTo>
                      <a:pt x="1038" y="838"/>
                    </a:lnTo>
                    <a:lnTo>
                      <a:pt x="1033" y="861"/>
                    </a:lnTo>
                    <a:lnTo>
                      <a:pt x="1027" y="882"/>
                    </a:lnTo>
                    <a:lnTo>
                      <a:pt x="1022" y="902"/>
                    </a:lnTo>
                    <a:lnTo>
                      <a:pt x="1012" y="917"/>
                    </a:lnTo>
                    <a:lnTo>
                      <a:pt x="1007" y="934"/>
                    </a:lnTo>
                    <a:lnTo>
                      <a:pt x="1002" y="947"/>
                    </a:lnTo>
                    <a:lnTo>
                      <a:pt x="995" y="960"/>
                    </a:lnTo>
                    <a:lnTo>
                      <a:pt x="990" y="968"/>
                    </a:lnTo>
                    <a:lnTo>
                      <a:pt x="985" y="977"/>
                    </a:lnTo>
                    <a:lnTo>
                      <a:pt x="984" y="980"/>
                    </a:lnTo>
                    <a:lnTo>
                      <a:pt x="984" y="985"/>
                    </a:lnTo>
                    <a:lnTo>
                      <a:pt x="638" y="79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67" name="Freeform 75"/>
              <p:cNvSpPr>
                <a:spLocks/>
              </p:cNvSpPr>
              <p:nvPr/>
            </p:nvSpPr>
            <p:spPr bwMode="auto">
              <a:xfrm>
                <a:off x="4802" y="2056"/>
                <a:ext cx="712" cy="426"/>
              </a:xfrm>
              <a:custGeom>
                <a:avLst/>
                <a:gdLst>
                  <a:gd name="T0" fmla="*/ 680 w 712"/>
                  <a:gd name="T1" fmla="*/ 151 h 426"/>
                  <a:gd name="T2" fmla="*/ 624 w 712"/>
                  <a:gd name="T3" fmla="*/ 194 h 426"/>
                  <a:gd name="T4" fmla="*/ 575 w 712"/>
                  <a:gd name="T5" fmla="*/ 234 h 426"/>
                  <a:gd name="T6" fmla="*/ 534 w 712"/>
                  <a:gd name="T7" fmla="*/ 277 h 426"/>
                  <a:gd name="T8" fmla="*/ 500 w 712"/>
                  <a:gd name="T9" fmla="*/ 318 h 426"/>
                  <a:gd name="T10" fmla="*/ 472 w 712"/>
                  <a:gd name="T11" fmla="*/ 353 h 426"/>
                  <a:gd name="T12" fmla="*/ 451 w 712"/>
                  <a:gd name="T13" fmla="*/ 386 h 426"/>
                  <a:gd name="T14" fmla="*/ 434 w 712"/>
                  <a:gd name="T15" fmla="*/ 412 h 426"/>
                  <a:gd name="T16" fmla="*/ 421 w 712"/>
                  <a:gd name="T17" fmla="*/ 420 h 426"/>
                  <a:gd name="T18" fmla="*/ 406 w 712"/>
                  <a:gd name="T19" fmla="*/ 414 h 426"/>
                  <a:gd name="T20" fmla="*/ 393 w 712"/>
                  <a:gd name="T21" fmla="*/ 409 h 426"/>
                  <a:gd name="T22" fmla="*/ 378 w 712"/>
                  <a:gd name="T23" fmla="*/ 409 h 426"/>
                  <a:gd name="T24" fmla="*/ 364 w 712"/>
                  <a:gd name="T25" fmla="*/ 410 h 426"/>
                  <a:gd name="T26" fmla="*/ 351 w 712"/>
                  <a:gd name="T27" fmla="*/ 410 h 426"/>
                  <a:gd name="T28" fmla="*/ 337 w 712"/>
                  <a:gd name="T29" fmla="*/ 414 h 426"/>
                  <a:gd name="T30" fmla="*/ 326 w 712"/>
                  <a:gd name="T31" fmla="*/ 418 h 426"/>
                  <a:gd name="T32" fmla="*/ 303 w 712"/>
                  <a:gd name="T33" fmla="*/ 394 h 426"/>
                  <a:gd name="T34" fmla="*/ 265 w 712"/>
                  <a:gd name="T35" fmla="*/ 347 h 426"/>
                  <a:gd name="T36" fmla="*/ 220 w 712"/>
                  <a:gd name="T37" fmla="*/ 306 h 426"/>
                  <a:gd name="T38" fmla="*/ 172 w 712"/>
                  <a:gd name="T39" fmla="*/ 270 h 426"/>
                  <a:gd name="T40" fmla="*/ 126 w 712"/>
                  <a:gd name="T41" fmla="*/ 241 h 426"/>
                  <a:gd name="T42" fmla="*/ 80 w 712"/>
                  <a:gd name="T43" fmla="*/ 217 h 426"/>
                  <a:gd name="T44" fmla="*/ 41 w 712"/>
                  <a:gd name="T45" fmla="*/ 200 h 426"/>
                  <a:gd name="T46" fmla="*/ 10 w 712"/>
                  <a:gd name="T47" fmla="*/ 186 h 426"/>
                  <a:gd name="T48" fmla="*/ 20 w 712"/>
                  <a:gd name="T49" fmla="*/ 158 h 426"/>
                  <a:gd name="T50" fmla="*/ 59 w 712"/>
                  <a:gd name="T51" fmla="*/ 116 h 426"/>
                  <a:gd name="T52" fmla="*/ 97 w 712"/>
                  <a:gd name="T53" fmla="*/ 83 h 426"/>
                  <a:gd name="T54" fmla="*/ 134 w 712"/>
                  <a:gd name="T55" fmla="*/ 59 h 426"/>
                  <a:gd name="T56" fmla="*/ 169 w 712"/>
                  <a:gd name="T57" fmla="*/ 41 h 426"/>
                  <a:gd name="T58" fmla="*/ 198 w 712"/>
                  <a:gd name="T59" fmla="*/ 28 h 426"/>
                  <a:gd name="T60" fmla="*/ 221 w 712"/>
                  <a:gd name="T61" fmla="*/ 18 h 426"/>
                  <a:gd name="T62" fmla="*/ 239 w 712"/>
                  <a:gd name="T63" fmla="*/ 11 h 426"/>
                  <a:gd name="T64" fmla="*/ 247 w 712"/>
                  <a:gd name="T65" fmla="*/ 23 h 426"/>
                  <a:gd name="T66" fmla="*/ 252 w 712"/>
                  <a:gd name="T67" fmla="*/ 47 h 426"/>
                  <a:gd name="T68" fmla="*/ 264 w 712"/>
                  <a:gd name="T69" fmla="*/ 70 h 426"/>
                  <a:gd name="T70" fmla="*/ 279 w 712"/>
                  <a:gd name="T71" fmla="*/ 90 h 426"/>
                  <a:gd name="T72" fmla="*/ 297 w 712"/>
                  <a:gd name="T73" fmla="*/ 103 h 426"/>
                  <a:gd name="T74" fmla="*/ 316 w 712"/>
                  <a:gd name="T75" fmla="*/ 109 h 426"/>
                  <a:gd name="T76" fmla="*/ 337 w 712"/>
                  <a:gd name="T77" fmla="*/ 104 h 426"/>
                  <a:gd name="T78" fmla="*/ 359 w 712"/>
                  <a:gd name="T79" fmla="*/ 90 h 426"/>
                  <a:gd name="T80" fmla="*/ 375 w 712"/>
                  <a:gd name="T81" fmla="*/ 81 h 426"/>
                  <a:gd name="T82" fmla="*/ 390 w 712"/>
                  <a:gd name="T83" fmla="*/ 90 h 426"/>
                  <a:gd name="T84" fmla="*/ 408 w 712"/>
                  <a:gd name="T85" fmla="*/ 94 h 426"/>
                  <a:gd name="T86" fmla="*/ 428 w 712"/>
                  <a:gd name="T87" fmla="*/ 93 h 426"/>
                  <a:gd name="T88" fmla="*/ 447 w 712"/>
                  <a:gd name="T89" fmla="*/ 86 h 426"/>
                  <a:gd name="T90" fmla="*/ 465 w 712"/>
                  <a:gd name="T91" fmla="*/ 73 h 426"/>
                  <a:gd name="T92" fmla="*/ 482 w 712"/>
                  <a:gd name="T93" fmla="*/ 50 h 426"/>
                  <a:gd name="T94" fmla="*/ 493 w 712"/>
                  <a:gd name="T95" fmla="*/ 20 h 426"/>
                  <a:gd name="T96" fmla="*/ 505 w 712"/>
                  <a:gd name="T97" fmla="*/ 0 h 426"/>
                  <a:gd name="T98" fmla="*/ 521 w 712"/>
                  <a:gd name="T99" fmla="*/ 5 h 426"/>
                  <a:gd name="T100" fmla="*/ 544 w 712"/>
                  <a:gd name="T101" fmla="*/ 10 h 426"/>
                  <a:gd name="T102" fmla="*/ 572 w 712"/>
                  <a:gd name="T103" fmla="*/ 21 h 426"/>
                  <a:gd name="T104" fmla="*/ 601 w 712"/>
                  <a:gd name="T105" fmla="*/ 34 h 426"/>
                  <a:gd name="T106" fmla="*/ 634 w 712"/>
                  <a:gd name="T107" fmla="*/ 54 h 426"/>
                  <a:gd name="T108" fmla="*/ 665 w 712"/>
                  <a:gd name="T109" fmla="*/ 80 h 426"/>
                  <a:gd name="T110" fmla="*/ 696 w 712"/>
                  <a:gd name="T111" fmla="*/ 111 h 4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2"/>
                  <a:gd name="T169" fmla="*/ 0 h 426"/>
                  <a:gd name="T170" fmla="*/ 712 w 712"/>
                  <a:gd name="T171" fmla="*/ 426 h 4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2" h="426">
                    <a:moveTo>
                      <a:pt x="711" y="132"/>
                    </a:moveTo>
                    <a:lnTo>
                      <a:pt x="680" y="151"/>
                    </a:lnTo>
                    <a:lnTo>
                      <a:pt x="650" y="173"/>
                    </a:lnTo>
                    <a:lnTo>
                      <a:pt x="624" y="194"/>
                    </a:lnTo>
                    <a:lnTo>
                      <a:pt x="600" y="215"/>
                    </a:lnTo>
                    <a:lnTo>
                      <a:pt x="575" y="234"/>
                    </a:lnTo>
                    <a:lnTo>
                      <a:pt x="554" y="257"/>
                    </a:lnTo>
                    <a:lnTo>
                      <a:pt x="534" y="277"/>
                    </a:lnTo>
                    <a:lnTo>
                      <a:pt x="518" y="300"/>
                    </a:lnTo>
                    <a:lnTo>
                      <a:pt x="500" y="318"/>
                    </a:lnTo>
                    <a:lnTo>
                      <a:pt x="487" y="337"/>
                    </a:lnTo>
                    <a:lnTo>
                      <a:pt x="472" y="353"/>
                    </a:lnTo>
                    <a:lnTo>
                      <a:pt x="462" y="371"/>
                    </a:lnTo>
                    <a:lnTo>
                      <a:pt x="451" y="386"/>
                    </a:lnTo>
                    <a:lnTo>
                      <a:pt x="442" y="401"/>
                    </a:lnTo>
                    <a:lnTo>
                      <a:pt x="434" y="412"/>
                    </a:lnTo>
                    <a:lnTo>
                      <a:pt x="431" y="425"/>
                    </a:lnTo>
                    <a:lnTo>
                      <a:pt x="421" y="420"/>
                    </a:lnTo>
                    <a:lnTo>
                      <a:pt x="414" y="417"/>
                    </a:lnTo>
                    <a:lnTo>
                      <a:pt x="406" y="414"/>
                    </a:lnTo>
                    <a:lnTo>
                      <a:pt x="401" y="412"/>
                    </a:lnTo>
                    <a:lnTo>
                      <a:pt x="393" y="409"/>
                    </a:lnTo>
                    <a:lnTo>
                      <a:pt x="387" y="409"/>
                    </a:lnTo>
                    <a:lnTo>
                      <a:pt x="378" y="409"/>
                    </a:lnTo>
                    <a:lnTo>
                      <a:pt x="372" y="410"/>
                    </a:lnTo>
                    <a:lnTo>
                      <a:pt x="364" y="410"/>
                    </a:lnTo>
                    <a:lnTo>
                      <a:pt x="359" y="410"/>
                    </a:lnTo>
                    <a:lnTo>
                      <a:pt x="351" y="410"/>
                    </a:lnTo>
                    <a:lnTo>
                      <a:pt x="344" y="414"/>
                    </a:lnTo>
                    <a:lnTo>
                      <a:pt x="337" y="414"/>
                    </a:lnTo>
                    <a:lnTo>
                      <a:pt x="333" y="417"/>
                    </a:lnTo>
                    <a:lnTo>
                      <a:pt x="326" y="418"/>
                    </a:lnTo>
                    <a:lnTo>
                      <a:pt x="321" y="422"/>
                    </a:lnTo>
                    <a:lnTo>
                      <a:pt x="303" y="394"/>
                    </a:lnTo>
                    <a:lnTo>
                      <a:pt x="287" y="370"/>
                    </a:lnTo>
                    <a:lnTo>
                      <a:pt x="265" y="347"/>
                    </a:lnTo>
                    <a:lnTo>
                      <a:pt x="244" y="326"/>
                    </a:lnTo>
                    <a:lnTo>
                      <a:pt x="220" y="306"/>
                    </a:lnTo>
                    <a:lnTo>
                      <a:pt x="197" y="287"/>
                    </a:lnTo>
                    <a:lnTo>
                      <a:pt x="172" y="270"/>
                    </a:lnTo>
                    <a:lnTo>
                      <a:pt x="151" y="256"/>
                    </a:lnTo>
                    <a:lnTo>
                      <a:pt x="126" y="241"/>
                    </a:lnTo>
                    <a:lnTo>
                      <a:pt x="103" y="228"/>
                    </a:lnTo>
                    <a:lnTo>
                      <a:pt x="80" y="217"/>
                    </a:lnTo>
                    <a:lnTo>
                      <a:pt x="61" y="208"/>
                    </a:lnTo>
                    <a:lnTo>
                      <a:pt x="41" y="200"/>
                    </a:lnTo>
                    <a:lnTo>
                      <a:pt x="25" y="192"/>
                    </a:lnTo>
                    <a:lnTo>
                      <a:pt x="10" y="186"/>
                    </a:lnTo>
                    <a:lnTo>
                      <a:pt x="0" y="182"/>
                    </a:lnTo>
                    <a:lnTo>
                      <a:pt x="20" y="158"/>
                    </a:lnTo>
                    <a:lnTo>
                      <a:pt x="39" y="135"/>
                    </a:lnTo>
                    <a:lnTo>
                      <a:pt x="59" y="116"/>
                    </a:lnTo>
                    <a:lnTo>
                      <a:pt x="79" y="99"/>
                    </a:lnTo>
                    <a:lnTo>
                      <a:pt x="97" y="83"/>
                    </a:lnTo>
                    <a:lnTo>
                      <a:pt x="116" y="70"/>
                    </a:lnTo>
                    <a:lnTo>
                      <a:pt x="134" y="59"/>
                    </a:lnTo>
                    <a:lnTo>
                      <a:pt x="154" y="49"/>
                    </a:lnTo>
                    <a:lnTo>
                      <a:pt x="169" y="41"/>
                    </a:lnTo>
                    <a:lnTo>
                      <a:pt x="185" y="33"/>
                    </a:lnTo>
                    <a:lnTo>
                      <a:pt x="198" y="28"/>
                    </a:lnTo>
                    <a:lnTo>
                      <a:pt x="213" y="23"/>
                    </a:lnTo>
                    <a:lnTo>
                      <a:pt x="221" y="18"/>
                    </a:lnTo>
                    <a:lnTo>
                      <a:pt x="233" y="15"/>
                    </a:lnTo>
                    <a:lnTo>
                      <a:pt x="239" y="11"/>
                    </a:lnTo>
                    <a:lnTo>
                      <a:pt x="247" y="11"/>
                    </a:lnTo>
                    <a:lnTo>
                      <a:pt x="247" y="23"/>
                    </a:lnTo>
                    <a:lnTo>
                      <a:pt x="249" y="36"/>
                    </a:lnTo>
                    <a:lnTo>
                      <a:pt x="252" y="47"/>
                    </a:lnTo>
                    <a:lnTo>
                      <a:pt x="257" y="60"/>
                    </a:lnTo>
                    <a:lnTo>
                      <a:pt x="264" y="70"/>
                    </a:lnTo>
                    <a:lnTo>
                      <a:pt x="270" y="81"/>
                    </a:lnTo>
                    <a:lnTo>
                      <a:pt x="279" y="90"/>
                    </a:lnTo>
                    <a:lnTo>
                      <a:pt x="288" y="98"/>
                    </a:lnTo>
                    <a:lnTo>
                      <a:pt x="297" y="103"/>
                    </a:lnTo>
                    <a:lnTo>
                      <a:pt x="306" y="107"/>
                    </a:lnTo>
                    <a:lnTo>
                      <a:pt x="316" y="109"/>
                    </a:lnTo>
                    <a:lnTo>
                      <a:pt x="328" y="109"/>
                    </a:lnTo>
                    <a:lnTo>
                      <a:pt x="337" y="104"/>
                    </a:lnTo>
                    <a:lnTo>
                      <a:pt x="349" y="99"/>
                    </a:lnTo>
                    <a:lnTo>
                      <a:pt x="359" y="90"/>
                    </a:lnTo>
                    <a:lnTo>
                      <a:pt x="370" y="78"/>
                    </a:lnTo>
                    <a:lnTo>
                      <a:pt x="375" y="81"/>
                    </a:lnTo>
                    <a:lnTo>
                      <a:pt x="382" y="86"/>
                    </a:lnTo>
                    <a:lnTo>
                      <a:pt x="390" y="90"/>
                    </a:lnTo>
                    <a:lnTo>
                      <a:pt x="400" y="93"/>
                    </a:lnTo>
                    <a:lnTo>
                      <a:pt x="408" y="94"/>
                    </a:lnTo>
                    <a:lnTo>
                      <a:pt x="418" y="96"/>
                    </a:lnTo>
                    <a:lnTo>
                      <a:pt x="428" y="93"/>
                    </a:lnTo>
                    <a:lnTo>
                      <a:pt x="439" y="93"/>
                    </a:lnTo>
                    <a:lnTo>
                      <a:pt x="447" y="86"/>
                    </a:lnTo>
                    <a:lnTo>
                      <a:pt x="457" y="81"/>
                    </a:lnTo>
                    <a:lnTo>
                      <a:pt x="465" y="73"/>
                    </a:lnTo>
                    <a:lnTo>
                      <a:pt x="475" y="64"/>
                    </a:lnTo>
                    <a:lnTo>
                      <a:pt x="482" y="50"/>
                    </a:lnTo>
                    <a:lnTo>
                      <a:pt x="488" y="37"/>
                    </a:lnTo>
                    <a:lnTo>
                      <a:pt x="493" y="20"/>
                    </a:lnTo>
                    <a:lnTo>
                      <a:pt x="500" y="0"/>
                    </a:lnTo>
                    <a:lnTo>
                      <a:pt x="505" y="0"/>
                    </a:lnTo>
                    <a:lnTo>
                      <a:pt x="511" y="3"/>
                    </a:lnTo>
                    <a:lnTo>
                      <a:pt x="521" y="5"/>
                    </a:lnTo>
                    <a:lnTo>
                      <a:pt x="532" y="7"/>
                    </a:lnTo>
                    <a:lnTo>
                      <a:pt x="544" y="10"/>
                    </a:lnTo>
                    <a:lnTo>
                      <a:pt x="557" y="15"/>
                    </a:lnTo>
                    <a:lnTo>
                      <a:pt x="572" y="21"/>
                    </a:lnTo>
                    <a:lnTo>
                      <a:pt x="588" y="28"/>
                    </a:lnTo>
                    <a:lnTo>
                      <a:pt x="601" y="34"/>
                    </a:lnTo>
                    <a:lnTo>
                      <a:pt x="619" y="44"/>
                    </a:lnTo>
                    <a:lnTo>
                      <a:pt x="634" y="54"/>
                    </a:lnTo>
                    <a:lnTo>
                      <a:pt x="650" y="67"/>
                    </a:lnTo>
                    <a:lnTo>
                      <a:pt x="665" y="80"/>
                    </a:lnTo>
                    <a:lnTo>
                      <a:pt x="682" y="94"/>
                    </a:lnTo>
                    <a:lnTo>
                      <a:pt x="696" y="111"/>
                    </a:lnTo>
                    <a:lnTo>
                      <a:pt x="711" y="132"/>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68" name="Freeform 76"/>
              <p:cNvSpPr>
                <a:spLocks/>
              </p:cNvSpPr>
              <p:nvPr/>
            </p:nvSpPr>
            <p:spPr bwMode="auto">
              <a:xfrm>
                <a:off x="4996" y="2141"/>
                <a:ext cx="367" cy="224"/>
              </a:xfrm>
              <a:custGeom>
                <a:avLst/>
                <a:gdLst>
                  <a:gd name="T0" fmla="*/ 40 w 367"/>
                  <a:gd name="T1" fmla="*/ 56 h 224"/>
                  <a:gd name="T2" fmla="*/ 34 w 367"/>
                  <a:gd name="T3" fmla="*/ 59 h 224"/>
                  <a:gd name="T4" fmla="*/ 29 w 367"/>
                  <a:gd name="T5" fmla="*/ 62 h 224"/>
                  <a:gd name="T6" fmla="*/ 40 w 367"/>
                  <a:gd name="T7" fmla="*/ 75 h 224"/>
                  <a:gd name="T8" fmla="*/ 58 w 367"/>
                  <a:gd name="T9" fmla="*/ 88 h 224"/>
                  <a:gd name="T10" fmla="*/ 84 w 367"/>
                  <a:gd name="T11" fmla="*/ 104 h 224"/>
                  <a:gd name="T12" fmla="*/ 112 w 367"/>
                  <a:gd name="T13" fmla="*/ 110 h 224"/>
                  <a:gd name="T14" fmla="*/ 151 w 367"/>
                  <a:gd name="T15" fmla="*/ 113 h 224"/>
                  <a:gd name="T16" fmla="*/ 196 w 367"/>
                  <a:gd name="T17" fmla="*/ 107 h 224"/>
                  <a:gd name="T18" fmla="*/ 238 w 367"/>
                  <a:gd name="T19" fmla="*/ 97 h 224"/>
                  <a:gd name="T20" fmla="*/ 270 w 367"/>
                  <a:gd name="T21" fmla="*/ 81 h 224"/>
                  <a:gd name="T22" fmla="*/ 300 w 367"/>
                  <a:gd name="T23" fmla="*/ 65 h 224"/>
                  <a:gd name="T24" fmla="*/ 321 w 367"/>
                  <a:gd name="T25" fmla="*/ 43 h 224"/>
                  <a:gd name="T26" fmla="*/ 337 w 367"/>
                  <a:gd name="T27" fmla="*/ 18 h 224"/>
                  <a:gd name="T28" fmla="*/ 329 w 367"/>
                  <a:gd name="T29" fmla="*/ 13 h 224"/>
                  <a:gd name="T30" fmla="*/ 322 w 367"/>
                  <a:gd name="T31" fmla="*/ 10 h 224"/>
                  <a:gd name="T32" fmla="*/ 313 w 367"/>
                  <a:gd name="T33" fmla="*/ 8 h 224"/>
                  <a:gd name="T34" fmla="*/ 326 w 367"/>
                  <a:gd name="T35" fmla="*/ 2 h 224"/>
                  <a:gd name="T36" fmla="*/ 340 w 367"/>
                  <a:gd name="T37" fmla="*/ 0 h 224"/>
                  <a:gd name="T38" fmla="*/ 353 w 367"/>
                  <a:gd name="T39" fmla="*/ 5 h 224"/>
                  <a:gd name="T40" fmla="*/ 364 w 367"/>
                  <a:gd name="T41" fmla="*/ 14 h 224"/>
                  <a:gd name="T42" fmla="*/ 366 w 367"/>
                  <a:gd name="T43" fmla="*/ 30 h 224"/>
                  <a:gd name="T44" fmla="*/ 363 w 367"/>
                  <a:gd name="T45" fmla="*/ 33 h 224"/>
                  <a:gd name="T46" fmla="*/ 353 w 367"/>
                  <a:gd name="T47" fmla="*/ 25 h 224"/>
                  <a:gd name="T48" fmla="*/ 347 w 367"/>
                  <a:gd name="T49" fmla="*/ 22 h 224"/>
                  <a:gd name="T50" fmla="*/ 337 w 367"/>
                  <a:gd name="T51" fmla="*/ 32 h 224"/>
                  <a:gd name="T52" fmla="*/ 330 w 367"/>
                  <a:gd name="T53" fmla="*/ 45 h 224"/>
                  <a:gd name="T54" fmla="*/ 322 w 367"/>
                  <a:gd name="T55" fmla="*/ 56 h 224"/>
                  <a:gd name="T56" fmla="*/ 314 w 367"/>
                  <a:gd name="T57" fmla="*/ 67 h 224"/>
                  <a:gd name="T58" fmla="*/ 304 w 367"/>
                  <a:gd name="T59" fmla="*/ 75 h 224"/>
                  <a:gd name="T60" fmla="*/ 296 w 367"/>
                  <a:gd name="T61" fmla="*/ 97 h 224"/>
                  <a:gd name="T62" fmla="*/ 287 w 367"/>
                  <a:gd name="T63" fmla="*/ 129 h 224"/>
                  <a:gd name="T64" fmla="*/ 274 w 367"/>
                  <a:gd name="T65" fmla="*/ 166 h 224"/>
                  <a:gd name="T66" fmla="*/ 251 w 367"/>
                  <a:gd name="T67" fmla="*/ 194 h 224"/>
                  <a:gd name="T68" fmla="*/ 223 w 367"/>
                  <a:gd name="T69" fmla="*/ 218 h 224"/>
                  <a:gd name="T70" fmla="*/ 189 w 367"/>
                  <a:gd name="T71" fmla="*/ 221 h 224"/>
                  <a:gd name="T72" fmla="*/ 162 w 367"/>
                  <a:gd name="T73" fmla="*/ 213 h 224"/>
                  <a:gd name="T74" fmla="*/ 146 w 367"/>
                  <a:gd name="T75" fmla="*/ 199 h 224"/>
                  <a:gd name="T76" fmla="*/ 138 w 367"/>
                  <a:gd name="T77" fmla="*/ 177 h 224"/>
                  <a:gd name="T78" fmla="*/ 131 w 367"/>
                  <a:gd name="T79" fmla="*/ 151 h 224"/>
                  <a:gd name="T80" fmla="*/ 131 w 367"/>
                  <a:gd name="T81" fmla="*/ 123 h 224"/>
                  <a:gd name="T82" fmla="*/ 110 w 367"/>
                  <a:gd name="T83" fmla="*/ 119 h 224"/>
                  <a:gd name="T84" fmla="*/ 89 w 367"/>
                  <a:gd name="T85" fmla="*/ 115 h 224"/>
                  <a:gd name="T86" fmla="*/ 66 w 367"/>
                  <a:gd name="T87" fmla="*/ 105 h 224"/>
                  <a:gd name="T88" fmla="*/ 42 w 367"/>
                  <a:gd name="T89" fmla="*/ 94 h 224"/>
                  <a:gd name="T90" fmla="*/ 23 w 367"/>
                  <a:gd name="T91" fmla="*/ 78 h 224"/>
                  <a:gd name="T92" fmla="*/ 15 w 367"/>
                  <a:gd name="T93" fmla="*/ 75 h 224"/>
                  <a:gd name="T94" fmla="*/ 8 w 367"/>
                  <a:gd name="T95" fmla="*/ 78 h 224"/>
                  <a:gd name="T96" fmla="*/ 6 w 367"/>
                  <a:gd name="T97" fmla="*/ 84 h 224"/>
                  <a:gd name="T98" fmla="*/ 3 w 367"/>
                  <a:gd name="T99" fmla="*/ 89 h 224"/>
                  <a:gd name="T100" fmla="*/ 2 w 367"/>
                  <a:gd name="T101" fmla="*/ 86 h 224"/>
                  <a:gd name="T102" fmla="*/ 0 w 367"/>
                  <a:gd name="T103" fmla="*/ 70 h 224"/>
                  <a:gd name="T104" fmla="*/ 3 w 367"/>
                  <a:gd name="T105" fmla="*/ 57 h 224"/>
                  <a:gd name="T106" fmla="*/ 11 w 367"/>
                  <a:gd name="T107" fmla="*/ 49 h 224"/>
                  <a:gd name="T108" fmla="*/ 26 w 367"/>
                  <a:gd name="T109" fmla="*/ 48 h 224"/>
                  <a:gd name="T110" fmla="*/ 45 w 367"/>
                  <a:gd name="T111" fmla="*/ 56 h 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7"/>
                  <a:gd name="T169" fmla="*/ 0 h 224"/>
                  <a:gd name="T170" fmla="*/ 367 w 367"/>
                  <a:gd name="T171" fmla="*/ 224 h 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7" h="224">
                    <a:moveTo>
                      <a:pt x="45" y="56"/>
                    </a:moveTo>
                    <a:lnTo>
                      <a:pt x="42" y="56"/>
                    </a:lnTo>
                    <a:lnTo>
                      <a:pt x="40" y="56"/>
                    </a:lnTo>
                    <a:lnTo>
                      <a:pt x="40" y="59"/>
                    </a:lnTo>
                    <a:lnTo>
                      <a:pt x="37" y="59"/>
                    </a:lnTo>
                    <a:lnTo>
                      <a:pt x="34" y="59"/>
                    </a:lnTo>
                    <a:lnTo>
                      <a:pt x="34" y="62"/>
                    </a:lnTo>
                    <a:lnTo>
                      <a:pt x="32" y="62"/>
                    </a:lnTo>
                    <a:lnTo>
                      <a:pt x="29" y="62"/>
                    </a:lnTo>
                    <a:lnTo>
                      <a:pt x="29" y="64"/>
                    </a:lnTo>
                    <a:lnTo>
                      <a:pt x="34" y="68"/>
                    </a:lnTo>
                    <a:lnTo>
                      <a:pt x="40" y="75"/>
                    </a:lnTo>
                    <a:lnTo>
                      <a:pt x="45" y="80"/>
                    </a:lnTo>
                    <a:lnTo>
                      <a:pt x="52" y="86"/>
                    </a:lnTo>
                    <a:lnTo>
                      <a:pt x="58" y="88"/>
                    </a:lnTo>
                    <a:lnTo>
                      <a:pt x="66" y="94"/>
                    </a:lnTo>
                    <a:lnTo>
                      <a:pt x="74" y="97"/>
                    </a:lnTo>
                    <a:lnTo>
                      <a:pt x="84" y="104"/>
                    </a:lnTo>
                    <a:lnTo>
                      <a:pt x="92" y="105"/>
                    </a:lnTo>
                    <a:lnTo>
                      <a:pt x="102" y="108"/>
                    </a:lnTo>
                    <a:lnTo>
                      <a:pt x="112" y="110"/>
                    </a:lnTo>
                    <a:lnTo>
                      <a:pt x="125" y="112"/>
                    </a:lnTo>
                    <a:lnTo>
                      <a:pt x="136" y="112"/>
                    </a:lnTo>
                    <a:lnTo>
                      <a:pt x="151" y="113"/>
                    </a:lnTo>
                    <a:lnTo>
                      <a:pt x="165" y="112"/>
                    </a:lnTo>
                    <a:lnTo>
                      <a:pt x="181" y="112"/>
                    </a:lnTo>
                    <a:lnTo>
                      <a:pt x="196" y="107"/>
                    </a:lnTo>
                    <a:lnTo>
                      <a:pt x="211" y="104"/>
                    </a:lnTo>
                    <a:lnTo>
                      <a:pt x="223" y="100"/>
                    </a:lnTo>
                    <a:lnTo>
                      <a:pt x="238" y="97"/>
                    </a:lnTo>
                    <a:lnTo>
                      <a:pt x="249" y="92"/>
                    </a:lnTo>
                    <a:lnTo>
                      <a:pt x="261" y="88"/>
                    </a:lnTo>
                    <a:lnTo>
                      <a:pt x="270" y="81"/>
                    </a:lnTo>
                    <a:lnTo>
                      <a:pt x="282" y="78"/>
                    </a:lnTo>
                    <a:lnTo>
                      <a:pt x="292" y="70"/>
                    </a:lnTo>
                    <a:lnTo>
                      <a:pt x="300" y="65"/>
                    </a:lnTo>
                    <a:lnTo>
                      <a:pt x="306" y="57"/>
                    </a:lnTo>
                    <a:lnTo>
                      <a:pt x="316" y="51"/>
                    </a:lnTo>
                    <a:lnTo>
                      <a:pt x="321" y="43"/>
                    </a:lnTo>
                    <a:lnTo>
                      <a:pt x="327" y="33"/>
                    </a:lnTo>
                    <a:lnTo>
                      <a:pt x="332" y="25"/>
                    </a:lnTo>
                    <a:lnTo>
                      <a:pt x="337" y="18"/>
                    </a:lnTo>
                    <a:lnTo>
                      <a:pt x="335" y="14"/>
                    </a:lnTo>
                    <a:lnTo>
                      <a:pt x="332" y="14"/>
                    </a:lnTo>
                    <a:lnTo>
                      <a:pt x="329" y="13"/>
                    </a:lnTo>
                    <a:lnTo>
                      <a:pt x="326" y="13"/>
                    </a:lnTo>
                    <a:lnTo>
                      <a:pt x="324" y="10"/>
                    </a:lnTo>
                    <a:lnTo>
                      <a:pt x="322" y="10"/>
                    </a:lnTo>
                    <a:lnTo>
                      <a:pt x="319" y="10"/>
                    </a:lnTo>
                    <a:lnTo>
                      <a:pt x="316" y="8"/>
                    </a:lnTo>
                    <a:lnTo>
                      <a:pt x="313" y="8"/>
                    </a:lnTo>
                    <a:lnTo>
                      <a:pt x="316" y="6"/>
                    </a:lnTo>
                    <a:lnTo>
                      <a:pt x="321" y="3"/>
                    </a:lnTo>
                    <a:lnTo>
                      <a:pt x="326" y="2"/>
                    </a:lnTo>
                    <a:lnTo>
                      <a:pt x="330" y="2"/>
                    </a:lnTo>
                    <a:lnTo>
                      <a:pt x="335" y="0"/>
                    </a:lnTo>
                    <a:lnTo>
                      <a:pt x="340" y="0"/>
                    </a:lnTo>
                    <a:lnTo>
                      <a:pt x="345" y="2"/>
                    </a:lnTo>
                    <a:lnTo>
                      <a:pt x="350" y="3"/>
                    </a:lnTo>
                    <a:lnTo>
                      <a:pt x="353" y="5"/>
                    </a:lnTo>
                    <a:lnTo>
                      <a:pt x="356" y="8"/>
                    </a:lnTo>
                    <a:lnTo>
                      <a:pt x="360" y="10"/>
                    </a:lnTo>
                    <a:lnTo>
                      <a:pt x="364" y="14"/>
                    </a:lnTo>
                    <a:lnTo>
                      <a:pt x="364" y="19"/>
                    </a:lnTo>
                    <a:lnTo>
                      <a:pt x="366" y="25"/>
                    </a:lnTo>
                    <a:lnTo>
                      <a:pt x="366" y="30"/>
                    </a:lnTo>
                    <a:lnTo>
                      <a:pt x="366" y="38"/>
                    </a:lnTo>
                    <a:lnTo>
                      <a:pt x="364" y="37"/>
                    </a:lnTo>
                    <a:lnTo>
                      <a:pt x="363" y="33"/>
                    </a:lnTo>
                    <a:lnTo>
                      <a:pt x="360" y="30"/>
                    </a:lnTo>
                    <a:lnTo>
                      <a:pt x="356" y="27"/>
                    </a:lnTo>
                    <a:lnTo>
                      <a:pt x="353" y="25"/>
                    </a:lnTo>
                    <a:lnTo>
                      <a:pt x="350" y="24"/>
                    </a:lnTo>
                    <a:lnTo>
                      <a:pt x="348" y="22"/>
                    </a:lnTo>
                    <a:lnTo>
                      <a:pt x="347" y="22"/>
                    </a:lnTo>
                    <a:lnTo>
                      <a:pt x="343" y="25"/>
                    </a:lnTo>
                    <a:lnTo>
                      <a:pt x="340" y="29"/>
                    </a:lnTo>
                    <a:lnTo>
                      <a:pt x="337" y="32"/>
                    </a:lnTo>
                    <a:lnTo>
                      <a:pt x="337" y="37"/>
                    </a:lnTo>
                    <a:lnTo>
                      <a:pt x="334" y="40"/>
                    </a:lnTo>
                    <a:lnTo>
                      <a:pt x="330" y="45"/>
                    </a:lnTo>
                    <a:lnTo>
                      <a:pt x="329" y="48"/>
                    </a:lnTo>
                    <a:lnTo>
                      <a:pt x="327" y="54"/>
                    </a:lnTo>
                    <a:lnTo>
                      <a:pt x="322" y="56"/>
                    </a:lnTo>
                    <a:lnTo>
                      <a:pt x="319" y="59"/>
                    </a:lnTo>
                    <a:lnTo>
                      <a:pt x="317" y="62"/>
                    </a:lnTo>
                    <a:lnTo>
                      <a:pt x="314" y="67"/>
                    </a:lnTo>
                    <a:lnTo>
                      <a:pt x="309" y="70"/>
                    </a:lnTo>
                    <a:lnTo>
                      <a:pt x="306" y="73"/>
                    </a:lnTo>
                    <a:lnTo>
                      <a:pt x="304" y="75"/>
                    </a:lnTo>
                    <a:lnTo>
                      <a:pt x="301" y="81"/>
                    </a:lnTo>
                    <a:lnTo>
                      <a:pt x="298" y="88"/>
                    </a:lnTo>
                    <a:lnTo>
                      <a:pt x="296" y="97"/>
                    </a:lnTo>
                    <a:lnTo>
                      <a:pt x="293" y="107"/>
                    </a:lnTo>
                    <a:lnTo>
                      <a:pt x="292" y="118"/>
                    </a:lnTo>
                    <a:lnTo>
                      <a:pt x="287" y="129"/>
                    </a:lnTo>
                    <a:lnTo>
                      <a:pt x="283" y="140"/>
                    </a:lnTo>
                    <a:lnTo>
                      <a:pt x="279" y="151"/>
                    </a:lnTo>
                    <a:lnTo>
                      <a:pt x="274" y="166"/>
                    </a:lnTo>
                    <a:lnTo>
                      <a:pt x="266" y="175"/>
                    </a:lnTo>
                    <a:lnTo>
                      <a:pt x="259" y="186"/>
                    </a:lnTo>
                    <a:lnTo>
                      <a:pt x="251" y="194"/>
                    </a:lnTo>
                    <a:lnTo>
                      <a:pt x="243" y="205"/>
                    </a:lnTo>
                    <a:lnTo>
                      <a:pt x="233" y="212"/>
                    </a:lnTo>
                    <a:lnTo>
                      <a:pt x="223" y="218"/>
                    </a:lnTo>
                    <a:lnTo>
                      <a:pt x="212" y="221"/>
                    </a:lnTo>
                    <a:lnTo>
                      <a:pt x="201" y="223"/>
                    </a:lnTo>
                    <a:lnTo>
                      <a:pt x="189" y="221"/>
                    </a:lnTo>
                    <a:lnTo>
                      <a:pt x="178" y="220"/>
                    </a:lnTo>
                    <a:lnTo>
                      <a:pt x="170" y="217"/>
                    </a:lnTo>
                    <a:lnTo>
                      <a:pt x="162" y="213"/>
                    </a:lnTo>
                    <a:lnTo>
                      <a:pt x="155" y="209"/>
                    </a:lnTo>
                    <a:lnTo>
                      <a:pt x="149" y="205"/>
                    </a:lnTo>
                    <a:lnTo>
                      <a:pt x="146" y="199"/>
                    </a:lnTo>
                    <a:lnTo>
                      <a:pt x="143" y="193"/>
                    </a:lnTo>
                    <a:lnTo>
                      <a:pt x="139" y="185"/>
                    </a:lnTo>
                    <a:lnTo>
                      <a:pt x="138" y="177"/>
                    </a:lnTo>
                    <a:lnTo>
                      <a:pt x="134" y="169"/>
                    </a:lnTo>
                    <a:lnTo>
                      <a:pt x="134" y="161"/>
                    </a:lnTo>
                    <a:lnTo>
                      <a:pt x="131" y="151"/>
                    </a:lnTo>
                    <a:lnTo>
                      <a:pt x="131" y="142"/>
                    </a:lnTo>
                    <a:lnTo>
                      <a:pt x="131" y="131"/>
                    </a:lnTo>
                    <a:lnTo>
                      <a:pt x="131" y="123"/>
                    </a:lnTo>
                    <a:lnTo>
                      <a:pt x="125" y="121"/>
                    </a:lnTo>
                    <a:lnTo>
                      <a:pt x="120" y="121"/>
                    </a:lnTo>
                    <a:lnTo>
                      <a:pt x="110" y="119"/>
                    </a:lnTo>
                    <a:lnTo>
                      <a:pt x="105" y="119"/>
                    </a:lnTo>
                    <a:lnTo>
                      <a:pt x="97" y="116"/>
                    </a:lnTo>
                    <a:lnTo>
                      <a:pt x="89" y="115"/>
                    </a:lnTo>
                    <a:lnTo>
                      <a:pt x="81" y="112"/>
                    </a:lnTo>
                    <a:lnTo>
                      <a:pt x="74" y="110"/>
                    </a:lnTo>
                    <a:lnTo>
                      <a:pt x="66" y="105"/>
                    </a:lnTo>
                    <a:lnTo>
                      <a:pt x="58" y="102"/>
                    </a:lnTo>
                    <a:lnTo>
                      <a:pt x="49" y="97"/>
                    </a:lnTo>
                    <a:lnTo>
                      <a:pt x="42" y="94"/>
                    </a:lnTo>
                    <a:lnTo>
                      <a:pt x="34" y="88"/>
                    </a:lnTo>
                    <a:lnTo>
                      <a:pt x="28" y="84"/>
                    </a:lnTo>
                    <a:lnTo>
                      <a:pt x="23" y="78"/>
                    </a:lnTo>
                    <a:lnTo>
                      <a:pt x="18" y="73"/>
                    </a:lnTo>
                    <a:lnTo>
                      <a:pt x="15" y="73"/>
                    </a:lnTo>
                    <a:lnTo>
                      <a:pt x="15" y="75"/>
                    </a:lnTo>
                    <a:lnTo>
                      <a:pt x="11" y="75"/>
                    </a:lnTo>
                    <a:lnTo>
                      <a:pt x="11" y="78"/>
                    </a:lnTo>
                    <a:lnTo>
                      <a:pt x="8" y="78"/>
                    </a:lnTo>
                    <a:lnTo>
                      <a:pt x="8" y="81"/>
                    </a:lnTo>
                    <a:lnTo>
                      <a:pt x="6" y="81"/>
                    </a:lnTo>
                    <a:lnTo>
                      <a:pt x="6" y="84"/>
                    </a:lnTo>
                    <a:lnTo>
                      <a:pt x="3" y="84"/>
                    </a:lnTo>
                    <a:lnTo>
                      <a:pt x="3" y="86"/>
                    </a:lnTo>
                    <a:lnTo>
                      <a:pt x="3" y="89"/>
                    </a:lnTo>
                    <a:lnTo>
                      <a:pt x="3" y="91"/>
                    </a:lnTo>
                    <a:lnTo>
                      <a:pt x="3" y="92"/>
                    </a:lnTo>
                    <a:lnTo>
                      <a:pt x="2" y="86"/>
                    </a:lnTo>
                    <a:lnTo>
                      <a:pt x="0" y="80"/>
                    </a:lnTo>
                    <a:lnTo>
                      <a:pt x="0" y="75"/>
                    </a:lnTo>
                    <a:lnTo>
                      <a:pt x="0" y="70"/>
                    </a:lnTo>
                    <a:lnTo>
                      <a:pt x="0" y="64"/>
                    </a:lnTo>
                    <a:lnTo>
                      <a:pt x="2" y="61"/>
                    </a:lnTo>
                    <a:lnTo>
                      <a:pt x="3" y="57"/>
                    </a:lnTo>
                    <a:lnTo>
                      <a:pt x="6" y="54"/>
                    </a:lnTo>
                    <a:lnTo>
                      <a:pt x="10" y="51"/>
                    </a:lnTo>
                    <a:lnTo>
                      <a:pt x="11" y="49"/>
                    </a:lnTo>
                    <a:lnTo>
                      <a:pt x="16" y="48"/>
                    </a:lnTo>
                    <a:lnTo>
                      <a:pt x="21" y="48"/>
                    </a:lnTo>
                    <a:lnTo>
                      <a:pt x="26" y="48"/>
                    </a:lnTo>
                    <a:lnTo>
                      <a:pt x="32" y="49"/>
                    </a:lnTo>
                    <a:lnTo>
                      <a:pt x="37" y="51"/>
                    </a:lnTo>
                    <a:lnTo>
                      <a:pt x="45" y="5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69" name="Freeform 77"/>
              <p:cNvSpPr>
                <a:spLocks/>
              </p:cNvSpPr>
              <p:nvPr/>
            </p:nvSpPr>
            <p:spPr bwMode="auto">
              <a:xfrm>
                <a:off x="5147" y="2234"/>
                <a:ext cx="138" cy="49"/>
              </a:xfrm>
              <a:custGeom>
                <a:avLst/>
                <a:gdLst>
                  <a:gd name="T0" fmla="*/ 0 w 138"/>
                  <a:gd name="T1" fmla="*/ 32 h 49"/>
                  <a:gd name="T2" fmla="*/ 0 w 138"/>
                  <a:gd name="T3" fmla="*/ 34 h 49"/>
                  <a:gd name="T4" fmla="*/ 0 w 138"/>
                  <a:gd name="T5" fmla="*/ 37 h 49"/>
                  <a:gd name="T6" fmla="*/ 0 w 138"/>
                  <a:gd name="T7" fmla="*/ 40 h 49"/>
                  <a:gd name="T8" fmla="*/ 3 w 138"/>
                  <a:gd name="T9" fmla="*/ 43 h 49"/>
                  <a:gd name="T10" fmla="*/ 5 w 138"/>
                  <a:gd name="T11" fmla="*/ 44 h 49"/>
                  <a:gd name="T12" fmla="*/ 8 w 138"/>
                  <a:gd name="T13" fmla="*/ 45 h 49"/>
                  <a:gd name="T14" fmla="*/ 11 w 138"/>
                  <a:gd name="T15" fmla="*/ 45 h 49"/>
                  <a:gd name="T16" fmla="*/ 14 w 138"/>
                  <a:gd name="T17" fmla="*/ 48 h 49"/>
                  <a:gd name="T18" fmla="*/ 16 w 138"/>
                  <a:gd name="T19" fmla="*/ 48 h 49"/>
                  <a:gd name="T20" fmla="*/ 19 w 138"/>
                  <a:gd name="T21" fmla="*/ 48 h 49"/>
                  <a:gd name="T22" fmla="*/ 22 w 138"/>
                  <a:gd name="T23" fmla="*/ 48 h 49"/>
                  <a:gd name="T24" fmla="*/ 26 w 138"/>
                  <a:gd name="T25" fmla="*/ 48 h 49"/>
                  <a:gd name="T26" fmla="*/ 28 w 138"/>
                  <a:gd name="T27" fmla="*/ 48 h 49"/>
                  <a:gd name="T28" fmla="*/ 34 w 138"/>
                  <a:gd name="T29" fmla="*/ 48 h 49"/>
                  <a:gd name="T30" fmla="*/ 39 w 138"/>
                  <a:gd name="T31" fmla="*/ 48 h 49"/>
                  <a:gd name="T32" fmla="*/ 44 w 138"/>
                  <a:gd name="T33" fmla="*/ 48 h 49"/>
                  <a:gd name="T34" fmla="*/ 47 w 138"/>
                  <a:gd name="T35" fmla="*/ 45 h 49"/>
                  <a:gd name="T36" fmla="*/ 53 w 138"/>
                  <a:gd name="T37" fmla="*/ 45 h 49"/>
                  <a:gd name="T38" fmla="*/ 58 w 138"/>
                  <a:gd name="T39" fmla="*/ 44 h 49"/>
                  <a:gd name="T40" fmla="*/ 64 w 138"/>
                  <a:gd name="T41" fmla="*/ 44 h 49"/>
                  <a:gd name="T42" fmla="*/ 69 w 138"/>
                  <a:gd name="T43" fmla="*/ 43 h 49"/>
                  <a:gd name="T44" fmla="*/ 76 w 138"/>
                  <a:gd name="T45" fmla="*/ 41 h 49"/>
                  <a:gd name="T46" fmla="*/ 81 w 138"/>
                  <a:gd name="T47" fmla="*/ 38 h 49"/>
                  <a:gd name="T48" fmla="*/ 89 w 138"/>
                  <a:gd name="T49" fmla="*/ 38 h 49"/>
                  <a:gd name="T50" fmla="*/ 95 w 138"/>
                  <a:gd name="T51" fmla="*/ 36 h 49"/>
                  <a:gd name="T52" fmla="*/ 100 w 138"/>
                  <a:gd name="T53" fmla="*/ 34 h 49"/>
                  <a:gd name="T54" fmla="*/ 106 w 138"/>
                  <a:gd name="T55" fmla="*/ 32 h 49"/>
                  <a:gd name="T56" fmla="*/ 112 w 138"/>
                  <a:gd name="T57" fmla="*/ 30 h 49"/>
                  <a:gd name="T58" fmla="*/ 117 w 138"/>
                  <a:gd name="T59" fmla="*/ 26 h 49"/>
                  <a:gd name="T60" fmla="*/ 123 w 138"/>
                  <a:gd name="T61" fmla="*/ 23 h 49"/>
                  <a:gd name="T62" fmla="*/ 126 w 138"/>
                  <a:gd name="T63" fmla="*/ 22 h 49"/>
                  <a:gd name="T64" fmla="*/ 132 w 138"/>
                  <a:gd name="T65" fmla="*/ 19 h 49"/>
                  <a:gd name="T66" fmla="*/ 132 w 138"/>
                  <a:gd name="T67" fmla="*/ 16 h 49"/>
                  <a:gd name="T68" fmla="*/ 132 w 138"/>
                  <a:gd name="T69" fmla="*/ 14 h 49"/>
                  <a:gd name="T70" fmla="*/ 132 w 138"/>
                  <a:gd name="T71" fmla="*/ 12 h 49"/>
                  <a:gd name="T72" fmla="*/ 134 w 138"/>
                  <a:gd name="T73" fmla="*/ 10 h 49"/>
                  <a:gd name="T74" fmla="*/ 134 w 138"/>
                  <a:gd name="T75" fmla="*/ 8 h 49"/>
                  <a:gd name="T76" fmla="*/ 134 w 138"/>
                  <a:gd name="T77" fmla="*/ 7 h 49"/>
                  <a:gd name="T78" fmla="*/ 134 w 138"/>
                  <a:gd name="T79" fmla="*/ 4 h 49"/>
                  <a:gd name="T80" fmla="*/ 135 w 138"/>
                  <a:gd name="T81" fmla="*/ 4 h 49"/>
                  <a:gd name="T82" fmla="*/ 135 w 138"/>
                  <a:gd name="T83" fmla="*/ 3 h 49"/>
                  <a:gd name="T84" fmla="*/ 135 w 138"/>
                  <a:gd name="T85" fmla="*/ 1 h 49"/>
                  <a:gd name="T86" fmla="*/ 135 w 138"/>
                  <a:gd name="T87" fmla="*/ 0 h 49"/>
                  <a:gd name="T88" fmla="*/ 137 w 138"/>
                  <a:gd name="T89" fmla="*/ 0 h 49"/>
                  <a:gd name="T90" fmla="*/ 129 w 138"/>
                  <a:gd name="T91" fmla="*/ 3 h 49"/>
                  <a:gd name="T92" fmla="*/ 123 w 138"/>
                  <a:gd name="T93" fmla="*/ 4 h 49"/>
                  <a:gd name="T94" fmla="*/ 115 w 138"/>
                  <a:gd name="T95" fmla="*/ 7 h 49"/>
                  <a:gd name="T96" fmla="*/ 111 w 138"/>
                  <a:gd name="T97" fmla="*/ 10 h 49"/>
                  <a:gd name="T98" fmla="*/ 103 w 138"/>
                  <a:gd name="T99" fmla="*/ 12 h 49"/>
                  <a:gd name="T100" fmla="*/ 95 w 138"/>
                  <a:gd name="T101" fmla="*/ 15 h 49"/>
                  <a:gd name="T102" fmla="*/ 87 w 138"/>
                  <a:gd name="T103" fmla="*/ 18 h 49"/>
                  <a:gd name="T104" fmla="*/ 81 w 138"/>
                  <a:gd name="T105" fmla="*/ 21 h 49"/>
                  <a:gd name="T106" fmla="*/ 70 w 138"/>
                  <a:gd name="T107" fmla="*/ 21 h 49"/>
                  <a:gd name="T108" fmla="*/ 62 w 138"/>
                  <a:gd name="T109" fmla="*/ 23 h 49"/>
                  <a:gd name="T110" fmla="*/ 51 w 138"/>
                  <a:gd name="T111" fmla="*/ 25 h 49"/>
                  <a:gd name="T112" fmla="*/ 44 w 138"/>
                  <a:gd name="T113" fmla="*/ 27 h 49"/>
                  <a:gd name="T114" fmla="*/ 33 w 138"/>
                  <a:gd name="T115" fmla="*/ 27 h 49"/>
                  <a:gd name="T116" fmla="*/ 23 w 138"/>
                  <a:gd name="T117" fmla="*/ 29 h 49"/>
                  <a:gd name="T118" fmla="*/ 11 w 138"/>
                  <a:gd name="T119" fmla="*/ 29 h 49"/>
                  <a:gd name="T120" fmla="*/ 0 w 138"/>
                  <a:gd name="T121" fmla="*/ 32 h 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
                  <a:gd name="T184" fmla="*/ 0 h 49"/>
                  <a:gd name="T185" fmla="*/ 138 w 138"/>
                  <a:gd name="T186" fmla="*/ 49 h 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 h="49">
                    <a:moveTo>
                      <a:pt x="0" y="32"/>
                    </a:moveTo>
                    <a:lnTo>
                      <a:pt x="0" y="34"/>
                    </a:lnTo>
                    <a:lnTo>
                      <a:pt x="0" y="37"/>
                    </a:lnTo>
                    <a:lnTo>
                      <a:pt x="0" y="40"/>
                    </a:lnTo>
                    <a:lnTo>
                      <a:pt x="3" y="43"/>
                    </a:lnTo>
                    <a:lnTo>
                      <a:pt x="5" y="44"/>
                    </a:lnTo>
                    <a:lnTo>
                      <a:pt x="8" y="45"/>
                    </a:lnTo>
                    <a:lnTo>
                      <a:pt x="11" y="45"/>
                    </a:lnTo>
                    <a:lnTo>
                      <a:pt x="14" y="48"/>
                    </a:lnTo>
                    <a:lnTo>
                      <a:pt x="16" y="48"/>
                    </a:lnTo>
                    <a:lnTo>
                      <a:pt x="19" y="48"/>
                    </a:lnTo>
                    <a:lnTo>
                      <a:pt x="22" y="48"/>
                    </a:lnTo>
                    <a:lnTo>
                      <a:pt x="26" y="48"/>
                    </a:lnTo>
                    <a:lnTo>
                      <a:pt x="28" y="48"/>
                    </a:lnTo>
                    <a:lnTo>
                      <a:pt x="34" y="48"/>
                    </a:lnTo>
                    <a:lnTo>
                      <a:pt x="39" y="48"/>
                    </a:lnTo>
                    <a:lnTo>
                      <a:pt x="44" y="48"/>
                    </a:lnTo>
                    <a:lnTo>
                      <a:pt x="47" y="45"/>
                    </a:lnTo>
                    <a:lnTo>
                      <a:pt x="53" y="45"/>
                    </a:lnTo>
                    <a:lnTo>
                      <a:pt x="58" y="44"/>
                    </a:lnTo>
                    <a:lnTo>
                      <a:pt x="64" y="44"/>
                    </a:lnTo>
                    <a:lnTo>
                      <a:pt x="69" y="43"/>
                    </a:lnTo>
                    <a:lnTo>
                      <a:pt x="76" y="41"/>
                    </a:lnTo>
                    <a:lnTo>
                      <a:pt x="81" y="38"/>
                    </a:lnTo>
                    <a:lnTo>
                      <a:pt x="89" y="38"/>
                    </a:lnTo>
                    <a:lnTo>
                      <a:pt x="95" y="36"/>
                    </a:lnTo>
                    <a:lnTo>
                      <a:pt x="100" y="34"/>
                    </a:lnTo>
                    <a:lnTo>
                      <a:pt x="106" y="32"/>
                    </a:lnTo>
                    <a:lnTo>
                      <a:pt x="112" y="30"/>
                    </a:lnTo>
                    <a:lnTo>
                      <a:pt x="117" y="26"/>
                    </a:lnTo>
                    <a:lnTo>
                      <a:pt x="123" y="23"/>
                    </a:lnTo>
                    <a:lnTo>
                      <a:pt x="126" y="22"/>
                    </a:lnTo>
                    <a:lnTo>
                      <a:pt x="132" y="19"/>
                    </a:lnTo>
                    <a:lnTo>
                      <a:pt x="132" y="16"/>
                    </a:lnTo>
                    <a:lnTo>
                      <a:pt x="132" y="14"/>
                    </a:lnTo>
                    <a:lnTo>
                      <a:pt x="132" y="12"/>
                    </a:lnTo>
                    <a:lnTo>
                      <a:pt x="134" y="10"/>
                    </a:lnTo>
                    <a:lnTo>
                      <a:pt x="134" y="8"/>
                    </a:lnTo>
                    <a:lnTo>
                      <a:pt x="134" y="7"/>
                    </a:lnTo>
                    <a:lnTo>
                      <a:pt x="134" y="4"/>
                    </a:lnTo>
                    <a:lnTo>
                      <a:pt x="135" y="4"/>
                    </a:lnTo>
                    <a:lnTo>
                      <a:pt x="135" y="3"/>
                    </a:lnTo>
                    <a:lnTo>
                      <a:pt x="135" y="1"/>
                    </a:lnTo>
                    <a:lnTo>
                      <a:pt x="135" y="0"/>
                    </a:lnTo>
                    <a:lnTo>
                      <a:pt x="137" y="0"/>
                    </a:lnTo>
                    <a:lnTo>
                      <a:pt x="129" y="3"/>
                    </a:lnTo>
                    <a:lnTo>
                      <a:pt x="123" y="4"/>
                    </a:lnTo>
                    <a:lnTo>
                      <a:pt x="115" y="7"/>
                    </a:lnTo>
                    <a:lnTo>
                      <a:pt x="111" y="10"/>
                    </a:lnTo>
                    <a:lnTo>
                      <a:pt x="103" y="12"/>
                    </a:lnTo>
                    <a:lnTo>
                      <a:pt x="95" y="15"/>
                    </a:lnTo>
                    <a:lnTo>
                      <a:pt x="87" y="18"/>
                    </a:lnTo>
                    <a:lnTo>
                      <a:pt x="81" y="21"/>
                    </a:lnTo>
                    <a:lnTo>
                      <a:pt x="70" y="21"/>
                    </a:lnTo>
                    <a:lnTo>
                      <a:pt x="62" y="23"/>
                    </a:lnTo>
                    <a:lnTo>
                      <a:pt x="51" y="25"/>
                    </a:lnTo>
                    <a:lnTo>
                      <a:pt x="44" y="27"/>
                    </a:lnTo>
                    <a:lnTo>
                      <a:pt x="33" y="27"/>
                    </a:lnTo>
                    <a:lnTo>
                      <a:pt x="23" y="29"/>
                    </a:lnTo>
                    <a:lnTo>
                      <a:pt x="11" y="29"/>
                    </a:lnTo>
                    <a:lnTo>
                      <a:pt x="0" y="32"/>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0" name="Freeform 78"/>
              <p:cNvSpPr>
                <a:spLocks/>
              </p:cNvSpPr>
              <p:nvPr/>
            </p:nvSpPr>
            <p:spPr bwMode="auto">
              <a:xfrm>
                <a:off x="5159" y="2276"/>
                <a:ext cx="111" cy="78"/>
              </a:xfrm>
              <a:custGeom>
                <a:avLst/>
                <a:gdLst>
                  <a:gd name="T0" fmla="*/ 46 w 111"/>
                  <a:gd name="T1" fmla="*/ 22 h 78"/>
                  <a:gd name="T2" fmla="*/ 46 w 111"/>
                  <a:gd name="T3" fmla="*/ 28 h 78"/>
                  <a:gd name="T4" fmla="*/ 46 w 111"/>
                  <a:gd name="T5" fmla="*/ 33 h 78"/>
                  <a:gd name="T6" fmla="*/ 46 w 111"/>
                  <a:gd name="T7" fmla="*/ 37 h 78"/>
                  <a:gd name="T8" fmla="*/ 46 w 111"/>
                  <a:gd name="T9" fmla="*/ 43 h 78"/>
                  <a:gd name="T10" fmla="*/ 47 w 111"/>
                  <a:gd name="T11" fmla="*/ 46 h 78"/>
                  <a:gd name="T12" fmla="*/ 49 w 111"/>
                  <a:gd name="T13" fmla="*/ 50 h 78"/>
                  <a:gd name="T14" fmla="*/ 49 w 111"/>
                  <a:gd name="T15" fmla="*/ 44 h 78"/>
                  <a:gd name="T16" fmla="*/ 52 w 111"/>
                  <a:gd name="T17" fmla="*/ 40 h 78"/>
                  <a:gd name="T18" fmla="*/ 52 w 111"/>
                  <a:gd name="T19" fmla="*/ 34 h 78"/>
                  <a:gd name="T20" fmla="*/ 55 w 111"/>
                  <a:gd name="T21" fmla="*/ 33 h 78"/>
                  <a:gd name="T22" fmla="*/ 57 w 111"/>
                  <a:gd name="T23" fmla="*/ 28 h 78"/>
                  <a:gd name="T24" fmla="*/ 58 w 111"/>
                  <a:gd name="T25" fmla="*/ 25 h 78"/>
                  <a:gd name="T26" fmla="*/ 61 w 111"/>
                  <a:gd name="T27" fmla="*/ 22 h 78"/>
                  <a:gd name="T28" fmla="*/ 64 w 111"/>
                  <a:gd name="T29" fmla="*/ 21 h 78"/>
                  <a:gd name="T30" fmla="*/ 70 w 111"/>
                  <a:gd name="T31" fmla="*/ 18 h 78"/>
                  <a:gd name="T32" fmla="*/ 79 w 111"/>
                  <a:gd name="T33" fmla="*/ 16 h 78"/>
                  <a:gd name="T34" fmla="*/ 86 w 111"/>
                  <a:gd name="T35" fmla="*/ 12 h 78"/>
                  <a:gd name="T36" fmla="*/ 93 w 111"/>
                  <a:gd name="T37" fmla="*/ 10 h 78"/>
                  <a:gd name="T38" fmla="*/ 99 w 111"/>
                  <a:gd name="T39" fmla="*/ 4 h 78"/>
                  <a:gd name="T40" fmla="*/ 104 w 111"/>
                  <a:gd name="T41" fmla="*/ 1 h 78"/>
                  <a:gd name="T42" fmla="*/ 108 w 111"/>
                  <a:gd name="T43" fmla="*/ 0 h 78"/>
                  <a:gd name="T44" fmla="*/ 107 w 111"/>
                  <a:gd name="T45" fmla="*/ 4 h 78"/>
                  <a:gd name="T46" fmla="*/ 102 w 111"/>
                  <a:gd name="T47" fmla="*/ 15 h 78"/>
                  <a:gd name="T48" fmla="*/ 93 w 111"/>
                  <a:gd name="T49" fmla="*/ 28 h 78"/>
                  <a:gd name="T50" fmla="*/ 87 w 111"/>
                  <a:gd name="T51" fmla="*/ 40 h 78"/>
                  <a:gd name="T52" fmla="*/ 79 w 111"/>
                  <a:gd name="T53" fmla="*/ 52 h 78"/>
                  <a:gd name="T54" fmla="*/ 70 w 111"/>
                  <a:gd name="T55" fmla="*/ 62 h 78"/>
                  <a:gd name="T56" fmla="*/ 60 w 111"/>
                  <a:gd name="T57" fmla="*/ 70 h 78"/>
                  <a:gd name="T58" fmla="*/ 49 w 111"/>
                  <a:gd name="T59" fmla="*/ 74 h 78"/>
                  <a:gd name="T60" fmla="*/ 35 w 111"/>
                  <a:gd name="T61" fmla="*/ 76 h 78"/>
                  <a:gd name="T62" fmla="*/ 26 w 111"/>
                  <a:gd name="T63" fmla="*/ 73 h 78"/>
                  <a:gd name="T64" fmla="*/ 15 w 111"/>
                  <a:gd name="T65" fmla="*/ 71 h 78"/>
                  <a:gd name="T66" fmla="*/ 11 w 111"/>
                  <a:gd name="T67" fmla="*/ 67 h 78"/>
                  <a:gd name="T68" fmla="*/ 6 w 111"/>
                  <a:gd name="T69" fmla="*/ 62 h 78"/>
                  <a:gd name="T70" fmla="*/ 2 w 111"/>
                  <a:gd name="T71" fmla="*/ 58 h 78"/>
                  <a:gd name="T72" fmla="*/ 0 w 111"/>
                  <a:gd name="T73" fmla="*/ 53 h 78"/>
                  <a:gd name="T74" fmla="*/ 0 w 111"/>
                  <a:gd name="T75" fmla="*/ 46 h 78"/>
                  <a:gd name="T76" fmla="*/ 3 w 111"/>
                  <a:gd name="T77" fmla="*/ 39 h 78"/>
                  <a:gd name="T78" fmla="*/ 6 w 111"/>
                  <a:gd name="T79" fmla="*/ 34 h 78"/>
                  <a:gd name="T80" fmla="*/ 12 w 111"/>
                  <a:gd name="T81" fmla="*/ 30 h 78"/>
                  <a:gd name="T82" fmla="*/ 15 w 111"/>
                  <a:gd name="T83" fmla="*/ 27 h 78"/>
                  <a:gd name="T84" fmla="*/ 20 w 111"/>
                  <a:gd name="T85" fmla="*/ 24 h 78"/>
                  <a:gd name="T86" fmla="*/ 23 w 111"/>
                  <a:gd name="T87" fmla="*/ 22 h 78"/>
                  <a:gd name="T88" fmla="*/ 49 w 111"/>
                  <a:gd name="T89" fmla="*/ 2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1"/>
                  <a:gd name="T136" fmla="*/ 0 h 78"/>
                  <a:gd name="T137" fmla="*/ 111 w 111"/>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1" h="78">
                    <a:moveTo>
                      <a:pt x="49" y="22"/>
                    </a:moveTo>
                    <a:lnTo>
                      <a:pt x="46" y="22"/>
                    </a:lnTo>
                    <a:lnTo>
                      <a:pt x="46" y="25"/>
                    </a:lnTo>
                    <a:lnTo>
                      <a:pt x="46" y="28"/>
                    </a:lnTo>
                    <a:lnTo>
                      <a:pt x="46" y="30"/>
                    </a:lnTo>
                    <a:lnTo>
                      <a:pt x="46" y="33"/>
                    </a:lnTo>
                    <a:lnTo>
                      <a:pt x="46" y="34"/>
                    </a:lnTo>
                    <a:lnTo>
                      <a:pt x="46" y="37"/>
                    </a:lnTo>
                    <a:lnTo>
                      <a:pt x="46" y="40"/>
                    </a:lnTo>
                    <a:lnTo>
                      <a:pt x="46" y="43"/>
                    </a:lnTo>
                    <a:lnTo>
                      <a:pt x="46" y="44"/>
                    </a:lnTo>
                    <a:lnTo>
                      <a:pt x="47" y="46"/>
                    </a:lnTo>
                    <a:lnTo>
                      <a:pt x="47" y="49"/>
                    </a:lnTo>
                    <a:lnTo>
                      <a:pt x="49" y="50"/>
                    </a:lnTo>
                    <a:lnTo>
                      <a:pt x="49" y="47"/>
                    </a:lnTo>
                    <a:lnTo>
                      <a:pt x="49" y="44"/>
                    </a:lnTo>
                    <a:lnTo>
                      <a:pt x="49" y="43"/>
                    </a:lnTo>
                    <a:lnTo>
                      <a:pt x="52" y="40"/>
                    </a:lnTo>
                    <a:lnTo>
                      <a:pt x="52" y="37"/>
                    </a:lnTo>
                    <a:lnTo>
                      <a:pt x="52" y="34"/>
                    </a:lnTo>
                    <a:lnTo>
                      <a:pt x="52" y="33"/>
                    </a:lnTo>
                    <a:lnTo>
                      <a:pt x="55" y="33"/>
                    </a:lnTo>
                    <a:lnTo>
                      <a:pt x="55" y="30"/>
                    </a:lnTo>
                    <a:lnTo>
                      <a:pt x="57" y="28"/>
                    </a:lnTo>
                    <a:lnTo>
                      <a:pt x="57" y="25"/>
                    </a:lnTo>
                    <a:lnTo>
                      <a:pt x="58" y="25"/>
                    </a:lnTo>
                    <a:lnTo>
                      <a:pt x="58" y="22"/>
                    </a:lnTo>
                    <a:lnTo>
                      <a:pt x="61" y="22"/>
                    </a:lnTo>
                    <a:lnTo>
                      <a:pt x="63" y="21"/>
                    </a:lnTo>
                    <a:lnTo>
                      <a:pt x="64" y="21"/>
                    </a:lnTo>
                    <a:lnTo>
                      <a:pt x="67" y="18"/>
                    </a:lnTo>
                    <a:lnTo>
                      <a:pt x="70" y="18"/>
                    </a:lnTo>
                    <a:lnTo>
                      <a:pt x="73" y="16"/>
                    </a:lnTo>
                    <a:lnTo>
                      <a:pt x="79" y="16"/>
                    </a:lnTo>
                    <a:lnTo>
                      <a:pt x="81" y="15"/>
                    </a:lnTo>
                    <a:lnTo>
                      <a:pt x="86" y="12"/>
                    </a:lnTo>
                    <a:lnTo>
                      <a:pt x="89" y="10"/>
                    </a:lnTo>
                    <a:lnTo>
                      <a:pt x="93" y="10"/>
                    </a:lnTo>
                    <a:lnTo>
                      <a:pt x="96" y="7"/>
                    </a:lnTo>
                    <a:lnTo>
                      <a:pt x="99" y="4"/>
                    </a:lnTo>
                    <a:lnTo>
                      <a:pt x="102" y="1"/>
                    </a:lnTo>
                    <a:lnTo>
                      <a:pt x="104" y="1"/>
                    </a:lnTo>
                    <a:lnTo>
                      <a:pt x="105" y="0"/>
                    </a:lnTo>
                    <a:lnTo>
                      <a:pt x="108" y="0"/>
                    </a:lnTo>
                    <a:lnTo>
                      <a:pt x="110" y="0"/>
                    </a:lnTo>
                    <a:lnTo>
                      <a:pt x="107" y="4"/>
                    </a:lnTo>
                    <a:lnTo>
                      <a:pt x="104" y="10"/>
                    </a:lnTo>
                    <a:lnTo>
                      <a:pt x="102" y="15"/>
                    </a:lnTo>
                    <a:lnTo>
                      <a:pt x="99" y="22"/>
                    </a:lnTo>
                    <a:lnTo>
                      <a:pt x="93" y="28"/>
                    </a:lnTo>
                    <a:lnTo>
                      <a:pt x="92" y="34"/>
                    </a:lnTo>
                    <a:lnTo>
                      <a:pt x="87" y="40"/>
                    </a:lnTo>
                    <a:lnTo>
                      <a:pt x="86" y="47"/>
                    </a:lnTo>
                    <a:lnTo>
                      <a:pt x="79" y="52"/>
                    </a:lnTo>
                    <a:lnTo>
                      <a:pt x="75" y="58"/>
                    </a:lnTo>
                    <a:lnTo>
                      <a:pt x="70" y="62"/>
                    </a:lnTo>
                    <a:lnTo>
                      <a:pt x="67" y="67"/>
                    </a:lnTo>
                    <a:lnTo>
                      <a:pt x="60" y="70"/>
                    </a:lnTo>
                    <a:lnTo>
                      <a:pt x="55" y="73"/>
                    </a:lnTo>
                    <a:lnTo>
                      <a:pt x="49" y="74"/>
                    </a:lnTo>
                    <a:lnTo>
                      <a:pt x="44" y="77"/>
                    </a:lnTo>
                    <a:lnTo>
                      <a:pt x="35" y="76"/>
                    </a:lnTo>
                    <a:lnTo>
                      <a:pt x="31" y="76"/>
                    </a:lnTo>
                    <a:lnTo>
                      <a:pt x="26" y="73"/>
                    </a:lnTo>
                    <a:lnTo>
                      <a:pt x="21" y="73"/>
                    </a:lnTo>
                    <a:lnTo>
                      <a:pt x="15" y="71"/>
                    </a:lnTo>
                    <a:lnTo>
                      <a:pt x="12" y="68"/>
                    </a:lnTo>
                    <a:lnTo>
                      <a:pt x="11" y="67"/>
                    </a:lnTo>
                    <a:lnTo>
                      <a:pt x="9" y="65"/>
                    </a:lnTo>
                    <a:lnTo>
                      <a:pt x="6" y="62"/>
                    </a:lnTo>
                    <a:lnTo>
                      <a:pt x="5" y="61"/>
                    </a:lnTo>
                    <a:lnTo>
                      <a:pt x="2" y="58"/>
                    </a:lnTo>
                    <a:lnTo>
                      <a:pt x="2" y="56"/>
                    </a:lnTo>
                    <a:lnTo>
                      <a:pt x="0" y="53"/>
                    </a:lnTo>
                    <a:lnTo>
                      <a:pt x="0" y="49"/>
                    </a:lnTo>
                    <a:lnTo>
                      <a:pt x="0" y="46"/>
                    </a:lnTo>
                    <a:lnTo>
                      <a:pt x="0" y="41"/>
                    </a:lnTo>
                    <a:lnTo>
                      <a:pt x="3" y="39"/>
                    </a:lnTo>
                    <a:lnTo>
                      <a:pt x="5" y="37"/>
                    </a:lnTo>
                    <a:lnTo>
                      <a:pt x="6" y="34"/>
                    </a:lnTo>
                    <a:lnTo>
                      <a:pt x="9" y="31"/>
                    </a:lnTo>
                    <a:lnTo>
                      <a:pt x="12" y="30"/>
                    </a:lnTo>
                    <a:lnTo>
                      <a:pt x="12" y="28"/>
                    </a:lnTo>
                    <a:lnTo>
                      <a:pt x="15" y="27"/>
                    </a:lnTo>
                    <a:lnTo>
                      <a:pt x="17" y="24"/>
                    </a:lnTo>
                    <a:lnTo>
                      <a:pt x="20" y="24"/>
                    </a:lnTo>
                    <a:lnTo>
                      <a:pt x="20" y="22"/>
                    </a:lnTo>
                    <a:lnTo>
                      <a:pt x="23" y="22"/>
                    </a:lnTo>
                    <a:lnTo>
                      <a:pt x="24" y="22"/>
                    </a:lnTo>
                    <a:lnTo>
                      <a:pt x="49" y="22"/>
                    </a:lnTo>
                  </a:path>
                </a:pathLst>
              </a:custGeom>
              <a:solidFill>
                <a:srgbClr val="FFB19E"/>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1" name="Freeform 79"/>
              <p:cNvSpPr>
                <a:spLocks/>
              </p:cNvSpPr>
              <p:nvPr/>
            </p:nvSpPr>
            <p:spPr bwMode="auto">
              <a:xfrm>
                <a:off x="5139" y="2409"/>
                <a:ext cx="92" cy="24"/>
              </a:xfrm>
              <a:custGeom>
                <a:avLst/>
                <a:gdLst>
                  <a:gd name="T0" fmla="*/ 0 w 92"/>
                  <a:gd name="T1" fmla="*/ 2 h 24"/>
                  <a:gd name="T2" fmla="*/ 3 w 92"/>
                  <a:gd name="T3" fmla="*/ 6 h 24"/>
                  <a:gd name="T4" fmla="*/ 7 w 92"/>
                  <a:gd name="T5" fmla="*/ 12 h 24"/>
                  <a:gd name="T6" fmla="*/ 13 w 92"/>
                  <a:gd name="T7" fmla="*/ 14 h 24"/>
                  <a:gd name="T8" fmla="*/ 19 w 92"/>
                  <a:gd name="T9" fmla="*/ 17 h 24"/>
                  <a:gd name="T10" fmla="*/ 24 w 92"/>
                  <a:gd name="T11" fmla="*/ 20 h 24"/>
                  <a:gd name="T12" fmla="*/ 31 w 92"/>
                  <a:gd name="T13" fmla="*/ 22 h 24"/>
                  <a:gd name="T14" fmla="*/ 36 w 92"/>
                  <a:gd name="T15" fmla="*/ 22 h 24"/>
                  <a:gd name="T16" fmla="*/ 45 w 92"/>
                  <a:gd name="T17" fmla="*/ 23 h 24"/>
                  <a:gd name="T18" fmla="*/ 49 w 92"/>
                  <a:gd name="T19" fmla="*/ 22 h 24"/>
                  <a:gd name="T20" fmla="*/ 57 w 92"/>
                  <a:gd name="T21" fmla="*/ 21 h 24"/>
                  <a:gd name="T22" fmla="*/ 61 w 92"/>
                  <a:gd name="T23" fmla="*/ 20 h 24"/>
                  <a:gd name="T24" fmla="*/ 69 w 92"/>
                  <a:gd name="T25" fmla="*/ 17 h 24"/>
                  <a:gd name="T26" fmla="*/ 75 w 92"/>
                  <a:gd name="T27" fmla="*/ 13 h 24"/>
                  <a:gd name="T28" fmla="*/ 81 w 92"/>
                  <a:gd name="T29" fmla="*/ 9 h 24"/>
                  <a:gd name="T30" fmla="*/ 85 w 92"/>
                  <a:gd name="T31" fmla="*/ 3 h 24"/>
                  <a:gd name="T32" fmla="*/ 91 w 92"/>
                  <a:gd name="T33" fmla="*/ 0 h 24"/>
                  <a:gd name="T34" fmla="*/ 87 w 92"/>
                  <a:gd name="T35" fmla="*/ 0 h 24"/>
                  <a:gd name="T36" fmla="*/ 81 w 92"/>
                  <a:gd name="T37" fmla="*/ 2 h 24"/>
                  <a:gd name="T38" fmla="*/ 76 w 92"/>
                  <a:gd name="T39" fmla="*/ 5 h 24"/>
                  <a:gd name="T40" fmla="*/ 72 w 92"/>
                  <a:gd name="T41" fmla="*/ 7 h 24"/>
                  <a:gd name="T42" fmla="*/ 66 w 92"/>
                  <a:gd name="T43" fmla="*/ 7 h 24"/>
                  <a:gd name="T44" fmla="*/ 61 w 92"/>
                  <a:gd name="T45" fmla="*/ 8 h 24"/>
                  <a:gd name="T46" fmla="*/ 55 w 92"/>
                  <a:gd name="T47" fmla="*/ 8 h 24"/>
                  <a:gd name="T48" fmla="*/ 51 w 92"/>
                  <a:gd name="T49" fmla="*/ 10 h 24"/>
                  <a:gd name="T50" fmla="*/ 43 w 92"/>
                  <a:gd name="T51" fmla="*/ 9 h 24"/>
                  <a:gd name="T52" fmla="*/ 37 w 92"/>
                  <a:gd name="T53" fmla="*/ 9 h 24"/>
                  <a:gd name="T54" fmla="*/ 30 w 92"/>
                  <a:gd name="T55" fmla="*/ 9 h 24"/>
                  <a:gd name="T56" fmla="*/ 25 w 92"/>
                  <a:gd name="T57" fmla="*/ 9 h 24"/>
                  <a:gd name="T58" fmla="*/ 18 w 92"/>
                  <a:gd name="T59" fmla="*/ 7 h 24"/>
                  <a:gd name="T60" fmla="*/ 12 w 92"/>
                  <a:gd name="T61" fmla="*/ 6 h 24"/>
                  <a:gd name="T62" fmla="*/ 6 w 92"/>
                  <a:gd name="T63" fmla="*/ 3 h 24"/>
                  <a:gd name="T64" fmla="*/ 0 w 92"/>
                  <a:gd name="T65" fmla="*/ 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24"/>
                  <a:gd name="T101" fmla="*/ 92 w 92"/>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24">
                    <a:moveTo>
                      <a:pt x="0" y="2"/>
                    </a:moveTo>
                    <a:lnTo>
                      <a:pt x="3" y="6"/>
                    </a:lnTo>
                    <a:lnTo>
                      <a:pt x="7" y="12"/>
                    </a:lnTo>
                    <a:lnTo>
                      <a:pt x="13" y="14"/>
                    </a:lnTo>
                    <a:lnTo>
                      <a:pt x="19" y="17"/>
                    </a:lnTo>
                    <a:lnTo>
                      <a:pt x="24" y="20"/>
                    </a:lnTo>
                    <a:lnTo>
                      <a:pt x="31" y="22"/>
                    </a:lnTo>
                    <a:lnTo>
                      <a:pt x="36" y="22"/>
                    </a:lnTo>
                    <a:lnTo>
                      <a:pt x="45" y="23"/>
                    </a:lnTo>
                    <a:lnTo>
                      <a:pt x="49" y="22"/>
                    </a:lnTo>
                    <a:lnTo>
                      <a:pt x="57" y="21"/>
                    </a:lnTo>
                    <a:lnTo>
                      <a:pt x="61" y="20"/>
                    </a:lnTo>
                    <a:lnTo>
                      <a:pt x="69" y="17"/>
                    </a:lnTo>
                    <a:lnTo>
                      <a:pt x="75" y="13"/>
                    </a:lnTo>
                    <a:lnTo>
                      <a:pt x="81" y="9"/>
                    </a:lnTo>
                    <a:lnTo>
                      <a:pt x="85" y="3"/>
                    </a:lnTo>
                    <a:lnTo>
                      <a:pt x="91" y="0"/>
                    </a:lnTo>
                    <a:lnTo>
                      <a:pt x="87" y="0"/>
                    </a:lnTo>
                    <a:lnTo>
                      <a:pt x="81" y="2"/>
                    </a:lnTo>
                    <a:lnTo>
                      <a:pt x="76" y="5"/>
                    </a:lnTo>
                    <a:lnTo>
                      <a:pt x="72" y="7"/>
                    </a:lnTo>
                    <a:lnTo>
                      <a:pt x="66" y="7"/>
                    </a:lnTo>
                    <a:lnTo>
                      <a:pt x="61" y="8"/>
                    </a:lnTo>
                    <a:lnTo>
                      <a:pt x="55" y="8"/>
                    </a:lnTo>
                    <a:lnTo>
                      <a:pt x="51" y="10"/>
                    </a:lnTo>
                    <a:lnTo>
                      <a:pt x="43" y="9"/>
                    </a:lnTo>
                    <a:lnTo>
                      <a:pt x="37" y="9"/>
                    </a:lnTo>
                    <a:lnTo>
                      <a:pt x="30" y="9"/>
                    </a:lnTo>
                    <a:lnTo>
                      <a:pt x="25" y="9"/>
                    </a:lnTo>
                    <a:lnTo>
                      <a:pt x="18" y="7"/>
                    </a:lnTo>
                    <a:lnTo>
                      <a:pt x="12" y="6"/>
                    </a:lnTo>
                    <a:lnTo>
                      <a:pt x="6" y="3"/>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2" name="Freeform 80"/>
              <p:cNvSpPr>
                <a:spLocks/>
              </p:cNvSpPr>
              <p:nvPr/>
            </p:nvSpPr>
            <p:spPr bwMode="auto">
              <a:xfrm>
                <a:off x="5061" y="1913"/>
                <a:ext cx="221" cy="232"/>
              </a:xfrm>
              <a:custGeom>
                <a:avLst/>
                <a:gdLst>
                  <a:gd name="T0" fmla="*/ 110 w 221"/>
                  <a:gd name="T1" fmla="*/ 21 h 232"/>
                  <a:gd name="T2" fmla="*/ 121 w 221"/>
                  <a:gd name="T3" fmla="*/ 10 h 232"/>
                  <a:gd name="T4" fmla="*/ 134 w 221"/>
                  <a:gd name="T5" fmla="*/ 3 h 232"/>
                  <a:gd name="T6" fmla="*/ 148 w 221"/>
                  <a:gd name="T7" fmla="*/ 0 h 232"/>
                  <a:gd name="T8" fmla="*/ 163 w 221"/>
                  <a:gd name="T9" fmla="*/ 0 h 232"/>
                  <a:gd name="T10" fmla="*/ 177 w 221"/>
                  <a:gd name="T11" fmla="*/ 3 h 232"/>
                  <a:gd name="T12" fmla="*/ 191 w 221"/>
                  <a:gd name="T13" fmla="*/ 13 h 232"/>
                  <a:gd name="T14" fmla="*/ 201 w 221"/>
                  <a:gd name="T15" fmla="*/ 27 h 232"/>
                  <a:gd name="T16" fmla="*/ 207 w 221"/>
                  <a:gd name="T17" fmla="*/ 45 h 232"/>
                  <a:gd name="T18" fmla="*/ 212 w 221"/>
                  <a:gd name="T19" fmla="*/ 64 h 232"/>
                  <a:gd name="T20" fmla="*/ 214 w 221"/>
                  <a:gd name="T21" fmla="*/ 83 h 232"/>
                  <a:gd name="T22" fmla="*/ 217 w 221"/>
                  <a:gd name="T23" fmla="*/ 104 h 232"/>
                  <a:gd name="T24" fmla="*/ 218 w 221"/>
                  <a:gd name="T25" fmla="*/ 123 h 232"/>
                  <a:gd name="T26" fmla="*/ 217 w 221"/>
                  <a:gd name="T27" fmla="*/ 140 h 232"/>
                  <a:gd name="T28" fmla="*/ 214 w 221"/>
                  <a:gd name="T29" fmla="*/ 156 h 232"/>
                  <a:gd name="T30" fmla="*/ 209 w 221"/>
                  <a:gd name="T31" fmla="*/ 170 h 232"/>
                  <a:gd name="T32" fmla="*/ 202 w 221"/>
                  <a:gd name="T33" fmla="*/ 185 h 232"/>
                  <a:gd name="T34" fmla="*/ 194 w 221"/>
                  <a:gd name="T35" fmla="*/ 196 h 232"/>
                  <a:gd name="T36" fmla="*/ 185 w 221"/>
                  <a:gd name="T37" fmla="*/ 204 h 232"/>
                  <a:gd name="T38" fmla="*/ 174 w 221"/>
                  <a:gd name="T39" fmla="*/ 212 h 232"/>
                  <a:gd name="T40" fmla="*/ 159 w 221"/>
                  <a:gd name="T41" fmla="*/ 215 h 232"/>
                  <a:gd name="T42" fmla="*/ 145 w 221"/>
                  <a:gd name="T43" fmla="*/ 215 h 232"/>
                  <a:gd name="T44" fmla="*/ 131 w 221"/>
                  <a:gd name="T45" fmla="*/ 212 h 232"/>
                  <a:gd name="T46" fmla="*/ 116 w 221"/>
                  <a:gd name="T47" fmla="*/ 204 h 232"/>
                  <a:gd name="T48" fmla="*/ 105 w 221"/>
                  <a:gd name="T49" fmla="*/ 202 h 232"/>
                  <a:gd name="T50" fmla="*/ 97 w 221"/>
                  <a:gd name="T51" fmla="*/ 207 h 232"/>
                  <a:gd name="T52" fmla="*/ 89 w 221"/>
                  <a:gd name="T53" fmla="*/ 215 h 232"/>
                  <a:gd name="T54" fmla="*/ 78 w 221"/>
                  <a:gd name="T55" fmla="*/ 221 h 232"/>
                  <a:gd name="T56" fmla="*/ 69 w 221"/>
                  <a:gd name="T57" fmla="*/ 228 h 232"/>
                  <a:gd name="T58" fmla="*/ 57 w 221"/>
                  <a:gd name="T59" fmla="*/ 231 h 232"/>
                  <a:gd name="T60" fmla="*/ 46 w 221"/>
                  <a:gd name="T61" fmla="*/ 228 h 232"/>
                  <a:gd name="T62" fmla="*/ 37 w 221"/>
                  <a:gd name="T63" fmla="*/ 225 h 232"/>
                  <a:gd name="T64" fmla="*/ 27 w 221"/>
                  <a:gd name="T65" fmla="*/ 213 h 232"/>
                  <a:gd name="T66" fmla="*/ 21 w 221"/>
                  <a:gd name="T67" fmla="*/ 202 h 232"/>
                  <a:gd name="T68" fmla="*/ 14 w 221"/>
                  <a:gd name="T69" fmla="*/ 188 h 232"/>
                  <a:gd name="T70" fmla="*/ 10 w 221"/>
                  <a:gd name="T71" fmla="*/ 174 h 232"/>
                  <a:gd name="T72" fmla="*/ 5 w 221"/>
                  <a:gd name="T73" fmla="*/ 158 h 232"/>
                  <a:gd name="T74" fmla="*/ 0 w 221"/>
                  <a:gd name="T75" fmla="*/ 140 h 232"/>
                  <a:gd name="T76" fmla="*/ 0 w 221"/>
                  <a:gd name="T77" fmla="*/ 121 h 232"/>
                  <a:gd name="T78" fmla="*/ 0 w 221"/>
                  <a:gd name="T79" fmla="*/ 100 h 232"/>
                  <a:gd name="T80" fmla="*/ 0 w 221"/>
                  <a:gd name="T81" fmla="*/ 81 h 232"/>
                  <a:gd name="T82" fmla="*/ 6 w 221"/>
                  <a:gd name="T83" fmla="*/ 61 h 232"/>
                  <a:gd name="T84" fmla="*/ 18 w 221"/>
                  <a:gd name="T85" fmla="*/ 38 h 232"/>
                  <a:gd name="T86" fmla="*/ 30 w 221"/>
                  <a:gd name="T87" fmla="*/ 21 h 232"/>
                  <a:gd name="T88" fmla="*/ 46 w 221"/>
                  <a:gd name="T89" fmla="*/ 10 h 232"/>
                  <a:gd name="T90" fmla="*/ 62 w 221"/>
                  <a:gd name="T91" fmla="*/ 3 h 232"/>
                  <a:gd name="T92" fmla="*/ 80 w 221"/>
                  <a:gd name="T93" fmla="*/ 6 h 232"/>
                  <a:gd name="T94" fmla="*/ 96 w 221"/>
                  <a:gd name="T95" fmla="*/ 18 h 2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232"/>
                  <a:gd name="T146" fmla="*/ 221 w 221"/>
                  <a:gd name="T147" fmla="*/ 232 h 2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232">
                    <a:moveTo>
                      <a:pt x="105" y="29"/>
                    </a:moveTo>
                    <a:lnTo>
                      <a:pt x="110" y="21"/>
                    </a:lnTo>
                    <a:lnTo>
                      <a:pt x="115" y="16"/>
                    </a:lnTo>
                    <a:lnTo>
                      <a:pt x="121" y="10"/>
                    </a:lnTo>
                    <a:lnTo>
                      <a:pt x="128" y="6"/>
                    </a:lnTo>
                    <a:lnTo>
                      <a:pt x="134" y="3"/>
                    </a:lnTo>
                    <a:lnTo>
                      <a:pt x="142" y="2"/>
                    </a:lnTo>
                    <a:lnTo>
                      <a:pt x="148" y="0"/>
                    </a:lnTo>
                    <a:lnTo>
                      <a:pt x="158" y="0"/>
                    </a:lnTo>
                    <a:lnTo>
                      <a:pt x="163" y="0"/>
                    </a:lnTo>
                    <a:lnTo>
                      <a:pt x="171" y="2"/>
                    </a:lnTo>
                    <a:lnTo>
                      <a:pt x="177" y="3"/>
                    </a:lnTo>
                    <a:lnTo>
                      <a:pt x="185" y="8"/>
                    </a:lnTo>
                    <a:lnTo>
                      <a:pt x="191" y="13"/>
                    </a:lnTo>
                    <a:lnTo>
                      <a:pt x="196" y="19"/>
                    </a:lnTo>
                    <a:lnTo>
                      <a:pt x="201" y="27"/>
                    </a:lnTo>
                    <a:lnTo>
                      <a:pt x="206" y="37"/>
                    </a:lnTo>
                    <a:lnTo>
                      <a:pt x="207" y="45"/>
                    </a:lnTo>
                    <a:lnTo>
                      <a:pt x="209" y="56"/>
                    </a:lnTo>
                    <a:lnTo>
                      <a:pt x="212" y="64"/>
                    </a:lnTo>
                    <a:lnTo>
                      <a:pt x="214" y="75"/>
                    </a:lnTo>
                    <a:lnTo>
                      <a:pt x="214" y="83"/>
                    </a:lnTo>
                    <a:lnTo>
                      <a:pt x="217" y="94"/>
                    </a:lnTo>
                    <a:lnTo>
                      <a:pt x="217" y="104"/>
                    </a:lnTo>
                    <a:lnTo>
                      <a:pt x="220" y="113"/>
                    </a:lnTo>
                    <a:lnTo>
                      <a:pt x="218" y="123"/>
                    </a:lnTo>
                    <a:lnTo>
                      <a:pt x="218" y="131"/>
                    </a:lnTo>
                    <a:lnTo>
                      <a:pt x="217" y="140"/>
                    </a:lnTo>
                    <a:lnTo>
                      <a:pt x="217" y="150"/>
                    </a:lnTo>
                    <a:lnTo>
                      <a:pt x="214" y="156"/>
                    </a:lnTo>
                    <a:lnTo>
                      <a:pt x="212" y="164"/>
                    </a:lnTo>
                    <a:lnTo>
                      <a:pt x="209" y="170"/>
                    </a:lnTo>
                    <a:lnTo>
                      <a:pt x="209" y="178"/>
                    </a:lnTo>
                    <a:lnTo>
                      <a:pt x="202" y="185"/>
                    </a:lnTo>
                    <a:lnTo>
                      <a:pt x="201" y="191"/>
                    </a:lnTo>
                    <a:lnTo>
                      <a:pt x="194" y="196"/>
                    </a:lnTo>
                    <a:lnTo>
                      <a:pt x="191" y="202"/>
                    </a:lnTo>
                    <a:lnTo>
                      <a:pt x="185" y="204"/>
                    </a:lnTo>
                    <a:lnTo>
                      <a:pt x="179" y="209"/>
                    </a:lnTo>
                    <a:lnTo>
                      <a:pt x="174" y="212"/>
                    </a:lnTo>
                    <a:lnTo>
                      <a:pt x="167" y="215"/>
                    </a:lnTo>
                    <a:lnTo>
                      <a:pt x="159" y="215"/>
                    </a:lnTo>
                    <a:lnTo>
                      <a:pt x="153" y="217"/>
                    </a:lnTo>
                    <a:lnTo>
                      <a:pt x="145" y="215"/>
                    </a:lnTo>
                    <a:lnTo>
                      <a:pt x="140" y="215"/>
                    </a:lnTo>
                    <a:lnTo>
                      <a:pt x="131" y="212"/>
                    </a:lnTo>
                    <a:lnTo>
                      <a:pt x="124" y="209"/>
                    </a:lnTo>
                    <a:lnTo>
                      <a:pt x="116" y="204"/>
                    </a:lnTo>
                    <a:lnTo>
                      <a:pt x="112" y="199"/>
                    </a:lnTo>
                    <a:lnTo>
                      <a:pt x="105" y="202"/>
                    </a:lnTo>
                    <a:lnTo>
                      <a:pt x="104" y="204"/>
                    </a:lnTo>
                    <a:lnTo>
                      <a:pt x="97" y="207"/>
                    </a:lnTo>
                    <a:lnTo>
                      <a:pt x="94" y="213"/>
                    </a:lnTo>
                    <a:lnTo>
                      <a:pt x="89" y="215"/>
                    </a:lnTo>
                    <a:lnTo>
                      <a:pt x="83" y="220"/>
                    </a:lnTo>
                    <a:lnTo>
                      <a:pt x="78" y="221"/>
                    </a:lnTo>
                    <a:lnTo>
                      <a:pt x="73" y="226"/>
                    </a:lnTo>
                    <a:lnTo>
                      <a:pt x="69" y="228"/>
                    </a:lnTo>
                    <a:lnTo>
                      <a:pt x="62" y="231"/>
                    </a:lnTo>
                    <a:lnTo>
                      <a:pt x="57" y="231"/>
                    </a:lnTo>
                    <a:lnTo>
                      <a:pt x="51" y="231"/>
                    </a:lnTo>
                    <a:lnTo>
                      <a:pt x="46" y="228"/>
                    </a:lnTo>
                    <a:lnTo>
                      <a:pt x="41" y="228"/>
                    </a:lnTo>
                    <a:lnTo>
                      <a:pt x="37" y="225"/>
                    </a:lnTo>
                    <a:lnTo>
                      <a:pt x="33" y="221"/>
                    </a:lnTo>
                    <a:lnTo>
                      <a:pt x="27" y="213"/>
                    </a:lnTo>
                    <a:lnTo>
                      <a:pt x="26" y="209"/>
                    </a:lnTo>
                    <a:lnTo>
                      <a:pt x="21" y="202"/>
                    </a:lnTo>
                    <a:lnTo>
                      <a:pt x="19" y="196"/>
                    </a:lnTo>
                    <a:lnTo>
                      <a:pt x="14" y="188"/>
                    </a:lnTo>
                    <a:lnTo>
                      <a:pt x="13" y="182"/>
                    </a:lnTo>
                    <a:lnTo>
                      <a:pt x="10" y="174"/>
                    </a:lnTo>
                    <a:lnTo>
                      <a:pt x="8" y="167"/>
                    </a:lnTo>
                    <a:lnTo>
                      <a:pt x="5" y="158"/>
                    </a:lnTo>
                    <a:lnTo>
                      <a:pt x="3" y="148"/>
                    </a:lnTo>
                    <a:lnTo>
                      <a:pt x="0" y="140"/>
                    </a:lnTo>
                    <a:lnTo>
                      <a:pt x="0" y="131"/>
                    </a:lnTo>
                    <a:lnTo>
                      <a:pt x="0" y="121"/>
                    </a:lnTo>
                    <a:lnTo>
                      <a:pt x="0" y="112"/>
                    </a:lnTo>
                    <a:lnTo>
                      <a:pt x="0" y="100"/>
                    </a:lnTo>
                    <a:lnTo>
                      <a:pt x="0" y="92"/>
                    </a:lnTo>
                    <a:lnTo>
                      <a:pt x="0" y="81"/>
                    </a:lnTo>
                    <a:lnTo>
                      <a:pt x="3" y="70"/>
                    </a:lnTo>
                    <a:lnTo>
                      <a:pt x="6" y="61"/>
                    </a:lnTo>
                    <a:lnTo>
                      <a:pt x="13" y="49"/>
                    </a:lnTo>
                    <a:lnTo>
                      <a:pt x="18" y="38"/>
                    </a:lnTo>
                    <a:lnTo>
                      <a:pt x="24" y="30"/>
                    </a:lnTo>
                    <a:lnTo>
                      <a:pt x="30" y="21"/>
                    </a:lnTo>
                    <a:lnTo>
                      <a:pt x="38" y="16"/>
                    </a:lnTo>
                    <a:lnTo>
                      <a:pt x="46" y="10"/>
                    </a:lnTo>
                    <a:lnTo>
                      <a:pt x="54" y="6"/>
                    </a:lnTo>
                    <a:lnTo>
                      <a:pt x="62" y="3"/>
                    </a:lnTo>
                    <a:lnTo>
                      <a:pt x="70" y="3"/>
                    </a:lnTo>
                    <a:lnTo>
                      <a:pt x="80" y="6"/>
                    </a:lnTo>
                    <a:lnTo>
                      <a:pt x="88" y="10"/>
                    </a:lnTo>
                    <a:lnTo>
                      <a:pt x="96" y="18"/>
                    </a:lnTo>
                    <a:lnTo>
                      <a:pt x="105" y="29"/>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3" name="Freeform 81"/>
              <p:cNvSpPr>
                <a:spLocks/>
              </p:cNvSpPr>
              <p:nvPr/>
            </p:nvSpPr>
            <p:spPr bwMode="auto">
              <a:xfrm>
                <a:off x="4674" y="2357"/>
                <a:ext cx="387" cy="477"/>
              </a:xfrm>
              <a:custGeom>
                <a:avLst/>
                <a:gdLst>
                  <a:gd name="T0" fmla="*/ 68 w 387"/>
                  <a:gd name="T1" fmla="*/ 0 h 477"/>
                  <a:gd name="T2" fmla="*/ 89 w 387"/>
                  <a:gd name="T3" fmla="*/ 2 h 477"/>
                  <a:gd name="T4" fmla="*/ 120 w 387"/>
                  <a:gd name="T5" fmla="*/ 8 h 477"/>
                  <a:gd name="T6" fmla="*/ 157 w 387"/>
                  <a:gd name="T7" fmla="*/ 21 h 477"/>
                  <a:gd name="T8" fmla="*/ 201 w 387"/>
                  <a:gd name="T9" fmla="*/ 41 h 477"/>
                  <a:gd name="T10" fmla="*/ 250 w 387"/>
                  <a:gd name="T11" fmla="*/ 68 h 477"/>
                  <a:gd name="T12" fmla="*/ 302 w 387"/>
                  <a:gd name="T13" fmla="*/ 104 h 477"/>
                  <a:gd name="T14" fmla="*/ 358 w 387"/>
                  <a:gd name="T15" fmla="*/ 155 h 477"/>
                  <a:gd name="T16" fmla="*/ 381 w 387"/>
                  <a:gd name="T17" fmla="*/ 191 h 477"/>
                  <a:gd name="T18" fmla="*/ 376 w 387"/>
                  <a:gd name="T19" fmla="*/ 207 h 477"/>
                  <a:gd name="T20" fmla="*/ 371 w 387"/>
                  <a:gd name="T21" fmla="*/ 223 h 477"/>
                  <a:gd name="T22" fmla="*/ 370 w 387"/>
                  <a:gd name="T23" fmla="*/ 241 h 477"/>
                  <a:gd name="T24" fmla="*/ 368 w 387"/>
                  <a:gd name="T25" fmla="*/ 258 h 477"/>
                  <a:gd name="T26" fmla="*/ 368 w 387"/>
                  <a:gd name="T27" fmla="*/ 274 h 477"/>
                  <a:gd name="T28" fmla="*/ 370 w 387"/>
                  <a:gd name="T29" fmla="*/ 290 h 477"/>
                  <a:gd name="T30" fmla="*/ 375 w 387"/>
                  <a:gd name="T31" fmla="*/ 308 h 477"/>
                  <a:gd name="T32" fmla="*/ 368 w 387"/>
                  <a:gd name="T33" fmla="*/ 318 h 477"/>
                  <a:gd name="T34" fmla="*/ 337 w 387"/>
                  <a:gd name="T35" fmla="*/ 326 h 477"/>
                  <a:gd name="T36" fmla="*/ 294 w 387"/>
                  <a:gd name="T37" fmla="*/ 342 h 477"/>
                  <a:gd name="T38" fmla="*/ 242 w 387"/>
                  <a:gd name="T39" fmla="*/ 364 h 477"/>
                  <a:gd name="T40" fmla="*/ 188 w 387"/>
                  <a:gd name="T41" fmla="*/ 386 h 477"/>
                  <a:gd name="T42" fmla="*/ 135 w 387"/>
                  <a:gd name="T43" fmla="*/ 409 h 477"/>
                  <a:gd name="T44" fmla="*/ 86 w 387"/>
                  <a:gd name="T45" fmla="*/ 435 h 477"/>
                  <a:gd name="T46" fmla="*/ 49 w 387"/>
                  <a:gd name="T47" fmla="*/ 461 h 477"/>
                  <a:gd name="T48" fmla="*/ 31 w 387"/>
                  <a:gd name="T49" fmla="*/ 465 h 477"/>
                  <a:gd name="T50" fmla="*/ 19 w 387"/>
                  <a:gd name="T51" fmla="*/ 427 h 477"/>
                  <a:gd name="T52" fmla="*/ 8 w 387"/>
                  <a:gd name="T53" fmla="*/ 373 h 477"/>
                  <a:gd name="T54" fmla="*/ 2 w 387"/>
                  <a:gd name="T55" fmla="*/ 308 h 477"/>
                  <a:gd name="T56" fmla="*/ 0 w 387"/>
                  <a:gd name="T57" fmla="*/ 236 h 477"/>
                  <a:gd name="T58" fmla="*/ 5 w 387"/>
                  <a:gd name="T59" fmla="*/ 163 h 477"/>
                  <a:gd name="T60" fmla="*/ 18 w 387"/>
                  <a:gd name="T61" fmla="*/ 91 h 477"/>
                  <a:gd name="T62" fmla="*/ 44 w 387"/>
                  <a:gd name="T63" fmla="*/ 26 h 4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7"/>
                  <a:gd name="T97" fmla="*/ 0 h 477"/>
                  <a:gd name="T98" fmla="*/ 387 w 387"/>
                  <a:gd name="T99" fmla="*/ 477 h 4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7" h="477">
                    <a:moveTo>
                      <a:pt x="62" y="0"/>
                    </a:moveTo>
                    <a:lnTo>
                      <a:pt x="68" y="0"/>
                    </a:lnTo>
                    <a:lnTo>
                      <a:pt x="78" y="0"/>
                    </a:lnTo>
                    <a:lnTo>
                      <a:pt x="89" y="2"/>
                    </a:lnTo>
                    <a:lnTo>
                      <a:pt x="104" y="5"/>
                    </a:lnTo>
                    <a:lnTo>
                      <a:pt x="120" y="8"/>
                    </a:lnTo>
                    <a:lnTo>
                      <a:pt x="138" y="13"/>
                    </a:lnTo>
                    <a:lnTo>
                      <a:pt x="157" y="21"/>
                    </a:lnTo>
                    <a:lnTo>
                      <a:pt x="180" y="31"/>
                    </a:lnTo>
                    <a:lnTo>
                      <a:pt x="201" y="41"/>
                    </a:lnTo>
                    <a:lnTo>
                      <a:pt x="225" y="54"/>
                    </a:lnTo>
                    <a:lnTo>
                      <a:pt x="250" y="68"/>
                    </a:lnTo>
                    <a:lnTo>
                      <a:pt x="276" y="86"/>
                    </a:lnTo>
                    <a:lnTo>
                      <a:pt x="302" y="104"/>
                    </a:lnTo>
                    <a:lnTo>
                      <a:pt x="331" y="129"/>
                    </a:lnTo>
                    <a:lnTo>
                      <a:pt x="358" y="155"/>
                    </a:lnTo>
                    <a:lnTo>
                      <a:pt x="386" y="184"/>
                    </a:lnTo>
                    <a:lnTo>
                      <a:pt x="381" y="191"/>
                    </a:lnTo>
                    <a:lnTo>
                      <a:pt x="380" y="199"/>
                    </a:lnTo>
                    <a:lnTo>
                      <a:pt x="376" y="207"/>
                    </a:lnTo>
                    <a:lnTo>
                      <a:pt x="375" y="215"/>
                    </a:lnTo>
                    <a:lnTo>
                      <a:pt x="371" y="223"/>
                    </a:lnTo>
                    <a:lnTo>
                      <a:pt x="370" y="233"/>
                    </a:lnTo>
                    <a:lnTo>
                      <a:pt x="370" y="241"/>
                    </a:lnTo>
                    <a:lnTo>
                      <a:pt x="370" y="249"/>
                    </a:lnTo>
                    <a:lnTo>
                      <a:pt x="368" y="258"/>
                    </a:lnTo>
                    <a:lnTo>
                      <a:pt x="368" y="266"/>
                    </a:lnTo>
                    <a:lnTo>
                      <a:pt x="368" y="274"/>
                    </a:lnTo>
                    <a:lnTo>
                      <a:pt x="370" y="284"/>
                    </a:lnTo>
                    <a:lnTo>
                      <a:pt x="370" y="290"/>
                    </a:lnTo>
                    <a:lnTo>
                      <a:pt x="373" y="298"/>
                    </a:lnTo>
                    <a:lnTo>
                      <a:pt x="375" y="308"/>
                    </a:lnTo>
                    <a:lnTo>
                      <a:pt x="378" y="316"/>
                    </a:lnTo>
                    <a:lnTo>
                      <a:pt x="368" y="318"/>
                    </a:lnTo>
                    <a:lnTo>
                      <a:pt x="355" y="321"/>
                    </a:lnTo>
                    <a:lnTo>
                      <a:pt x="337" y="326"/>
                    </a:lnTo>
                    <a:lnTo>
                      <a:pt x="318" y="334"/>
                    </a:lnTo>
                    <a:lnTo>
                      <a:pt x="294" y="342"/>
                    </a:lnTo>
                    <a:lnTo>
                      <a:pt x="269" y="352"/>
                    </a:lnTo>
                    <a:lnTo>
                      <a:pt x="242" y="364"/>
                    </a:lnTo>
                    <a:lnTo>
                      <a:pt x="216" y="375"/>
                    </a:lnTo>
                    <a:lnTo>
                      <a:pt x="188" y="386"/>
                    </a:lnTo>
                    <a:lnTo>
                      <a:pt x="162" y="398"/>
                    </a:lnTo>
                    <a:lnTo>
                      <a:pt x="135" y="409"/>
                    </a:lnTo>
                    <a:lnTo>
                      <a:pt x="110" y="424"/>
                    </a:lnTo>
                    <a:lnTo>
                      <a:pt x="86" y="435"/>
                    </a:lnTo>
                    <a:lnTo>
                      <a:pt x="66" y="450"/>
                    </a:lnTo>
                    <a:lnTo>
                      <a:pt x="49" y="461"/>
                    </a:lnTo>
                    <a:lnTo>
                      <a:pt x="37" y="476"/>
                    </a:lnTo>
                    <a:lnTo>
                      <a:pt x="31" y="465"/>
                    </a:lnTo>
                    <a:lnTo>
                      <a:pt x="24" y="447"/>
                    </a:lnTo>
                    <a:lnTo>
                      <a:pt x="19" y="427"/>
                    </a:lnTo>
                    <a:lnTo>
                      <a:pt x="15" y="403"/>
                    </a:lnTo>
                    <a:lnTo>
                      <a:pt x="8" y="373"/>
                    </a:lnTo>
                    <a:lnTo>
                      <a:pt x="5" y="342"/>
                    </a:lnTo>
                    <a:lnTo>
                      <a:pt x="2" y="308"/>
                    </a:lnTo>
                    <a:lnTo>
                      <a:pt x="0" y="274"/>
                    </a:lnTo>
                    <a:lnTo>
                      <a:pt x="0" y="236"/>
                    </a:lnTo>
                    <a:lnTo>
                      <a:pt x="0" y="199"/>
                    </a:lnTo>
                    <a:lnTo>
                      <a:pt x="5" y="163"/>
                    </a:lnTo>
                    <a:lnTo>
                      <a:pt x="11" y="127"/>
                    </a:lnTo>
                    <a:lnTo>
                      <a:pt x="18" y="91"/>
                    </a:lnTo>
                    <a:lnTo>
                      <a:pt x="29" y="57"/>
                    </a:lnTo>
                    <a:lnTo>
                      <a:pt x="44" y="26"/>
                    </a:lnTo>
                    <a:lnTo>
                      <a:pt x="62" y="0"/>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4" name="Freeform 82"/>
              <p:cNvSpPr>
                <a:spLocks/>
              </p:cNvSpPr>
              <p:nvPr/>
            </p:nvSpPr>
            <p:spPr bwMode="auto">
              <a:xfrm>
                <a:off x="5306" y="2281"/>
                <a:ext cx="374" cy="600"/>
              </a:xfrm>
              <a:custGeom>
                <a:avLst/>
                <a:gdLst>
                  <a:gd name="T0" fmla="*/ 3 w 374"/>
                  <a:gd name="T1" fmla="*/ 260 h 600"/>
                  <a:gd name="T2" fmla="*/ 8 w 374"/>
                  <a:gd name="T3" fmla="*/ 286 h 600"/>
                  <a:gd name="T4" fmla="*/ 11 w 374"/>
                  <a:gd name="T5" fmla="*/ 311 h 600"/>
                  <a:gd name="T6" fmla="*/ 11 w 374"/>
                  <a:gd name="T7" fmla="*/ 336 h 600"/>
                  <a:gd name="T8" fmla="*/ 11 w 374"/>
                  <a:gd name="T9" fmla="*/ 358 h 600"/>
                  <a:gd name="T10" fmla="*/ 10 w 374"/>
                  <a:gd name="T11" fmla="*/ 378 h 600"/>
                  <a:gd name="T12" fmla="*/ 8 w 374"/>
                  <a:gd name="T13" fmla="*/ 396 h 600"/>
                  <a:gd name="T14" fmla="*/ 3 w 374"/>
                  <a:gd name="T15" fmla="*/ 411 h 600"/>
                  <a:gd name="T16" fmla="*/ 8 w 374"/>
                  <a:gd name="T17" fmla="*/ 421 h 600"/>
                  <a:gd name="T18" fmla="*/ 34 w 374"/>
                  <a:gd name="T19" fmla="*/ 434 h 600"/>
                  <a:gd name="T20" fmla="*/ 71 w 374"/>
                  <a:gd name="T21" fmla="*/ 453 h 600"/>
                  <a:gd name="T22" fmla="*/ 116 w 374"/>
                  <a:gd name="T23" fmla="*/ 478 h 600"/>
                  <a:gd name="T24" fmla="*/ 165 w 374"/>
                  <a:gd name="T25" fmla="*/ 504 h 600"/>
                  <a:gd name="T26" fmla="*/ 213 w 374"/>
                  <a:gd name="T27" fmla="*/ 534 h 600"/>
                  <a:gd name="T28" fmla="*/ 257 w 374"/>
                  <a:gd name="T29" fmla="*/ 560 h 600"/>
                  <a:gd name="T30" fmla="*/ 291 w 374"/>
                  <a:gd name="T31" fmla="*/ 586 h 600"/>
                  <a:gd name="T32" fmla="*/ 313 w 374"/>
                  <a:gd name="T33" fmla="*/ 584 h 600"/>
                  <a:gd name="T34" fmla="*/ 334 w 374"/>
                  <a:gd name="T35" fmla="*/ 545 h 600"/>
                  <a:gd name="T36" fmla="*/ 354 w 374"/>
                  <a:gd name="T37" fmla="*/ 484 h 600"/>
                  <a:gd name="T38" fmla="*/ 368 w 374"/>
                  <a:gd name="T39" fmla="*/ 411 h 600"/>
                  <a:gd name="T40" fmla="*/ 373 w 374"/>
                  <a:gd name="T41" fmla="*/ 324 h 600"/>
                  <a:gd name="T42" fmla="*/ 367 w 374"/>
                  <a:gd name="T43" fmla="*/ 231 h 600"/>
                  <a:gd name="T44" fmla="*/ 344 w 374"/>
                  <a:gd name="T45" fmla="*/ 137 h 600"/>
                  <a:gd name="T46" fmla="*/ 302 w 374"/>
                  <a:gd name="T47" fmla="*/ 44 h 600"/>
                  <a:gd name="T48" fmla="*/ 262 w 374"/>
                  <a:gd name="T49" fmla="*/ 5 h 600"/>
                  <a:gd name="T50" fmla="*/ 231 w 374"/>
                  <a:gd name="T51" fmla="*/ 26 h 600"/>
                  <a:gd name="T52" fmla="*/ 194 w 374"/>
                  <a:gd name="T53" fmla="*/ 54 h 600"/>
                  <a:gd name="T54" fmla="*/ 152 w 374"/>
                  <a:gd name="T55" fmla="*/ 88 h 600"/>
                  <a:gd name="T56" fmla="*/ 110 w 374"/>
                  <a:gd name="T57" fmla="*/ 126 h 600"/>
                  <a:gd name="T58" fmla="*/ 71 w 374"/>
                  <a:gd name="T59" fmla="*/ 164 h 600"/>
                  <a:gd name="T60" fmla="*/ 34 w 374"/>
                  <a:gd name="T61" fmla="*/ 201 h 600"/>
                  <a:gd name="T62" fmla="*/ 8 w 374"/>
                  <a:gd name="T63" fmla="*/ 232 h 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600"/>
                  <a:gd name="T98" fmla="*/ 374 w 374"/>
                  <a:gd name="T99" fmla="*/ 600 h 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600">
                    <a:moveTo>
                      <a:pt x="0" y="249"/>
                    </a:moveTo>
                    <a:lnTo>
                      <a:pt x="3" y="260"/>
                    </a:lnTo>
                    <a:lnTo>
                      <a:pt x="6" y="275"/>
                    </a:lnTo>
                    <a:lnTo>
                      <a:pt x="8" y="286"/>
                    </a:lnTo>
                    <a:lnTo>
                      <a:pt x="11" y="300"/>
                    </a:lnTo>
                    <a:lnTo>
                      <a:pt x="11" y="311"/>
                    </a:lnTo>
                    <a:lnTo>
                      <a:pt x="11" y="324"/>
                    </a:lnTo>
                    <a:lnTo>
                      <a:pt x="11" y="336"/>
                    </a:lnTo>
                    <a:lnTo>
                      <a:pt x="15" y="349"/>
                    </a:lnTo>
                    <a:lnTo>
                      <a:pt x="11" y="358"/>
                    </a:lnTo>
                    <a:lnTo>
                      <a:pt x="11" y="370"/>
                    </a:lnTo>
                    <a:lnTo>
                      <a:pt x="10" y="378"/>
                    </a:lnTo>
                    <a:lnTo>
                      <a:pt x="10" y="388"/>
                    </a:lnTo>
                    <a:lnTo>
                      <a:pt x="8" y="396"/>
                    </a:lnTo>
                    <a:lnTo>
                      <a:pt x="5" y="404"/>
                    </a:lnTo>
                    <a:lnTo>
                      <a:pt x="3" y="411"/>
                    </a:lnTo>
                    <a:lnTo>
                      <a:pt x="3" y="417"/>
                    </a:lnTo>
                    <a:lnTo>
                      <a:pt x="8" y="421"/>
                    </a:lnTo>
                    <a:lnTo>
                      <a:pt x="21" y="427"/>
                    </a:lnTo>
                    <a:lnTo>
                      <a:pt x="34" y="434"/>
                    </a:lnTo>
                    <a:lnTo>
                      <a:pt x="53" y="444"/>
                    </a:lnTo>
                    <a:lnTo>
                      <a:pt x="71" y="453"/>
                    </a:lnTo>
                    <a:lnTo>
                      <a:pt x="94" y="465"/>
                    </a:lnTo>
                    <a:lnTo>
                      <a:pt x="116" y="478"/>
                    </a:lnTo>
                    <a:lnTo>
                      <a:pt x="142" y="491"/>
                    </a:lnTo>
                    <a:lnTo>
                      <a:pt x="165" y="504"/>
                    </a:lnTo>
                    <a:lnTo>
                      <a:pt x="191" y="519"/>
                    </a:lnTo>
                    <a:lnTo>
                      <a:pt x="213" y="534"/>
                    </a:lnTo>
                    <a:lnTo>
                      <a:pt x="237" y="547"/>
                    </a:lnTo>
                    <a:lnTo>
                      <a:pt x="257" y="560"/>
                    </a:lnTo>
                    <a:lnTo>
                      <a:pt x="275" y="573"/>
                    </a:lnTo>
                    <a:lnTo>
                      <a:pt x="291" y="586"/>
                    </a:lnTo>
                    <a:lnTo>
                      <a:pt x="305" y="599"/>
                    </a:lnTo>
                    <a:lnTo>
                      <a:pt x="313" y="584"/>
                    </a:lnTo>
                    <a:lnTo>
                      <a:pt x="323" y="568"/>
                    </a:lnTo>
                    <a:lnTo>
                      <a:pt x="334" y="545"/>
                    </a:lnTo>
                    <a:lnTo>
                      <a:pt x="346" y="517"/>
                    </a:lnTo>
                    <a:lnTo>
                      <a:pt x="354" y="484"/>
                    </a:lnTo>
                    <a:lnTo>
                      <a:pt x="362" y="448"/>
                    </a:lnTo>
                    <a:lnTo>
                      <a:pt x="368" y="411"/>
                    </a:lnTo>
                    <a:lnTo>
                      <a:pt x="373" y="370"/>
                    </a:lnTo>
                    <a:lnTo>
                      <a:pt x="373" y="324"/>
                    </a:lnTo>
                    <a:lnTo>
                      <a:pt x="371" y="280"/>
                    </a:lnTo>
                    <a:lnTo>
                      <a:pt x="367" y="231"/>
                    </a:lnTo>
                    <a:lnTo>
                      <a:pt x="358" y="187"/>
                    </a:lnTo>
                    <a:lnTo>
                      <a:pt x="344" y="137"/>
                    </a:lnTo>
                    <a:lnTo>
                      <a:pt x="326" y="92"/>
                    </a:lnTo>
                    <a:lnTo>
                      <a:pt x="302" y="44"/>
                    </a:lnTo>
                    <a:lnTo>
                      <a:pt x="275" y="0"/>
                    </a:lnTo>
                    <a:lnTo>
                      <a:pt x="262" y="5"/>
                    </a:lnTo>
                    <a:lnTo>
                      <a:pt x="249" y="15"/>
                    </a:lnTo>
                    <a:lnTo>
                      <a:pt x="231" y="26"/>
                    </a:lnTo>
                    <a:lnTo>
                      <a:pt x="215" y="39"/>
                    </a:lnTo>
                    <a:lnTo>
                      <a:pt x="194" y="54"/>
                    </a:lnTo>
                    <a:lnTo>
                      <a:pt x="174" y="70"/>
                    </a:lnTo>
                    <a:lnTo>
                      <a:pt x="152" y="88"/>
                    </a:lnTo>
                    <a:lnTo>
                      <a:pt x="132" y="108"/>
                    </a:lnTo>
                    <a:lnTo>
                      <a:pt x="110" y="126"/>
                    </a:lnTo>
                    <a:lnTo>
                      <a:pt x="90" y="146"/>
                    </a:lnTo>
                    <a:lnTo>
                      <a:pt x="71" y="164"/>
                    </a:lnTo>
                    <a:lnTo>
                      <a:pt x="52" y="185"/>
                    </a:lnTo>
                    <a:lnTo>
                      <a:pt x="34" y="201"/>
                    </a:lnTo>
                    <a:lnTo>
                      <a:pt x="21" y="218"/>
                    </a:lnTo>
                    <a:lnTo>
                      <a:pt x="8" y="232"/>
                    </a:lnTo>
                    <a:lnTo>
                      <a:pt x="0" y="249"/>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5" name="Freeform 83"/>
              <p:cNvSpPr>
                <a:spLocks/>
              </p:cNvSpPr>
              <p:nvPr/>
            </p:nvSpPr>
            <p:spPr bwMode="auto">
              <a:xfrm>
                <a:off x="4761" y="2761"/>
                <a:ext cx="797" cy="428"/>
              </a:xfrm>
              <a:custGeom>
                <a:avLst/>
                <a:gdLst>
                  <a:gd name="T0" fmla="*/ 334 w 797"/>
                  <a:gd name="T1" fmla="*/ 13 h 428"/>
                  <a:gd name="T2" fmla="*/ 372 w 797"/>
                  <a:gd name="T3" fmla="*/ 31 h 428"/>
                  <a:gd name="T4" fmla="*/ 423 w 797"/>
                  <a:gd name="T5" fmla="*/ 42 h 428"/>
                  <a:gd name="T6" fmla="*/ 480 w 797"/>
                  <a:gd name="T7" fmla="*/ 31 h 428"/>
                  <a:gd name="T8" fmla="*/ 538 w 797"/>
                  <a:gd name="T9" fmla="*/ 46 h 428"/>
                  <a:gd name="T10" fmla="*/ 622 w 797"/>
                  <a:gd name="T11" fmla="*/ 98 h 428"/>
                  <a:gd name="T12" fmla="*/ 709 w 797"/>
                  <a:gd name="T13" fmla="*/ 160 h 428"/>
                  <a:gd name="T14" fmla="*/ 781 w 797"/>
                  <a:gd name="T15" fmla="*/ 218 h 428"/>
                  <a:gd name="T16" fmla="*/ 771 w 797"/>
                  <a:gd name="T17" fmla="*/ 264 h 428"/>
                  <a:gd name="T18" fmla="*/ 737 w 797"/>
                  <a:gd name="T19" fmla="*/ 302 h 428"/>
                  <a:gd name="T20" fmla="*/ 701 w 797"/>
                  <a:gd name="T21" fmla="*/ 331 h 428"/>
                  <a:gd name="T22" fmla="*/ 666 w 797"/>
                  <a:gd name="T23" fmla="*/ 357 h 428"/>
                  <a:gd name="T24" fmla="*/ 668 w 797"/>
                  <a:gd name="T25" fmla="*/ 359 h 428"/>
                  <a:gd name="T26" fmla="*/ 684 w 797"/>
                  <a:gd name="T27" fmla="*/ 354 h 428"/>
                  <a:gd name="T28" fmla="*/ 697 w 797"/>
                  <a:gd name="T29" fmla="*/ 349 h 428"/>
                  <a:gd name="T30" fmla="*/ 704 w 797"/>
                  <a:gd name="T31" fmla="*/ 347 h 428"/>
                  <a:gd name="T32" fmla="*/ 696 w 797"/>
                  <a:gd name="T33" fmla="*/ 359 h 428"/>
                  <a:gd name="T34" fmla="*/ 689 w 797"/>
                  <a:gd name="T35" fmla="*/ 367 h 428"/>
                  <a:gd name="T36" fmla="*/ 684 w 797"/>
                  <a:gd name="T37" fmla="*/ 373 h 428"/>
                  <a:gd name="T38" fmla="*/ 691 w 797"/>
                  <a:gd name="T39" fmla="*/ 372 h 428"/>
                  <a:gd name="T40" fmla="*/ 704 w 797"/>
                  <a:gd name="T41" fmla="*/ 363 h 428"/>
                  <a:gd name="T42" fmla="*/ 715 w 797"/>
                  <a:gd name="T43" fmla="*/ 354 h 428"/>
                  <a:gd name="T44" fmla="*/ 722 w 797"/>
                  <a:gd name="T45" fmla="*/ 342 h 428"/>
                  <a:gd name="T46" fmla="*/ 737 w 797"/>
                  <a:gd name="T47" fmla="*/ 341 h 428"/>
                  <a:gd name="T48" fmla="*/ 765 w 797"/>
                  <a:gd name="T49" fmla="*/ 352 h 428"/>
                  <a:gd name="T50" fmla="*/ 784 w 797"/>
                  <a:gd name="T51" fmla="*/ 367 h 428"/>
                  <a:gd name="T52" fmla="*/ 786 w 797"/>
                  <a:gd name="T53" fmla="*/ 385 h 428"/>
                  <a:gd name="T54" fmla="*/ 765 w 797"/>
                  <a:gd name="T55" fmla="*/ 398 h 428"/>
                  <a:gd name="T56" fmla="*/ 725 w 797"/>
                  <a:gd name="T57" fmla="*/ 406 h 428"/>
                  <a:gd name="T58" fmla="*/ 683 w 797"/>
                  <a:gd name="T59" fmla="*/ 409 h 428"/>
                  <a:gd name="T60" fmla="*/ 643 w 797"/>
                  <a:gd name="T61" fmla="*/ 406 h 428"/>
                  <a:gd name="T62" fmla="*/ 605 w 797"/>
                  <a:gd name="T63" fmla="*/ 404 h 428"/>
                  <a:gd name="T64" fmla="*/ 507 w 797"/>
                  <a:gd name="T65" fmla="*/ 412 h 428"/>
                  <a:gd name="T66" fmla="*/ 380 w 797"/>
                  <a:gd name="T67" fmla="*/ 417 h 428"/>
                  <a:gd name="T68" fmla="*/ 273 w 797"/>
                  <a:gd name="T69" fmla="*/ 411 h 428"/>
                  <a:gd name="T70" fmla="*/ 232 w 797"/>
                  <a:gd name="T71" fmla="*/ 403 h 428"/>
                  <a:gd name="T72" fmla="*/ 204 w 797"/>
                  <a:gd name="T73" fmla="*/ 411 h 428"/>
                  <a:gd name="T74" fmla="*/ 173 w 797"/>
                  <a:gd name="T75" fmla="*/ 419 h 428"/>
                  <a:gd name="T76" fmla="*/ 140 w 797"/>
                  <a:gd name="T77" fmla="*/ 425 h 428"/>
                  <a:gd name="T78" fmla="*/ 109 w 797"/>
                  <a:gd name="T79" fmla="*/ 425 h 428"/>
                  <a:gd name="T80" fmla="*/ 74 w 797"/>
                  <a:gd name="T81" fmla="*/ 422 h 428"/>
                  <a:gd name="T82" fmla="*/ 48 w 797"/>
                  <a:gd name="T83" fmla="*/ 414 h 428"/>
                  <a:gd name="T84" fmla="*/ 31 w 797"/>
                  <a:gd name="T85" fmla="*/ 404 h 428"/>
                  <a:gd name="T86" fmla="*/ 35 w 797"/>
                  <a:gd name="T87" fmla="*/ 390 h 428"/>
                  <a:gd name="T88" fmla="*/ 49 w 797"/>
                  <a:gd name="T89" fmla="*/ 372 h 428"/>
                  <a:gd name="T90" fmla="*/ 72 w 797"/>
                  <a:gd name="T91" fmla="*/ 357 h 428"/>
                  <a:gd name="T92" fmla="*/ 95 w 797"/>
                  <a:gd name="T93" fmla="*/ 349 h 428"/>
                  <a:gd name="T94" fmla="*/ 115 w 797"/>
                  <a:gd name="T95" fmla="*/ 350 h 428"/>
                  <a:gd name="T96" fmla="*/ 132 w 797"/>
                  <a:gd name="T97" fmla="*/ 362 h 428"/>
                  <a:gd name="T98" fmla="*/ 146 w 797"/>
                  <a:gd name="T99" fmla="*/ 373 h 428"/>
                  <a:gd name="T100" fmla="*/ 156 w 797"/>
                  <a:gd name="T101" fmla="*/ 383 h 428"/>
                  <a:gd name="T102" fmla="*/ 148 w 797"/>
                  <a:gd name="T103" fmla="*/ 367 h 428"/>
                  <a:gd name="T104" fmla="*/ 130 w 797"/>
                  <a:gd name="T105" fmla="*/ 350 h 428"/>
                  <a:gd name="T106" fmla="*/ 115 w 797"/>
                  <a:gd name="T107" fmla="*/ 337 h 428"/>
                  <a:gd name="T108" fmla="*/ 105 w 797"/>
                  <a:gd name="T109" fmla="*/ 334 h 428"/>
                  <a:gd name="T110" fmla="*/ 81 w 797"/>
                  <a:gd name="T111" fmla="*/ 305 h 428"/>
                  <a:gd name="T112" fmla="*/ 49 w 797"/>
                  <a:gd name="T113" fmla="*/ 269 h 428"/>
                  <a:gd name="T114" fmla="*/ 20 w 797"/>
                  <a:gd name="T115" fmla="*/ 228 h 428"/>
                  <a:gd name="T116" fmla="*/ 0 w 797"/>
                  <a:gd name="T117" fmla="*/ 187 h 428"/>
                  <a:gd name="T118" fmla="*/ 36 w 797"/>
                  <a:gd name="T119" fmla="*/ 155 h 428"/>
                  <a:gd name="T120" fmla="*/ 100 w 797"/>
                  <a:gd name="T121" fmla="*/ 106 h 428"/>
                  <a:gd name="T122" fmla="*/ 194 w 797"/>
                  <a:gd name="T123" fmla="*/ 51 h 428"/>
                  <a:gd name="T124" fmla="*/ 322 w 797"/>
                  <a:gd name="T125" fmla="*/ 0 h 4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7"/>
                  <a:gd name="T190" fmla="*/ 0 h 428"/>
                  <a:gd name="T191" fmla="*/ 797 w 797"/>
                  <a:gd name="T192" fmla="*/ 428 h 4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7" h="428">
                    <a:moveTo>
                      <a:pt x="322" y="0"/>
                    </a:moveTo>
                    <a:lnTo>
                      <a:pt x="324" y="2"/>
                    </a:lnTo>
                    <a:lnTo>
                      <a:pt x="327" y="8"/>
                    </a:lnTo>
                    <a:lnTo>
                      <a:pt x="334" y="13"/>
                    </a:lnTo>
                    <a:lnTo>
                      <a:pt x="342" y="20"/>
                    </a:lnTo>
                    <a:lnTo>
                      <a:pt x="350" y="23"/>
                    </a:lnTo>
                    <a:lnTo>
                      <a:pt x="360" y="28"/>
                    </a:lnTo>
                    <a:lnTo>
                      <a:pt x="372" y="31"/>
                    </a:lnTo>
                    <a:lnTo>
                      <a:pt x="383" y="37"/>
                    </a:lnTo>
                    <a:lnTo>
                      <a:pt x="395" y="39"/>
                    </a:lnTo>
                    <a:lnTo>
                      <a:pt x="410" y="42"/>
                    </a:lnTo>
                    <a:lnTo>
                      <a:pt x="423" y="42"/>
                    </a:lnTo>
                    <a:lnTo>
                      <a:pt x="437" y="42"/>
                    </a:lnTo>
                    <a:lnTo>
                      <a:pt x="452" y="39"/>
                    </a:lnTo>
                    <a:lnTo>
                      <a:pt x="465" y="36"/>
                    </a:lnTo>
                    <a:lnTo>
                      <a:pt x="480" y="31"/>
                    </a:lnTo>
                    <a:lnTo>
                      <a:pt x="497" y="24"/>
                    </a:lnTo>
                    <a:lnTo>
                      <a:pt x="507" y="29"/>
                    </a:lnTo>
                    <a:lnTo>
                      <a:pt x="523" y="37"/>
                    </a:lnTo>
                    <a:lnTo>
                      <a:pt x="538" y="46"/>
                    </a:lnTo>
                    <a:lnTo>
                      <a:pt x="559" y="57"/>
                    </a:lnTo>
                    <a:lnTo>
                      <a:pt x="577" y="68"/>
                    </a:lnTo>
                    <a:lnTo>
                      <a:pt x="599" y="83"/>
                    </a:lnTo>
                    <a:lnTo>
                      <a:pt x="622" y="98"/>
                    </a:lnTo>
                    <a:lnTo>
                      <a:pt x="643" y="114"/>
                    </a:lnTo>
                    <a:lnTo>
                      <a:pt x="664" y="129"/>
                    </a:lnTo>
                    <a:lnTo>
                      <a:pt x="687" y="145"/>
                    </a:lnTo>
                    <a:lnTo>
                      <a:pt x="709" y="160"/>
                    </a:lnTo>
                    <a:lnTo>
                      <a:pt x="730" y="178"/>
                    </a:lnTo>
                    <a:lnTo>
                      <a:pt x="748" y="191"/>
                    </a:lnTo>
                    <a:lnTo>
                      <a:pt x="766" y="205"/>
                    </a:lnTo>
                    <a:lnTo>
                      <a:pt x="781" y="218"/>
                    </a:lnTo>
                    <a:lnTo>
                      <a:pt x="796" y="233"/>
                    </a:lnTo>
                    <a:lnTo>
                      <a:pt x="788" y="243"/>
                    </a:lnTo>
                    <a:lnTo>
                      <a:pt x="780" y="254"/>
                    </a:lnTo>
                    <a:lnTo>
                      <a:pt x="771" y="264"/>
                    </a:lnTo>
                    <a:lnTo>
                      <a:pt x="761" y="274"/>
                    </a:lnTo>
                    <a:lnTo>
                      <a:pt x="753" y="284"/>
                    </a:lnTo>
                    <a:lnTo>
                      <a:pt x="745" y="292"/>
                    </a:lnTo>
                    <a:lnTo>
                      <a:pt x="737" y="302"/>
                    </a:lnTo>
                    <a:lnTo>
                      <a:pt x="729" y="311"/>
                    </a:lnTo>
                    <a:lnTo>
                      <a:pt x="717" y="316"/>
                    </a:lnTo>
                    <a:lnTo>
                      <a:pt x="709" y="326"/>
                    </a:lnTo>
                    <a:lnTo>
                      <a:pt x="701" y="331"/>
                    </a:lnTo>
                    <a:lnTo>
                      <a:pt x="692" y="339"/>
                    </a:lnTo>
                    <a:lnTo>
                      <a:pt x="684" y="346"/>
                    </a:lnTo>
                    <a:lnTo>
                      <a:pt x="674" y="352"/>
                    </a:lnTo>
                    <a:lnTo>
                      <a:pt x="666" y="357"/>
                    </a:lnTo>
                    <a:lnTo>
                      <a:pt x="658" y="362"/>
                    </a:lnTo>
                    <a:lnTo>
                      <a:pt x="661" y="360"/>
                    </a:lnTo>
                    <a:lnTo>
                      <a:pt x="666" y="360"/>
                    </a:lnTo>
                    <a:lnTo>
                      <a:pt x="668" y="359"/>
                    </a:lnTo>
                    <a:lnTo>
                      <a:pt x="674" y="359"/>
                    </a:lnTo>
                    <a:lnTo>
                      <a:pt x="678" y="357"/>
                    </a:lnTo>
                    <a:lnTo>
                      <a:pt x="681" y="357"/>
                    </a:lnTo>
                    <a:lnTo>
                      <a:pt x="684" y="354"/>
                    </a:lnTo>
                    <a:lnTo>
                      <a:pt x="689" y="354"/>
                    </a:lnTo>
                    <a:lnTo>
                      <a:pt x="692" y="352"/>
                    </a:lnTo>
                    <a:lnTo>
                      <a:pt x="696" y="352"/>
                    </a:lnTo>
                    <a:lnTo>
                      <a:pt x="697" y="349"/>
                    </a:lnTo>
                    <a:lnTo>
                      <a:pt x="699" y="349"/>
                    </a:lnTo>
                    <a:lnTo>
                      <a:pt x="699" y="347"/>
                    </a:lnTo>
                    <a:lnTo>
                      <a:pt x="702" y="347"/>
                    </a:lnTo>
                    <a:lnTo>
                      <a:pt x="704" y="347"/>
                    </a:lnTo>
                    <a:lnTo>
                      <a:pt x="702" y="350"/>
                    </a:lnTo>
                    <a:lnTo>
                      <a:pt x="699" y="352"/>
                    </a:lnTo>
                    <a:lnTo>
                      <a:pt x="696" y="355"/>
                    </a:lnTo>
                    <a:lnTo>
                      <a:pt x="696" y="359"/>
                    </a:lnTo>
                    <a:lnTo>
                      <a:pt x="692" y="359"/>
                    </a:lnTo>
                    <a:lnTo>
                      <a:pt x="692" y="362"/>
                    </a:lnTo>
                    <a:lnTo>
                      <a:pt x="689" y="365"/>
                    </a:lnTo>
                    <a:lnTo>
                      <a:pt x="689" y="367"/>
                    </a:lnTo>
                    <a:lnTo>
                      <a:pt x="686" y="367"/>
                    </a:lnTo>
                    <a:lnTo>
                      <a:pt x="686" y="370"/>
                    </a:lnTo>
                    <a:lnTo>
                      <a:pt x="686" y="373"/>
                    </a:lnTo>
                    <a:lnTo>
                      <a:pt x="684" y="373"/>
                    </a:lnTo>
                    <a:lnTo>
                      <a:pt x="684" y="375"/>
                    </a:lnTo>
                    <a:lnTo>
                      <a:pt x="684" y="376"/>
                    </a:lnTo>
                    <a:lnTo>
                      <a:pt x="687" y="373"/>
                    </a:lnTo>
                    <a:lnTo>
                      <a:pt x="691" y="372"/>
                    </a:lnTo>
                    <a:lnTo>
                      <a:pt x="692" y="370"/>
                    </a:lnTo>
                    <a:lnTo>
                      <a:pt x="697" y="370"/>
                    </a:lnTo>
                    <a:lnTo>
                      <a:pt x="701" y="367"/>
                    </a:lnTo>
                    <a:lnTo>
                      <a:pt x="704" y="363"/>
                    </a:lnTo>
                    <a:lnTo>
                      <a:pt x="706" y="360"/>
                    </a:lnTo>
                    <a:lnTo>
                      <a:pt x="710" y="360"/>
                    </a:lnTo>
                    <a:lnTo>
                      <a:pt x="712" y="357"/>
                    </a:lnTo>
                    <a:lnTo>
                      <a:pt x="715" y="354"/>
                    </a:lnTo>
                    <a:lnTo>
                      <a:pt x="717" y="350"/>
                    </a:lnTo>
                    <a:lnTo>
                      <a:pt x="719" y="347"/>
                    </a:lnTo>
                    <a:lnTo>
                      <a:pt x="719" y="346"/>
                    </a:lnTo>
                    <a:lnTo>
                      <a:pt x="722" y="342"/>
                    </a:lnTo>
                    <a:lnTo>
                      <a:pt x="722" y="339"/>
                    </a:lnTo>
                    <a:lnTo>
                      <a:pt x="724" y="336"/>
                    </a:lnTo>
                    <a:lnTo>
                      <a:pt x="730" y="337"/>
                    </a:lnTo>
                    <a:lnTo>
                      <a:pt x="737" y="341"/>
                    </a:lnTo>
                    <a:lnTo>
                      <a:pt x="742" y="344"/>
                    </a:lnTo>
                    <a:lnTo>
                      <a:pt x="750" y="346"/>
                    </a:lnTo>
                    <a:lnTo>
                      <a:pt x="757" y="349"/>
                    </a:lnTo>
                    <a:lnTo>
                      <a:pt x="765" y="352"/>
                    </a:lnTo>
                    <a:lnTo>
                      <a:pt x="770" y="355"/>
                    </a:lnTo>
                    <a:lnTo>
                      <a:pt x="776" y="360"/>
                    </a:lnTo>
                    <a:lnTo>
                      <a:pt x="780" y="363"/>
                    </a:lnTo>
                    <a:lnTo>
                      <a:pt x="784" y="367"/>
                    </a:lnTo>
                    <a:lnTo>
                      <a:pt x="784" y="370"/>
                    </a:lnTo>
                    <a:lnTo>
                      <a:pt x="788" y="376"/>
                    </a:lnTo>
                    <a:lnTo>
                      <a:pt x="786" y="378"/>
                    </a:lnTo>
                    <a:lnTo>
                      <a:pt x="786" y="385"/>
                    </a:lnTo>
                    <a:lnTo>
                      <a:pt x="783" y="388"/>
                    </a:lnTo>
                    <a:lnTo>
                      <a:pt x="780" y="393"/>
                    </a:lnTo>
                    <a:lnTo>
                      <a:pt x="771" y="394"/>
                    </a:lnTo>
                    <a:lnTo>
                      <a:pt x="765" y="398"/>
                    </a:lnTo>
                    <a:lnTo>
                      <a:pt x="755" y="401"/>
                    </a:lnTo>
                    <a:lnTo>
                      <a:pt x="747" y="403"/>
                    </a:lnTo>
                    <a:lnTo>
                      <a:pt x="735" y="403"/>
                    </a:lnTo>
                    <a:lnTo>
                      <a:pt x="725" y="406"/>
                    </a:lnTo>
                    <a:lnTo>
                      <a:pt x="714" y="406"/>
                    </a:lnTo>
                    <a:lnTo>
                      <a:pt x="706" y="409"/>
                    </a:lnTo>
                    <a:lnTo>
                      <a:pt x="694" y="409"/>
                    </a:lnTo>
                    <a:lnTo>
                      <a:pt x="683" y="409"/>
                    </a:lnTo>
                    <a:lnTo>
                      <a:pt x="671" y="407"/>
                    </a:lnTo>
                    <a:lnTo>
                      <a:pt x="661" y="407"/>
                    </a:lnTo>
                    <a:lnTo>
                      <a:pt x="653" y="406"/>
                    </a:lnTo>
                    <a:lnTo>
                      <a:pt x="643" y="406"/>
                    </a:lnTo>
                    <a:lnTo>
                      <a:pt x="635" y="403"/>
                    </a:lnTo>
                    <a:lnTo>
                      <a:pt x="630" y="401"/>
                    </a:lnTo>
                    <a:lnTo>
                      <a:pt x="620" y="401"/>
                    </a:lnTo>
                    <a:lnTo>
                      <a:pt x="605" y="404"/>
                    </a:lnTo>
                    <a:lnTo>
                      <a:pt x="585" y="406"/>
                    </a:lnTo>
                    <a:lnTo>
                      <a:pt x="564" y="409"/>
                    </a:lnTo>
                    <a:lnTo>
                      <a:pt x="536" y="409"/>
                    </a:lnTo>
                    <a:lnTo>
                      <a:pt x="507" y="412"/>
                    </a:lnTo>
                    <a:lnTo>
                      <a:pt x="475" y="414"/>
                    </a:lnTo>
                    <a:lnTo>
                      <a:pt x="444" y="417"/>
                    </a:lnTo>
                    <a:lnTo>
                      <a:pt x="411" y="417"/>
                    </a:lnTo>
                    <a:lnTo>
                      <a:pt x="380" y="417"/>
                    </a:lnTo>
                    <a:lnTo>
                      <a:pt x="349" y="416"/>
                    </a:lnTo>
                    <a:lnTo>
                      <a:pt x="321" y="416"/>
                    </a:lnTo>
                    <a:lnTo>
                      <a:pt x="294" y="414"/>
                    </a:lnTo>
                    <a:lnTo>
                      <a:pt x="273" y="411"/>
                    </a:lnTo>
                    <a:lnTo>
                      <a:pt x="255" y="406"/>
                    </a:lnTo>
                    <a:lnTo>
                      <a:pt x="243" y="401"/>
                    </a:lnTo>
                    <a:lnTo>
                      <a:pt x="237" y="401"/>
                    </a:lnTo>
                    <a:lnTo>
                      <a:pt x="232" y="403"/>
                    </a:lnTo>
                    <a:lnTo>
                      <a:pt x="225" y="404"/>
                    </a:lnTo>
                    <a:lnTo>
                      <a:pt x="219" y="407"/>
                    </a:lnTo>
                    <a:lnTo>
                      <a:pt x="211" y="407"/>
                    </a:lnTo>
                    <a:lnTo>
                      <a:pt x="204" y="411"/>
                    </a:lnTo>
                    <a:lnTo>
                      <a:pt x="194" y="414"/>
                    </a:lnTo>
                    <a:lnTo>
                      <a:pt x="189" y="416"/>
                    </a:lnTo>
                    <a:lnTo>
                      <a:pt x="181" y="416"/>
                    </a:lnTo>
                    <a:lnTo>
                      <a:pt x="173" y="419"/>
                    </a:lnTo>
                    <a:lnTo>
                      <a:pt x="163" y="420"/>
                    </a:lnTo>
                    <a:lnTo>
                      <a:pt x="156" y="424"/>
                    </a:lnTo>
                    <a:lnTo>
                      <a:pt x="148" y="424"/>
                    </a:lnTo>
                    <a:lnTo>
                      <a:pt x="140" y="425"/>
                    </a:lnTo>
                    <a:lnTo>
                      <a:pt x="132" y="425"/>
                    </a:lnTo>
                    <a:lnTo>
                      <a:pt x="125" y="427"/>
                    </a:lnTo>
                    <a:lnTo>
                      <a:pt x="117" y="425"/>
                    </a:lnTo>
                    <a:lnTo>
                      <a:pt x="109" y="425"/>
                    </a:lnTo>
                    <a:lnTo>
                      <a:pt x="100" y="425"/>
                    </a:lnTo>
                    <a:lnTo>
                      <a:pt x="92" y="425"/>
                    </a:lnTo>
                    <a:lnTo>
                      <a:pt x="84" y="422"/>
                    </a:lnTo>
                    <a:lnTo>
                      <a:pt x="74" y="422"/>
                    </a:lnTo>
                    <a:lnTo>
                      <a:pt x="66" y="419"/>
                    </a:lnTo>
                    <a:lnTo>
                      <a:pt x="61" y="419"/>
                    </a:lnTo>
                    <a:lnTo>
                      <a:pt x="53" y="416"/>
                    </a:lnTo>
                    <a:lnTo>
                      <a:pt x="48" y="414"/>
                    </a:lnTo>
                    <a:lnTo>
                      <a:pt x="41" y="411"/>
                    </a:lnTo>
                    <a:lnTo>
                      <a:pt x="38" y="409"/>
                    </a:lnTo>
                    <a:lnTo>
                      <a:pt x="35" y="407"/>
                    </a:lnTo>
                    <a:lnTo>
                      <a:pt x="31" y="404"/>
                    </a:lnTo>
                    <a:lnTo>
                      <a:pt x="30" y="401"/>
                    </a:lnTo>
                    <a:lnTo>
                      <a:pt x="31" y="398"/>
                    </a:lnTo>
                    <a:lnTo>
                      <a:pt x="31" y="393"/>
                    </a:lnTo>
                    <a:lnTo>
                      <a:pt x="35" y="390"/>
                    </a:lnTo>
                    <a:lnTo>
                      <a:pt x="36" y="383"/>
                    </a:lnTo>
                    <a:lnTo>
                      <a:pt x="41" y="381"/>
                    </a:lnTo>
                    <a:lnTo>
                      <a:pt x="44" y="375"/>
                    </a:lnTo>
                    <a:lnTo>
                      <a:pt x="49" y="372"/>
                    </a:lnTo>
                    <a:lnTo>
                      <a:pt x="56" y="367"/>
                    </a:lnTo>
                    <a:lnTo>
                      <a:pt x="61" y="365"/>
                    </a:lnTo>
                    <a:lnTo>
                      <a:pt x="67" y="360"/>
                    </a:lnTo>
                    <a:lnTo>
                      <a:pt x="72" y="357"/>
                    </a:lnTo>
                    <a:lnTo>
                      <a:pt x="79" y="354"/>
                    </a:lnTo>
                    <a:lnTo>
                      <a:pt x="84" y="352"/>
                    </a:lnTo>
                    <a:lnTo>
                      <a:pt x="90" y="350"/>
                    </a:lnTo>
                    <a:lnTo>
                      <a:pt x="95" y="349"/>
                    </a:lnTo>
                    <a:lnTo>
                      <a:pt x="100" y="347"/>
                    </a:lnTo>
                    <a:lnTo>
                      <a:pt x="105" y="347"/>
                    </a:lnTo>
                    <a:lnTo>
                      <a:pt x="109" y="347"/>
                    </a:lnTo>
                    <a:lnTo>
                      <a:pt x="115" y="350"/>
                    </a:lnTo>
                    <a:lnTo>
                      <a:pt x="117" y="354"/>
                    </a:lnTo>
                    <a:lnTo>
                      <a:pt x="123" y="357"/>
                    </a:lnTo>
                    <a:lnTo>
                      <a:pt x="125" y="359"/>
                    </a:lnTo>
                    <a:lnTo>
                      <a:pt x="132" y="362"/>
                    </a:lnTo>
                    <a:lnTo>
                      <a:pt x="135" y="365"/>
                    </a:lnTo>
                    <a:lnTo>
                      <a:pt x="140" y="368"/>
                    </a:lnTo>
                    <a:lnTo>
                      <a:pt x="143" y="370"/>
                    </a:lnTo>
                    <a:lnTo>
                      <a:pt x="146" y="373"/>
                    </a:lnTo>
                    <a:lnTo>
                      <a:pt x="148" y="376"/>
                    </a:lnTo>
                    <a:lnTo>
                      <a:pt x="153" y="378"/>
                    </a:lnTo>
                    <a:lnTo>
                      <a:pt x="153" y="380"/>
                    </a:lnTo>
                    <a:lnTo>
                      <a:pt x="156" y="383"/>
                    </a:lnTo>
                    <a:lnTo>
                      <a:pt x="158" y="385"/>
                    </a:lnTo>
                    <a:lnTo>
                      <a:pt x="155" y="378"/>
                    </a:lnTo>
                    <a:lnTo>
                      <a:pt x="151" y="372"/>
                    </a:lnTo>
                    <a:lnTo>
                      <a:pt x="148" y="367"/>
                    </a:lnTo>
                    <a:lnTo>
                      <a:pt x="145" y="362"/>
                    </a:lnTo>
                    <a:lnTo>
                      <a:pt x="140" y="357"/>
                    </a:lnTo>
                    <a:lnTo>
                      <a:pt x="137" y="354"/>
                    </a:lnTo>
                    <a:lnTo>
                      <a:pt x="130" y="350"/>
                    </a:lnTo>
                    <a:lnTo>
                      <a:pt x="128" y="347"/>
                    </a:lnTo>
                    <a:lnTo>
                      <a:pt x="122" y="344"/>
                    </a:lnTo>
                    <a:lnTo>
                      <a:pt x="118" y="341"/>
                    </a:lnTo>
                    <a:lnTo>
                      <a:pt x="115" y="337"/>
                    </a:lnTo>
                    <a:lnTo>
                      <a:pt x="112" y="336"/>
                    </a:lnTo>
                    <a:lnTo>
                      <a:pt x="109" y="334"/>
                    </a:lnTo>
                    <a:lnTo>
                      <a:pt x="107" y="334"/>
                    </a:lnTo>
                    <a:lnTo>
                      <a:pt x="105" y="334"/>
                    </a:lnTo>
                    <a:lnTo>
                      <a:pt x="99" y="326"/>
                    </a:lnTo>
                    <a:lnTo>
                      <a:pt x="94" y="319"/>
                    </a:lnTo>
                    <a:lnTo>
                      <a:pt x="86" y="311"/>
                    </a:lnTo>
                    <a:lnTo>
                      <a:pt x="81" y="305"/>
                    </a:lnTo>
                    <a:lnTo>
                      <a:pt x="72" y="295"/>
                    </a:lnTo>
                    <a:lnTo>
                      <a:pt x="64" y="287"/>
                    </a:lnTo>
                    <a:lnTo>
                      <a:pt x="56" y="277"/>
                    </a:lnTo>
                    <a:lnTo>
                      <a:pt x="49" y="269"/>
                    </a:lnTo>
                    <a:lnTo>
                      <a:pt x="41" y="258"/>
                    </a:lnTo>
                    <a:lnTo>
                      <a:pt x="35" y="248"/>
                    </a:lnTo>
                    <a:lnTo>
                      <a:pt x="25" y="236"/>
                    </a:lnTo>
                    <a:lnTo>
                      <a:pt x="20" y="228"/>
                    </a:lnTo>
                    <a:lnTo>
                      <a:pt x="13" y="217"/>
                    </a:lnTo>
                    <a:lnTo>
                      <a:pt x="7" y="207"/>
                    </a:lnTo>
                    <a:lnTo>
                      <a:pt x="3" y="197"/>
                    </a:lnTo>
                    <a:lnTo>
                      <a:pt x="0" y="187"/>
                    </a:lnTo>
                    <a:lnTo>
                      <a:pt x="5" y="181"/>
                    </a:lnTo>
                    <a:lnTo>
                      <a:pt x="13" y="173"/>
                    </a:lnTo>
                    <a:lnTo>
                      <a:pt x="25" y="163"/>
                    </a:lnTo>
                    <a:lnTo>
                      <a:pt x="36" y="155"/>
                    </a:lnTo>
                    <a:lnTo>
                      <a:pt x="49" y="142"/>
                    </a:lnTo>
                    <a:lnTo>
                      <a:pt x="66" y="130"/>
                    </a:lnTo>
                    <a:lnTo>
                      <a:pt x="81" y="117"/>
                    </a:lnTo>
                    <a:lnTo>
                      <a:pt x="100" y="106"/>
                    </a:lnTo>
                    <a:lnTo>
                      <a:pt x="120" y="93"/>
                    </a:lnTo>
                    <a:lnTo>
                      <a:pt x="143" y="78"/>
                    </a:lnTo>
                    <a:lnTo>
                      <a:pt x="168" y="64"/>
                    </a:lnTo>
                    <a:lnTo>
                      <a:pt x="194" y="51"/>
                    </a:lnTo>
                    <a:lnTo>
                      <a:pt x="222" y="37"/>
                    </a:lnTo>
                    <a:lnTo>
                      <a:pt x="253" y="24"/>
                    </a:lnTo>
                    <a:lnTo>
                      <a:pt x="286" y="11"/>
                    </a:lnTo>
                    <a:lnTo>
                      <a:pt x="322" y="0"/>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6" name="Freeform 84"/>
              <p:cNvSpPr>
                <a:spLocks/>
              </p:cNvSpPr>
              <p:nvPr/>
            </p:nvSpPr>
            <p:spPr bwMode="auto">
              <a:xfrm>
                <a:off x="5040" y="2845"/>
                <a:ext cx="187" cy="251"/>
              </a:xfrm>
              <a:custGeom>
                <a:avLst/>
                <a:gdLst>
                  <a:gd name="T0" fmla="*/ 147 w 187"/>
                  <a:gd name="T1" fmla="*/ 10 h 251"/>
                  <a:gd name="T2" fmla="*/ 159 w 187"/>
                  <a:gd name="T3" fmla="*/ 30 h 251"/>
                  <a:gd name="T4" fmla="*/ 153 w 187"/>
                  <a:gd name="T5" fmla="*/ 59 h 251"/>
                  <a:gd name="T6" fmla="*/ 154 w 187"/>
                  <a:gd name="T7" fmla="*/ 72 h 251"/>
                  <a:gd name="T8" fmla="*/ 167 w 187"/>
                  <a:gd name="T9" fmla="*/ 79 h 251"/>
                  <a:gd name="T10" fmla="*/ 178 w 187"/>
                  <a:gd name="T11" fmla="*/ 82 h 251"/>
                  <a:gd name="T12" fmla="*/ 167 w 187"/>
                  <a:gd name="T13" fmla="*/ 91 h 251"/>
                  <a:gd name="T14" fmla="*/ 147 w 187"/>
                  <a:gd name="T15" fmla="*/ 85 h 251"/>
                  <a:gd name="T16" fmla="*/ 123 w 187"/>
                  <a:gd name="T17" fmla="*/ 85 h 251"/>
                  <a:gd name="T18" fmla="*/ 115 w 187"/>
                  <a:gd name="T19" fmla="*/ 99 h 251"/>
                  <a:gd name="T20" fmla="*/ 110 w 187"/>
                  <a:gd name="T21" fmla="*/ 152 h 251"/>
                  <a:gd name="T22" fmla="*/ 99 w 187"/>
                  <a:gd name="T23" fmla="*/ 208 h 251"/>
                  <a:gd name="T24" fmla="*/ 101 w 187"/>
                  <a:gd name="T25" fmla="*/ 232 h 251"/>
                  <a:gd name="T26" fmla="*/ 125 w 187"/>
                  <a:gd name="T27" fmla="*/ 224 h 251"/>
                  <a:gd name="T28" fmla="*/ 147 w 187"/>
                  <a:gd name="T29" fmla="*/ 207 h 251"/>
                  <a:gd name="T30" fmla="*/ 156 w 187"/>
                  <a:gd name="T31" fmla="*/ 188 h 251"/>
                  <a:gd name="T32" fmla="*/ 140 w 187"/>
                  <a:gd name="T33" fmla="*/ 186 h 251"/>
                  <a:gd name="T34" fmla="*/ 148 w 187"/>
                  <a:gd name="T35" fmla="*/ 168 h 251"/>
                  <a:gd name="T36" fmla="*/ 162 w 187"/>
                  <a:gd name="T37" fmla="*/ 149 h 251"/>
                  <a:gd name="T38" fmla="*/ 173 w 187"/>
                  <a:gd name="T39" fmla="*/ 138 h 251"/>
                  <a:gd name="T40" fmla="*/ 177 w 187"/>
                  <a:gd name="T41" fmla="*/ 147 h 251"/>
                  <a:gd name="T42" fmla="*/ 180 w 187"/>
                  <a:gd name="T43" fmla="*/ 170 h 251"/>
                  <a:gd name="T44" fmla="*/ 184 w 187"/>
                  <a:gd name="T45" fmla="*/ 192 h 251"/>
                  <a:gd name="T46" fmla="*/ 175 w 187"/>
                  <a:gd name="T47" fmla="*/ 194 h 251"/>
                  <a:gd name="T48" fmla="*/ 166 w 187"/>
                  <a:gd name="T49" fmla="*/ 205 h 251"/>
                  <a:gd name="T50" fmla="*/ 147 w 187"/>
                  <a:gd name="T51" fmla="*/ 229 h 251"/>
                  <a:gd name="T52" fmla="*/ 118 w 187"/>
                  <a:gd name="T53" fmla="*/ 247 h 251"/>
                  <a:gd name="T54" fmla="*/ 73 w 187"/>
                  <a:gd name="T55" fmla="*/ 248 h 251"/>
                  <a:gd name="T56" fmla="*/ 38 w 187"/>
                  <a:gd name="T57" fmla="*/ 236 h 251"/>
                  <a:gd name="T58" fmla="*/ 22 w 187"/>
                  <a:gd name="T59" fmla="*/ 210 h 251"/>
                  <a:gd name="T60" fmla="*/ 17 w 187"/>
                  <a:gd name="T61" fmla="*/ 178 h 251"/>
                  <a:gd name="T62" fmla="*/ 3 w 187"/>
                  <a:gd name="T63" fmla="*/ 175 h 251"/>
                  <a:gd name="T64" fmla="*/ 11 w 187"/>
                  <a:gd name="T65" fmla="*/ 155 h 251"/>
                  <a:gd name="T66" fmla="*/ 22 w 187"/>
                  <a:gd name="T67" fmla="*/ 138 h 251"/>
                  <a:gd name="T68" fmla="*/ 30 w 187"/>
                  <a:gd name="T69" fmla="*/ 141 h 251"/>
                  <a:gd name="T70" fmla="*/ 39 w 187"/>
                  <a:gd name="T71" fmla="*/ 162 h 251"/>
                  <a:gd name="T72" fmla="*/ 41 w 187"/>
                  <a:gd name="T73" fmla="*/ 176 h 251"/>
                  <a:gd name="T74" fmla="*/ 30 w 187"/>
                  <a:gd name="T75" fmla="*/ 189 h 251"/>
                  <a:gd name="T76" fmla="*/ 41 w 187"/>
                  <a:gd name="T77" fmla="*/ 210 h 251"/>
                  <a:gd name="T78" fmla="*/ 58 w 187"/>
                  <a:gd name="T79" fmla="*/ 223 h 251"/>
                  <a:gd name="T80" fmla="*/ 77 w 187"/>
                  <a:gd name="T81" fmla="*/ 212 h 251"/>
                  <a:gd name="T82" fmla="*/ 88 w 187"/>
                  <a:gd name="T83" fmla="*/ 162 h 251"/>
                  <a:gd name="T84" fmla="*/ 96 w 187"/>
                  <a:gd name="T85" fmla="*/ 112 h 251"/>
                  <a:gd name="T86" fmla="*/ 95 w 187"/>
                  <a:gd name="T87" fmla="*/ 82 h 251"/>
                  <a:gd name="T88" fmla="*/ 77 w 187"/>
                  <a:gd name="T89" fmla="*/ 82 h 251"/>
                  <a:gd name="T90" fmla="*/ 58 w 187"/>
                  <a:gd name="T91" fmla="*/ 82 h 251"/>
                  <a:gd name="T92" fmla="*/ 54 w 187"/>
                  <a:gd name="T93" fmla="*/ 66 h 251"/>
                  <a:gd name="T94" fmla="*/ 69 w 187"/>
                  <a:gd name="T95" fmla="*/ 66 h 251"/>
                  <a:gd name="T96" fmla="*/ 84 w 187"/>
                  <a:gd name="T97" fmla="*/ 66 h 251"/>
                  <a:gd name="T98" fmla="*/ 79 w 187"/>
                  <a:gd name="T99" fmla="*/ 46 h 251"/>
                  <a:gd name="T100" fmla="*/ 87 w 187"/>
                  <a:gd name="T101" fmla="*/ 21 h 251"/>
                  <a:gd name="T102" fmla="*/ 107 w 187"/>
                  <a:gd name="T103" fmla="*/ 2 h 2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251"/>
                  <a:gd name="T158" fmla="*/ 187 w 187"/>
                  <a:gd name="T159" fmla="*/ 251 h 2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251">
                    <a:moveTo>
                      <a:pt x="125" y="0"/>
                    </a:moveTo>
                    <a:lnTo>
                      <a:pt x="131" y="0"/>
                    </a:lnTo>
                    <a:lnTo>
                      <a:pt x="137" y="3"/>
                    </a:lnTo>
                    <a:lnTo>
                      <a:pt x="142" y="5"/>
                    </a:lnTo>
                    <a:lnTo>
                      <a:pt x="147" y="10"/>
                    </a:lnTo>
                    <a:lnTo>
                      <a:pt x="150" y="11"/>
                    </a:lnTo>
                    <a:lnTo>
                      <a:pt x="154" y="16"/>
                    </a:lnTo>
                    <a:lnTo>
                      <a:pt x="156" y="21"/>
                    </a:lnTo>
                    <a:lnTo>
                      <a:pt x="159" y="27"/>
                    </a:lnTo>
                    <a:lnTo>
                      <a:pt x="159" y="30"/>
                    </a:lnTo>
                    <a:lnTo>
                      <a:pt x="159" y="37"/>
                    </a:lnTo>
                    <a:lnTo>
                      <a:pt x="158" y="42"/>
                    </a:lnTo>
                    <a:lnTo>
                      <a:pt x="158" y="48"/>
                    </a:lnTo>
                    <a:lnTo>
                      <a:pt x="154" y="53"/>
                    </a:lnTo>
                    <a:lnTo>
                      <a:pt x="153" y="59"/>
                    </a:lnTo>
                    <a:lnTo>
                      <a:pt x="150" y="64"/>
                    </a:lnTo>
                    <a:lnTo>
                      <a:pt x="147" y="71"/>
                    </a:lnTo>
                    <a:lnTo>
                      <a:pt x="150" y="71"/>
                    </a:lnTo>
                    <a:lnTo>
                      <a:pt x="153" y="72"/>
                    </a:lnTo>
                    <a:lnTo>
                      <a:pt x="154" y="72"/>
                    </a:lnTo>
                    <a:lnTo>
                      <a:pt x="158" y="74"/>
                    </a:lnTo>
                    <a:lnTo>
                      <a:pt x="159" y="74"/>
                    </a:lnTo>
                    <a:lnTo>
                      <a:pt x="162" y="77"/>
                    </a:lnTo>
                    <a:lnTo>
                      <a:pt x="166" y="77"/>
                    </a:lnTo>
                    <a:lnTo>
                      <a:pt x="167" y="79"/>
                    </a:lnTo>
                    <a:lnTo>
                      <a:pt x="170" y="79"/>
                    </a:lnTo>
                    <a:lnTo>
                      <a:pt x="172" y="79"/>
                    </a:lnTo>
                    <a:lnTo>
                      <a:pt x="175" y="80"/>
                    </a:lnTo>
                    <a:lnTo>
                      <a:pt x="177" y="80"/>
                    </a:lnTo>
                    <a:lnTo>
                      <a:pt x="178" y="82"/>
                    </a:lnTo>
                    <a:lnTo>
                      <a:pt x="175" y="93"/>
                    </a:lnTo>
                    <a:lnTo>
                      <a:pt x="173" y="91"/>
                    </a:lnTo>
                    <a:lnTo>
                      <a:pt x="172" y="91"/>
                    </a:lnTo>
                    <a:lnTo>
                      <a:pt x="170" y="91"/>
                    </a:lnTo>
                    <a:lnTo>
                      <a:pt x="167" y="91"/>
                    </a:lnTo>
                    <a:lnTo>
                      <a:pt x="162" y="88"/>
                    </a:lnTo>
                    <a:lnTo>
                      <a:pt x="159" y="88"/>
                    </a:lnTo>
                    <a:lnTo>
                      <a:pt x="154" y="88"/>
                    </a:lnTo>
                    <a:lnTo>
                      <a:pt x="151" y="88"/>
                    </a:lnTo>
                    <a:lnTo>
                      <a:pt x="147" y="85"/>
                    </a:lnTo>
                    <a:lnTo>
                      <a:pt x="140" y="85"/>
                    </a:lnTo>
                    <a:lnTo>
                      <a:pt x="136" y="85"/>
                    </a:lnTo>
                    <a:lnTo>
                      <a:pt x="132" y="85"/>
                    </a:lnTo>
                    <a:lnTo>
                      <a:pt x="126" y="85"/>
                    </a:lnTo>
                    <a:lnTo>
                      <a:pt x="123" y="85"/>
                    </a:lnTo>
                    <a:lnTo>
                      <a:pt x="120" y="85"/>
                    </a:lnTo>
                    <a:lnTo>
                      <a:pt x="117" y="85"/>
                    </a:lnTo>
                    <a:lnTo>
                      <a:pt x="115" y="87"/>
                    </a:lnTo>
                    <a:lnTo>
                      <a:pt x="115" y="91"/>
                    </a:lnTo>
                    <a:lnTo>
                      <a:pt x="115" y="99"/>
                    </a:lnTo>
                    <a:lnTo>
                      <a:pt x="115" y="109"/>
                    </a:lnTo>
                    <a:lnTo>
                      <a:pt x="112" y="119"/>
                    </a:lnTo>
                    <a:lnTo>
                      <a:pt x="112" y="128"/>
                    </a:lnTo>
                    <a:lnTo>
                      <a:pt x="110" y="139"/>
                    </a:lnTo>
                    <a:lnTo>
                      <a:pt x="110" y="152"/>
                    </a:lnTo>
                    <a:lnTo>
                      <a:pt x="107" y="163"/>
                    </a:lnTo>
                    <a:lnTo>
                      <a:pt x="106" y="176"/>
                    </a:lnTo>
                    <a:lnTo>
                      <a:pt x="102" y="188"/>
                    </a:lnTo>
                    <a:lnTo>
                      <a:pt x="102" y="199"/>
                    </a:lnTo>
                    <a:lnTo>
                      <a:pt x="99" y="208"/>
                    </a:lnTo>
                    <a:lnTo>
                      <a:pt x="98" y="218"/>
                    </a:lnTo>
                    <a:lnTo>
                      <a:pt x="95" y="226"/>
                    </a:lnTo>
                    <a:lnTo>
                      <a:pt x="95" y="234"/>
                    </a:lnTo>
                    <a:lnTo>
                      <a:pt x="98" y="232"/>
                    </a:lnTo>
                    <a:lnTo>
                      <a:pt x="101" y="232"/>
                    </a:lnTo>
                    <a:lnTo>
                      <a:pt x="104" y="231"/>
                    </a:lnTo>
                    <a:lnTo>
                      <a:pt x="110" y="231"/>
                    </a:lnTo>
                    <a:lnTo>
                      <a:pt x="113" y="229"/>
                    </a:lnTo>
                    <a:lnTo>
                      <a:pt x="118" y="228"/>
                    </a:lnTo>
                    <a:lnTo>
                      <a:pt x="125" y="224"/>
                    </a:lnTo>
                    <a:lnTo>
                      <a:pt x="129" y="223"/>
                    </a:lnTo>
                    <a:lnTo>
                      <a:pt x="132" y="218"/>
                    </a:lnTo>
                    <a:lnTo>
                      <a:pt x="137" y="215"/>
                    </a:lnTo>
                    <a:lnTo>
                      <a:pt x="140" y="210"/>
                    </a:lnTo>
                    <a:lnTo>
                      <a:pt x="147" y="207"/>
                    </a:lnTo>
                    <a:lnTo>
                      <a:pt x="148" y="202"/>
                    </a:lnTo>
                    <a:lnTo>
                      <a:pt x="153" y="197"/>
                    </a:lnTo>
                    <a:lnTo>
                      <a:pt x="154" y="192"/>
                    </a:lnTo>
                    <a:lnTo>
                      <a:pt x="159" y="189"/>
                    </a:lnTo>
                    <a:lnTo>
                      <a:pt x="156" y="188"/>
                    </a:lnTo>
                    <a:lnTo>
                      <a:pt x="153" y="188"/>
                    </a:lnTo>
                    <a:lnTo>
                      <a:pt x="150" y="188"/>
                    </a:lnTo>
                    <a:lnTo>
                      <a:pt x="147" y="188"/>
                    </a:lnTo>
                    <a:lnTo>
                      <a:pt x="143" y="188"/>
                    </a:lnTo>
                    <a:lnTo>
                      <a:pt x="140" y="186"/>
                    </a:lnTo>
                    <a:lnTo>
                      <a:pt x="139" y="186"/>
                    </a:lnTo>
                    <a:lnTo>
                      <a:pt x="140" y="181"/>
                    </a:lnTo>
                    <a:lnTo>
                      <a:pt x="143" y="176"/>
                    </a:lnTo>
                    <a:lnTo>
                      <a:pt x="147" y="170"/>
                    </a:lnTo>
                    <a:lnTo>
                      <a:pt x="148" y="168"/>
                    </a:lnTo>
                    <a:lnTo>
                      <a:pt x="151" y="162"/>
                    </a:lnTo>
                    <a:lnTo>
                      <a:pt x="154" y="159"/>
                    </a:lnTo>
                    <a:lnTo>
                      <a:pt x="156" y="155"/>
                    </a:lnTo>
                    <a:lnTo>
                      <a:pt x="161" y="152"/>
                    </a:lnTo>
                    <a:lnTo>
                      <a:pt x="162" y="149"/>
                    </a:lnTo>
                    <a:lnTo>
                      <a:pt x="166" y="146"/>
                    </a:lnTo>
                    <a:lnTo>
                      <a:pt x="167" y="144"/>
                    </a:lnTo>
                    <a:lnTo>
                      <a:pt x="170" y="143"/>
                    </a:lnTo>
                    <a:lnTo>
                      <a:pt x="170" y="139"/>
                    </a:lnTo>
                    <a:lnTo>
                      <a:pt x="173" y="138"/>
                    </a:lnTo>
                    <a:lnTo>
                      <a:pt x="175" y="138"/>
                    </a:lnTo>
                    <a:lnTo>
                      <a:pt x="175" y="139"/>
                    </a:lnTo>
                    <a:lnTo>
                      <a:pt x="175" y="143"/>
                    </a:lnTo>
                    <a:lnTo>
                      <a:pt x="177" y="144"/>
                    </a:lnTo>
                    <a:lnTo>
                      <a:pt x="177" y="147"/>
                    </a:lnTo>
                    <a:lnTo>
                      <a:pt x="178" y="152"/>
                    </a:lnTo>
                    <a:lnTo>
                      <a:pt x="178" y="157"/>
                    </a:lnTo>
                    <a:lnTo>
                      <a:pt x="180" y="162"/>
                    </a:lnTo>
                    <a:lnTo>
                      <a:pt x="180" y="165"/>
                    </a:lnTo>
                    <a:lnTo>
                      <a:pt x="180" y="170"/>
                    </a:lnTo>
                    <a:lnTo>
                      <a:pt x="180" y="176"/>
                    </a:lnTo>
                    <a:lnTo>
                      <a:pt x="183" y="181"/>
                    </a:lnTo>
                    <a:lnTo>
                      <a:pt x="183" y="184"/>
                    </a:lnTo>
                    <a:lnTo>
                      <a:pt x="184" y="189"/>
                    </a:lnTo>
                    <a:lnTo>
                      <a:pt x="184" y="192"/>
                    </a:lnTo>
                    <a:lnTo>
                      <a:pt x="186" y="197"/>
                    </a:lnTo>
                    <a:lnTo>
                      <a:pt x="183" y="194"/>
                    </a:lnTo>
                    <a:lnTo>
                      <a:pt x="180" y="194"/>
                    </a:lnTo>
                    <a:lnTo>
                      <a:pt x="177" y="194"/>
                    </a:lnTo>
                    <a:lnTo>
                      <a:pt x="175" y="194"/>
                    </a:lnTo>
                    <a:lnTo>
                      <a:pt x="172" y="194"/>
                    </a:lnTo>
                    <a:lnTo>
                      <a:pt x="172" y="196"/>
                    </a:lnTo>
                    <a:lnTo>
                      <a:pt x="172" y="197"/>
                    </a:lnTo>
                    <a:lnTo>
                      <a:pt x="167" y="200"/>
                    </a:lnTo>
                    <a:lnTo>
                      <a:pt x="166" y="205"/>
                    </a:lnTo>
                    <a:lnTo>
                      <a:pt x="162" y="212"/>
                    </a:lnTo>
                    <a:lnTo>
                      <a:pt x="159" y="216"/>
                    </a:lnTo>
                    <a:lnTo>
                      <a:pt x="154" y="220"/>
                    </a:lnTo>
                    <a:lnTo>
                      <a:pt x="151" y="224"/>
                    </a:lnTo>
                    <a:lnTo>
                      <a:pt x="147" y="229"/>
                    </a:lnTo>
                    <a:lnTo>
                      <a:pt x="143" y="236"/>
                    </a:lnTo>
                    <a:lnTo>
                      <a:pt x="137" y="237"/>
                    </a:lnTo>
                    <a:lnTo>
                      <a:pt x="131" y="240"/>
                    </a:lnTo>
                    <a:lnTo>
                      <a:pt x="125" y="244"/>
                    </a:lnTo>
                    <a:lnTo>
                      <a:pt x="118" y="247"/>
                    </a:lnTo>
                    <a:lnTo>
                      <a:pt x="110" y="247"/>
                    </a:lnTo>
                    <a:lnTo>
                      <a:pt x="102" y="248"/>
                    </a:lnTo>
                    <a:lnTo>
                      <a:pt x="93" y="248"/>
                    </a:lnTo>
                    <a:lnTo>
                      <a:pt x="84" y="250"/>
                    </a:lnTo>
                    <a:lnTo>
                      <a:pt x="73" y="248"/>
                    </a:lnTo>
                    <a:lnTo>
                      <a:pt x="65" y="247"/>
                    </a:lnTo>
                    <a:lnTo>
                      <a:pt x="57" y="244"/>
                    </a:lnTo>
                    <a:lnTo>
                      <a:pt x="50" y="242"/>
                    </a:lnTo>
                    <a:lnTo>
                      <a:pt x="43" y="237"/>
                    </a:lnTo>
                    <a:lnTo>
                      <a:pt x="38" y="236"/>
                    </a:lnTo>
                    <a:lnTo>
                      <a:pt x="33" y="231"/>
                    </a:lnTo>
                    <a:lnTo>
                      <a:pt x="30" y="228"/>
                    </a:lnTo>
                    <a:lnTo>
                      <a:pt x="27" y="221"/>
                    </a:lnTo>
                    <a:lnTo>
                      <a:pt x="24" y="216"/>
                    </a:lnTo>
                    <a:lnTo>
                      <a:pt x="22" y="210"/>
                    </a:lnTo>
                    <a:lnTo>
                      <a:pt x="20" y="205"/>
                    </a:lnTo>
                    <a:lnTo>
                      <a:pt x="17" y="197"/>
                    </a:lnTo>
                    <a:lnTo>
                      <a:pt x="17" y="191"/>
                    </a:lnTo>
                    <a:lnTo>
                      <a:pt x="17" y="183"/>
                    </a:lnTo>
                    <a:lnTo>
                      <a:pt x="17" y="178"/>
                    </a:lnTo>
                    <a:lnTo>
                      <a:pt x="0" y="181"/>
                    </a:lnTo>
                    <a:lnTo>
                      <a:pt x="0" y="179"/>
                    </a:lnTo>
                    <a:lnTo>
                      <a:pt x="0" y="178"/>
                    </a:lnTo>
                    <a:lnTo>
                      <a:pt x="0" y="175"/>
                    </a:lnTo>
                    <a:lnTo>
                      <a:pt x="3" y="175"/>
                    </a:lnTo>
                    <a:lnTo>
                      <a:pt x="3" y="170"/>
                    </a:lnTo>
                    <a:lnTo>
                      <a:pt x="6" y="167"/>
                    </a:lnTo>
                    <a:lnTo>
                      <a:pt x="8" y="163"/>
                    </a:lnTo>
                    <a:lnTo>
                      <a:pt x="11" y="162"/>
                    </a:lnTo>
                    <a:lnTo>
                      <a:pt x="11" y="155"/>
                    </a:lnTo>
                    <a:lnTo>
                      <a:pt x="13" y="152"/>
                    </a:lnTo>
                    <a:lnTo>
                      <a:pt x="16" y="147"/>
                    </a:lnTo>
                    <a:lnTo>
                      <a:pt x="19" y="144"/>
                    </a:lnTo>
                    <a:lnTo>
                      <a:pt x="19" y="139"/>
                    </a:lnTo>
                    <a:lnTo>
                      <a:pt x="22" y="138"/>
                    </a:lnTo>
                    <a:lnTo>
                      <a:pt x="24" y="135"/>
                    </a:lnTo>
                    <a:lnTo>
                      <a:pt x="27" y="133"/>
                    </a:lnTo>
                    <a:lnTo>
                      <a:pt x="27" y="135"/>
                    </a:lnTo>
                    <a:lnTo>
                      <a:pt x="28" y="138"/>
                    </a:lnTo>
                    <a:lnTo>
                      <a:pt x="30" y="141"/>
                    </a:lnTo>
                    <a:lnTo>
                      <a:pt x="33" y="146"/>
                    </a:lnTo>
                    <a:lnTo>
                      <a:pt x="33" y="149"/>
                    </a:lnTo>
                    <a:lnTo>
                      <a:pt x="36" y="154"/>
                    </a:lnTo>
                    <a:lnTo>
                      <a:pt x="36" y="157"/>
                    </a:lnTo>
                    <a:lnTo>
                      <a:pt x="39" y="162"/>
                    </a:lnTo>
                    <a:lnTo>
                      <a:pt x="39" y="165"/>
                    </a:lnTo>
                    <a:lnTo>
                      <a:pt x="39" y="168"/>
                    </a:lnTo>
                    <a:lnTo>
                      <a:pt x="39" y="170"/>
                    </a:lnTo>
                    <a:lnTo>
                      <a:pt x="41" y="173"/>
                    </a:lnTo>
                    <a:lnTo>
                      <a:pt x="41" y="176"/>
                    </a:lnTo>
                    <a:lnTo>
                      <a:pt x="43" y="178"/>
                    </a:lnTo>
                    <a:lnTo>
                      <a:pt x="28" y="178"/>
                    </a:lnTo>
                    <a:lnTo>
                      <a:pt x="28" y="181"/>
                    </a:lnTo>
                    <a:lnTo>
                      <a:pt x="30" y="186"/>
                    </a:lnTo>
                    <a:lnTo>
                      <a:pt x="30" y="189"/>
                    </a:lnTo>
                    <a:lnTo>
                      <a:pt x="33" y="194"/>
                    </a:lnTo>
                    <a:lnTo>
                      <a:pt x="33" y="197"/>
                    </a:lnTo>
                    <a:lnTo>
                      <a:pt x="35" y="202"/>
                    </a:lnTo>
                    <a:lnTo>
                      <a:pt x="38" y="205"/>
                    </a:lnTo>
                    <a:lnTo>
                      <a:pt x="41" y="210"/>
                    </a:lnTo>
                    <a:lnTo>
                      <a:pt x="43" y="213"/>
                    </a:lnTo>
                    <a:lnTo>
                      <a:pt x="46" y="216"/>
                    </a:lnTo>
                    <a:lnTo>
                      <a:pt x="49" y="218"/>
                    </a:lnTo>
                    <a:lnTo>
                      <a:pt x="54" y="223"/>
                    </a:lnTo>
                    <a:lnTo>
                      <a:pt x="58" y="223"/>
                    </a:lnTo>
                    <a:lnTo>
                      <a:pt x="63" y="226"/>
                    </a:lnTo>
                    <a:lnTo>
                      <a:pt x="69" y="226"/>
                    </a:lnTo>
                    <a:lnTo>
                      <a:pt x="76" y="228"/>
                    </a:lnTo>
                    <a:lnTo>
                      <a:pt x="76" y="220"/>
                    </a:lnTo>
                    <a:lnTo>
                      <a:pt x="77" y="212"/>
                    </a:lnTo>
                    <a:lnTo>
                      <a:pt x="80" y="202"/>
                    </a:lnTo>
                    <a:lnTo>
                      <a:pt x="82" y="194"/>
                    </a:lnTo>
                    <a:lnTo>
                      <a:pt x="82" y="183"/>
                    </a:lnTo>
                    <a:lnTo>
                      <a:pt x="85" y="173"/>
                    </a:lnTo>
                    <a:lnTo>
                      <a:pt x="88" y="162"/>
                    </a:lnTo>
                    <a:lnTo>
                      <a:pt x="90" y="152"/>
                    </a:lnTo>
                    <a:lnTo>
                      <a:pt x="90" y="141"/>
                    </a:lnTo>
                    <a:lnTo>
                      <a:pt x="93" y="130"/>
                    </a:lnTo>
                    <a:lnTo>
                      <a:pt x="95" y="120"/>
                    </a:lnTo>
                    <a:lnTo>
                      <a:pt x="96" y="112"/>
                    </a:lnTo>
                    <a:lnTo>
                      <a:pt x="96" y="103"/>
                    </a:lnTo>
                    <a:lnTo>
                      <a:pt x="99" y="95"/>
                    </a:lnTo>
                    <a:lnTo>
                      <a:pt x="99" y="90"/>
                    </a:lnTo>
                    <a:lnTo>
                      <a:pt x="101" y="85"/>
                    </a:lnTo>
                    <a:lnTo>
                      <a:pt x="95" y="82"/>
                    </a:lnTo>
                    <a:lnTo>
                      <a:pt x="93" y="82"/>
                    </a:lnTo>
                    <a:lnTo>
                      <a:pt x="88" y="82"/>
                    </a:lnTo>
                    <a:lnTo>
                      <a:pt x="85" y="82"/>
                    </a:lnTo>
                    <a:lnTo>
                      <a:pt x="80" y="82"/>
                    </a:lnTo>
                    <a:lnTo>
                      <a:pt x="77" y="82"/>
                    </a:lnTo>
                    <a:lnTo>
                      <a:pt x="71" y="82"/>
                    </a:lnTo>
                    <a:lnTo>
                      <a:pt x="69" y="82"/>
                    </a:lnTo>
                    <a:lnTo>
                      <a:pt x="63" y="82"/>
                    </a:lnTo>
                    <a:lnTo>
                      <a:pt x="60" y="82"/>
                    </a:lnTo>
                    <a:lnTo>
                      <a:pt x="58" y="82"/>
                    </a:lnTo>
                    <a:lnTo>
                      <a:pt x="55" y="82"/>
                    </a:lnTo>
                    <a:lnTo>
                      <a:pt x="52" y="82"/>
                    </a:lnTo>
                    <a:lnTo>
                      <a:pt x="50" y="82"/>
                    </a:lnTo>
                    <a:lnTo>
                      <a:pt x="50" y="66"/>
                    </a:lnTo>
                    <a:lnTo>
                      <a:pt x="54" y="66"/>
                    </a:lnTo>
                    <a:lnTo>
                      <a:pt x="57" y="66"/>
                    </a:lnTo>
                    <a:lnTo>
                      <a:pt x="58" y="66"/>
                    </a:lnTo>
                    <a:lnTo>
                      <a:pt x="63" y="66"/>
                    </a:lnTo>
                    <a:lnTo>
                      <a:pt x="66" y="66"/>
                    </a:lnTo>
                    <a:lnTo>
                      <a:pt x="69" y="66"/>
                    </a:lnTo>
                    <a:lnTo>
                      <a:pt x="71" y="66"/>
                    </a:lnTo>
                    <a:lnTo>
                      <a:pt x="76" y="66"/>
                    </a:lnTo>
                    <a:lnTo>
                      <a:pt x="79" y="66"/>
                    </a:lnTo>
                    <a:lnTo>
                      <a:pt x="80" y="66"/>
                    </a:lnTo>
                    <a:lnTo>
                      <a:pt x="84" y="66"/>
                    </a:lnTo>
                    <a:lnTo>
                      <a:pt x="85" y="66"/>
                    </a:lnTo>
                    <a:lnTo>
                      <a:pt x="87" y="66"/>
                    </a:lnTo>
                    <a:lnTo>
                      <a:pt x="82" y="58"/>
                    </a:lnTo>
                    <a:lnTo>
                      <a:pt x="80" y="53"/>
                    </a:lnTo>
                    <a:lnTo>
                      <a:pt x="79" y="46"/>
                    </a:lnTo>
                    <a:lnTo>
                      <a:pt x="79" y="42"/>
                    </a:lnTo>
                    <a:lnTo>
                      <a:pt x="79" y="35"/>
                    </a:lnTo>
                    <a:lnTo>
                      <a:pt x="80" y="30"/>
                    </a:lnTo>
                    <a:lnTo>
                      <a:pt x="82" y="24"/>
                    </a:lnTo>
                    <a:lnTo>
                      <a:pt x="87" y="21"/>
                    </a:lnTo>
                    <a:lnTo>
                      <a:pt x="88" y="14"/>
                    </a:lnTo>
                    <a:lnTo>
                      <a:pt x="93" y="11"/>
                    </a:lnTo>
                    <a:lnTo>
                      <a:pt x="96" y="6"/>
                    </a:lnTo>
                    <a:lnTo>
                      <a:pt x="101" y="5"/>
                    </a:lnTo>
                    <a:lnTo>
                      <a:pt x="107" y="2"/>
                    </a:lnTo>
                    <a:lnTo>
                      <a:pt x="112" y="0"/>
                    </a:lnTo>
                    <a:lnTo>
                      <a:pt x="118" y="0"/>
                    </a:lnTo>
                    <a:lnTo>
                      <a:pt x="125" y="0"/>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7" name="Freeform 85"/>
              <p:cNvSpPr>
                <a:spLocks/>
              </p:cNvSpPr>
              <p:nvPr/>
            </p:nvSpPr>
            <p:spPr bwMode="auto">
              <a:xfrm>
                <a:off x="5143" y="2865"/>
                <a:ext cx="37" cy="35"/>
              </a:xfrm>
              <a:custGeom>
                <a:avLst/>
                <a:gdLst>
                  <a:gd name="T0" fmla="*/ 15 w 37"/>
                  <a:gd name="T1" fmla="*/ 1 h 35"/>
                  <a:gd name="T2" fmla="*/ 17 w 37"/>
                  <a:gd name="T3" fmla="*/ 0 h 35"/>
                  <a:gd name="T4" fmla="*/ 19 w 37"/>
                  <a:gd name="T5" fmla="*/ 0 h 35"/>
                  <a:gd name="T6" fmla="*/ 22 w 37"/>
                  <a:gd name="T7" fmla="*/ 0 h 35"/>
                  <a:gd name="T8" fmla="*/ 23 w 37"/>
                  <a:gd name="T9" fmla="*/ 0 h 35"/>
                  <a:gd name="T10" fmla="*/ 26 w 37"/>
                  <a:gd name="T11" fmla="*/ 1 h 35"/>
                  <a:gd name="T12" fmla="*/ 27 w 37"/>
                  <a:gd name="T13" fmla="*/ 3 h 35"/>
                  <a:gd name="T14" fmla="*/ 30 w 37"/>
                  <a:gd name="T15" fmla="*/ 4 h 35"/>
                  <a:gd name="T16" fmla="*/ 30 w 37"/>
                  <a:gd name="T17" fmla="*/ 5 h 35"/>
                  <a:gd name="T18" fmla="*/ 31 w 37"/>
                  <a:gd name="T19" fmla="*/ 8 h 35"/>
                  <a:gd name="T20" fmla="*/ 31 w 37"/>
                  <a:gd name="T21" fmla="*/ 9 h 35"/>
                  <a:gd name="T22" fmla="*/ 33 w 37"/>
                  <a:gd name="T23" fmla="*/ 11 h 35"/>
                  <a:gd name="T24" fmla="*/ 33 w 37"/>
                  <a:gd name="T25" fmla="*/ 14 h 35"/>
                  <a:gd name="T26" fmla="*/ 35 w 37"/>
                  <a:gd name="T27" fmla="*/ 16 h 35"/>
                  <a:gd name="T28" fmla="*/ 35 w 37"/>
                  <a:gd name="T29" fmla="*/ 18 h 35"/>
                  <a:gd name="T30" fmla="*/ 36 w 37"/>
                  <a:gd name="T31" fmla="*/ 21 h 35"/>
                  <a:gd name="T32" fmla="*/ 35 w 37"/>
                  <a:gd name="T33" fmla="*/ 21 h 35"/>
                  <a:gd name="T34" fmla="*/ 35 w 37"/>
                  <a:gd name="T35" fmla="*/ 23 h 35"/>
                  <a:gd name="T36" fmla="*/ 33 w 37"/>
                  <a:gd name="T37" fmla="*/ 25 h 35"/>
                  <a:gd name="T38" fmla="*/ 33 w 37"/>
                  <a:gd name="T39" fmla="*/ 26 h 35"/>
                  <a:gd name="T40" fmla="*/ 31 w 37"/>
                  <a:gd name="T41" fmla="*/ 26 h 35"/>
                  <a:gd name="T42" fmla="*/ 31 w 37"/>
                  <a:gd name="T43" fmla="*/ 29 h 35"/>
                  <a:gd name="T44" fmla="*/ 30 w 37"/>
                  <a:gd name="T45" fmla="*/ 29 h 35"/>
                  <a:gd name="T46" fmla="*/ 30 w 37"/>
                  <a:gd name="T47" fmla="*/ 31 h 35"/>
                  <a:gd name="T48" fmla="*/ 27 w 37"/>
                  <a:gd name="T49" fmla="*/ 31 h 35"/>
                  <a:gd name="T50" fmla="*/ 26 w 37"/>
                  <a:gd name="T51" fmla="*/ 31 h 35"/>
                  <a:gd name="T52" fmla="*/ 23 w 37"/>
                  <a:gd name="T53" fmla="*/ 31 h 35"/>
                  <a:gd name="T54" fmla="*/ 22 w 37"/>
                  <a:gd name="T55" fmla="*/ 33 h 35"/>
                  <a:gd name="T56" fmla="*/ 21 w 37"/>
                  <a:gd name="T57" fmla="*/ 33 h 35"/>
                  <a:gd name="T58" fmla="*/ 18 w 37"/>
                  <a:gd name="T59" fmla="*/ 33 h 35"/>
                  <a:gd name="T60" fmla="*/ 15 w 37"/>
                  <a:gd name="T61" fmla="*/ 33 h 35"/>
                  <a:gd name="T62" fmla="*/ 15 w 37"/>
                  <a:gd name="T63" fmla="*/ 34 h 35"/>
                  <a:gd name="T64" fmla="*/ 13 w 37"/>
                  <a:gd name="T65" fmla="*/ 33 h 35"/>
                  <a:gd name="T66" fmla="*/ 12 w 37"/>
                  <a:gd name="T67" fmla="*/ 33 h 35"/>
                  <a:gd name="T68" fmla="*/ 9 w 37"/>
                  <a:gd name="T69" fmla="*/ 31 h 35"/>
                  <a:gd name="T70" fmla="*/ 6 w 37"/>
                  <a:gd name="T71" fmla="*/ 29 h 35"/>
                  <a:gd name="T72" fmla="*/ 6 w 37"/>
                  <a:gd name="T73" fmla="*/ 28 h 35"/>
                  <a:gd name="T74" fmla="*/ 4 w 37"/>
                  <a:gd name="T75" fmla="*/ 26 h 35"/>
                  <a:gd name="T76" fmla="*/ 1 w 37"/>
                  <a:gd name="T77" fmla="*/ 24 h 35"/>
                  <a:gd name="T78" fmla="*/ 1 w 37"/>
                  <a:gd name="T79" fmla="*/ 21 h 35"/>
                  <a:gd name="T80" fmla="*/ 1 w 37"/>
                  <a:gd name="T81" fmla="*/ 19 h 35"/>
                  <a:gd name="T82" fmla="*/ 0 w 37"/>
                  <a:gd name="T83" fmla="*/ 18 h 35"/>
                  <a:gd name="T84" fmla="*/ 0 w 37"/>
                  <a:gd name="T85" fmla="*/ 16 h 35"/>
                  <a:gd name="T86" fmla="*/ 0 w 37"/>
                  <a:gd name="T87" fmla="*/ 14 h 35"/>
                  <a:gd name="T88" fmla="*/ 0 w 37"/>
                  <a:gd name="T89" fmla="*/ 13 h 35"/>
                  <a:gd name="T90" fmla="*/ 0 w 37"/>
                  <a:gd name="T91" fmla="*/ 11 h 35"/>
                  <a:gd name="T92" fmla="*/ 0 w 37"/>
                  <a:gd name="T93" fmla="*/ 9 h 35"/>
                  <a:gd name="T94" fmla="*/ 0 w 37"/>
                  <a:gd name="T95" fmla="*/ 8 h 35"/>
                  <a:gd name="T96" fmla="*/ 1 w 37"/>
                  <a:gd name="T97" fmla="*/ 8 h 35"/>
                  <a:gd name="T98" fmla="*/ 1 w 37"/>
                  <a:gd name="T99" fmla="*/ 5 h 35"/>
                  <a:gd name="T100" fmla="*/ 3 w 37"/>
                  <a:gd name="T101" fmla="*/ 5 h 35"/>
                  <a:gd name="T102" fmla="*/ 3 w 37"/>
                  <a:gd name="T103" fmla="*/ 3 h 35"/>
                  <a:gd name="T104" fmla="*/ 5 w 37"/>
                  <a:gd name="T105" fmla="*/ 3 h 35"/>
                  <a:gd name="T106" fmla="*/ 8 w 37"/>
                  <a:gd name="T107" fmla="*/ 3 h 35"/>
                  <a:gd name="T108" fmla="*/ 9 w 37"/>
                  <a:gd name="T109" fmla="*/ 1 h 35"/>
                  <a:gd name="T110" fmla="*/ 12 w 37"/>
                  <a:gd name="T111" fmla="*/ 1 h 35"/>
                  <a:gd name="T112" fmla="*/ 13 w 37"/>
                  <a:gd name="T113" fmla="*/ 1 h 35"/>
                  <a:gd name="T114" fmla="*/ 15 w 37"/>
                  <a:gd name="T115" fmla="*/ 1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
                  <a:gd name="T175" fmla="*/ 0 h 35"/>
                  <a:gd name="T176" fmla="*/ 37 w 37"/>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 h="35">
                    <a:moveTo>
                      <a:pt x="15" y="1"/>
                    </a:moveTo>
                    <a:lnTo>
                      <a:pt x="17" y="0"/>
                    </a:lnTo>
                    <a:lnTo>
                      <a:pt x="19" y="0"/>
                    </a:lnTo>
                    <a:lnTo>
                      <a:pt x="22" y="0"/>
                    </a:lnTo>
                    <a:lnTo>
                      <a:pt x="23" y="0"/>
                    </a:lnTo>
                    <a:lnTo>
                      <a:pt x="26" y="1"/>
                    </a:lnTo>
                    <a:lnTo>
                      <a:pt x="27" y="3"/>
                    </a:lnTo>
                    <a:lnTo>
                      <a:pt x="30" y="4"/>
                    </a:lnTo>
                    <a:lnTo>
                      <a:pt x="30" y="5"/>
                    </a:lnTo>
                    <a:lnTo>
                      <a:pt x="31" y="8"/>
                    </a:lnTo>
                    <a:lnTo>
                      <a:pt x="31" y="9"/>
                    </a:lnTo>
                    <a:lnTo>
                      <a:pt x="33" y="11"/>
                    </a:lnTo>
                    <a:lnTo>
                      <a:pt x="33" y="14"/>
                    </a:lnTo>
                    <a:lnTo>
                      <a:pt x="35" y="16"/>
                    </a:lnTo>
                    <a:lnTo>
                      <a:pt x="35" y="18"/>
                    </a:lnTo>
                    <a:lnTo>
                      <a:pt x="36" y="21"/>
                    </a:lnTo>
                    <a:lnTo>
                      <a:pt x="35" y="21"/>
                    </a:lnTo>
                    <a:lnTo>
                      <a:pt x="35" y="23"/>
                    </a:lnTo>
                    <a:lnTo>
                      <a:pt x="33" y="25"/>
                    </a:lnTo>
                    <a:lnTo>
                      <a:pt x="33" y="26"/>
                    </a:lnTo>
                    <a:lnTo>
                      <a:pt x="31" y="26"/>
                    </a:lnTo>
                    <a:lnTo>
                      <a:pt x="31" y="29"/>
                    </a:lnTo>
                    <a:lnTo>
                      <a:pt x="30" y="29"/>
                    </a:lnTo>
                    <a:lnTo>
                      <a:pt x="30" y="31"/>
                    </a:lnTo>
                    <a:lnTo>
                      <a:pt x="27" y="31"/>
                    </a:lnTo>
                    <a:lnTo>
                      <a:pt x="26" y="31"/>
                    </a:lnTo>
                    <a:lnTo>
                      <a:pt x="23" y="31"/>
                    </a:lnTo>
                    <a:lnTo>
                      <a:pt x="22" y="33"/>
                    </a:lnTo>
                    <a:lnTo>
                      <a:pt x="21" y="33"/>
                    </a:lnTo>
                    <a:lnTo>
                      <a:pt x="18" y="33"/>
                    </a:lnTo>
                    <a:lnTo>
                      <a:pt x="15" y="33"/>
                    </a:lnTo>
                    <a:lnTo>
                      <a:pt x="15" y="34"/>
                    </a:lnTo>
                    <a:lnTo>
                      <a:pt x="13" y="33"/>
                    </a:lnTo>
                    <a:lnTo>
                      <a:pt x="12" y="33"/>
                    </a:lnTo>
                    <a:lnTo>
                      <a:pt x="9" y="31"/>
                    </a:lnTo>
                    <a:lnTo>
                      <a:pt x="6" y="29"/>
                    </a:lnTo>
                    <a:lnTo>
                      <a:pt x="6" y="28"/>
                    </a:lnTo>
                    <a:lnTo>
                      <a:pt x="4" y="26"/>
                    </a:lnTo>
                    <a:lnTo>
                      <a:pt x="1" y="24"/>
                    </a:lnTo>
                    <a:lnTo>
                      <a:pt x="1" y="21"/>
                    </a:lnTo>
                    <a:lnTo>
                      <a:pt x="1" y="19"/>
                    </a:lnTo>
                    <a:lnTo>
                      <a:pt x="0" y="18"/>
                    </a:lnTo>
                    <a:lnTo>
                      <a:pt x="0" y="16"/>
                    </a:lnTo>
                    <a:lnTo>
                      <a:pt x="0" y="14"/>
                    </a:lnTo>
                    <a:lnTo>
                      <a:pt x="0" y="13"/>
                    </a:lnTo>
                    <a:lnTo>
                      <a:pt x="0" y="11"/>
                    </a:lnTo>
                    <a:lnTo>
                      <a:pt x="0" y="9"/>
                    </a:lnTo>
                    <a:lnTo>
                      <a:pt x="0" y="8"/>
                    </a:lnTo>
                    <a:lnTo>
                      <a:pt x="1" y="8"/>
                    </a:lnTo>
                    <a:lnTo>
                      <a:pt x="1" y="5"/>
                    </a:lnTo>
                    <a:lnTo>
                      <a:pt x="3" y="5"/>
                    </a:lnTo>
                    <a:lnTo>
                      <a:pt x="3" y="3"/>
                    </a:lnTo>
                    <a:lnTo>
                      <a:pt x="5" y="3"/>
                    </a:lnTo>
                    <a:lnTo>
                      <a:pt x="8" y="3"/>
                    </a:lnTo>
                    <a:lnTo>
                      <a:pt x="9" y="1"/>
                    </a:lnTo>
                    <a:lnTo>
                      <a:pt x="12" y="1"/>
                    </a:lnTo>
                    <a:lnTo>
                      <a:pt x="13" y="1"/>
                    </a:lnTo>
                    <a:lnTo>
                      <a:pt x="15" y="1"/>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8" name="Freeform 86"/>
              <p:cNvSpPr>
                <a:spLocks/>
              </p:cNvSpPr>
              <p:nvPr/>
            </p:nvSpPr>
            <p:spPr bwMode="auto">
              <a:xfrm>
                <a:off x="4851" y="2137"/>
                <a:ext cx="101" cy="103"/>
              </a:xfrm>
              <a:custGeom>
                <a:avLst/>
                <a:gdLst>
                  <a:gd name="T0" fmla="*/ 0 w 101"/>
                  <a:gd name="T1" fmla="*/ 96 h 103"/>
                  <a:gd name="T2" fmla="*/ 3 w 101"/>
                  <a:gd name="T3" fmla="*/ 90 h 103"/>
                  <a:gd name="T4" fmla="*/ 6 w 101"/>
                  <a:gd name="T5" fmla="*/ 85 h 103"/>
                  <a:gd name="T6" fmla="*/ 9 w 101"/>
                  <a:gd name="T7" fmla="*/ 79 h 103"/>
                  <a:gd name="T8" fmla="*/ 15 w 101"/>
                  <a:gd name="T9" fmla="*/ 73 h 103"/>
                  <a:gd name="T10" fmla="*/ 20 w 101"/>
                  <a:gd name="T11" fmla="*/ 65 h 103"/>
                  <a:gd name="T12" fmla="*/ 24 w 101"/>
                  <a:gd name="T13" fmla="*/ 61 h 103"/>
                  <a:gd name="T14" fmla="*/ 30 w 101"/>
                  <a:gd name="T15" fmla="*/ 52 h 103"/>
                  <a:gd name="T16" fmla="*/ 38 w 101"/>
                  <a:gd name="T17" fmla="*/ 47 h 103"/>
                  <a:gd name="T18" fmla="*/ 42 w 101"/>
                  <a:gd name="T19" fmla="*/ 40 h 103"/>
                  <a:gd name="T20" fmla="*/ 50 w 101"/>
                  <a:gd name="T21" fmla="*/ 33 h 103"/>
                  <a:gd name="T22" fmla="*/ 59 w 101"/>
                  <a:gd name="T23" fmla="*/ 26 h 103"/>
                  <a:gd name="T24" fmla="*/ 67 w 101"/>
                  <a:gd name="T25" fmla="*/ 21 h 103"/>
                  <a:gd name="T26" fmla="*/ 74 w 101"/>
                  <a:gd name="T27" fmla="*/ 15 h 103"/>
                  <a:gd name="T28" fmla="*/ 82 w 101"/>
                  <a:gd name="T29" fmla="*/ 9 h 103"/>
                  <a:gd name="T30" fmla="*/ 89 w 101"/>
                  <a:gd name="T31" fmla="*/ 5 h 103"/>
                  <a:gd name="T32" fmla="*/ 100 w 101"/>
                  <a:gd name="T33" fmla="*/ 0 h 103"/>
                  <a:gd name="T34" fmla="*/ 92 w 101"/>
                  <a:gd name="T35" fmla="*/ 6 h 103"/>
                  <a:gd name="T36" fmla="*/ 85 w 101"/>
                  <a:gd name="T37" fmla="*/ 12 h 103"/>
                  <a:gd name="T38" fmla="*/ 77 w 101"/>
                  <a:gd name="T39" fmla="*/ 20 h 103"/>
                  <a:gd name="T40" fmla="*/ 70 w 101"/>
                  <a:gd name="T41" fmla="*/ 27 h 103"/>
                  <a:gd name="T42" fmla="*/ 62 w 101"/>
                  <a:gd name="T43" fmla="*/ 33 h 103"/>
                  <a:gd name="T44" fmla="*/ 56 w 101"/>
                  <a:gd name="T45" fmla="*/ 41 h 103"/>
                  <a:gd name="T46" fmla="*/ 50 w 101"/>
                  <a:gd name="T47" fmla="*/ 49 h 103"/>
                  <a:gd name="T48" fmla="*/ 44 w 101"/>
                  <a:gd name="T49" fmla="*/ 56 h 103"/>
                  <a:gd name="T50" fmla="*/ 38 w 101"/>
                  <a:gd name="T51" fmla="*/ 62 h 103"/>
                  <a:gd name="T52" fmla="*/ 33 w 101"/>
                  <a:gd name="T53" fmla="*/ 70 h 103"/>
                  <a:gd name="T54" fmla="*/ 27 w 101"/>
                  <a:gd name="T55" fmla="*/ 75 h 103"/>
                  <a:gd name="T56" fmla="*/ 26 w 101"/>
                  <a:gd name="T57" fmla="*/ 84 h 103"/>
                  <a:gd name="T58" fmla="*/ 21 w 101"/>
                  <a:gd name="T59" fmla="*/ 87 h 103"/>
                  <a:gd name="T60" fmla="*/ 20 w 101"/>
                  <a:gd name="T61" fmla="*/ 93 h 103"/>
                  <a:gd name="T62" fmla="*/ 17 w 101"/>
                  <a:gd name="T63" fmla="*/ 96 h 103"/>
                  <a:gd name="T64" fmla="*/ 15 w 101"/>
                  <a:gd name="T65" fmla="*/ 102 h 103"/>
                  <a:gd name="T66" fmla="*/ 14 w 101"/>
                  <a:gd name="T67" fmla="*/ 99 h 103"/>
                  <a:gd name="T68" fmla="*/ 11 w 101"/>
                  <a:gd name="T69" fmla="*/ 99 h 103"/>
                  <a:gd name="T70" fmla="*/ 9 w 101"/>
                  <a:gd name="T71" fmla="*/ 97 h 103"/>
                  <a:gd name="T72" fmla="*/ 6 w 101"/>
                  <a:gd name="T73" fmla="*/ 97 h 103"/>
                  <a:gd name="T74" fmla="*/ 3 w 101"/>
                  <a:gd name="T75" fmla="*/ 96 h 103"/>
                  <a:gd name="T76" fmla="*/ 2 w 101"/>
                  <a:gd name="T77" fmla="*/ 96 h 103"/>
                  <a:gd name="T78" fmla="*/ 0 w 101"/>
                  <a:gd name="T79" fmla="*/ 96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
                  <a:gd name="T121" fmla="*/ 0 h 103"/>
                  <a:gd name="T122" fmla="*/ 101 w 101"/>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 h="103">
                    <a:moveTo>
                      <a:pt x="0" y="96"/>
                    </a:moveTo>
                    <a:lnTo>
                      <a:pt x="3" y="90"/>
                    </a:lnTo>
                    <a:lnTo>
                      <a:pt x="6" y="85"/>
                    </a:lnTo>
                    <a:lnTo>
                      <a:pt x="9" y="79"/>
                    </a:lnTo>
                    <a:lnTo>
                      <a:pt x="15" y="73"/>
                    </a:lnTo>
                    <a:lnTo>
                      <a:pt x="20" y="65"/>
                    </a:lnTo>
                    <a:lnTo>
                      <a:pt x="24" y="61"/>
                    </a:lnTo>
                    <a:lnTo>
                      <a:pt x="30" y="52"/>
                    </a:lnTo>
                    <a:lnTo>
                      <a:pt x="38" y="47"/>
                    </a:lnTo>
                    <a:lnTo>
                      <a:pt x="42" y="40"/>
                    </a:lnTo>
                    <a:lnTo>
                      <a:pt x="50" y="33"/>
                    </a:lnTo>
                    <a:lnTo>
                      <a:pt x="59" y="26"/>
                    </a:lnTo>
                    <a:lnTo>
                      <a:pt x="67" y="21"/>
                    </a:lnTo>
                    <a:lnTo>
                      <a:pt x="74" y="15"/>
                    </a:lnTo>
                    <a:lnTo>
                      <a:pt x="82" y="9"/>
                    </a:lnTo>
                    <a:lnTo>
                      <a:pt x="89" y="5"/>
                    </a:lnTo>
                    <a:lnTo>
                      <a:pt x="100" y="0"/>
                    </a:lnTo>
                    <a:lnTo>
                      <a:pt x="92" y="6"/>
                    </a:lnTo>
                    <a:lnTo>
                      <a:pt x="85" y="12"/>
                    </a:lnTo>
                    <a:lnTo>
                      <a:pt x="77" y="20"/>
                    </a:lnTo>
                    <a:lnTo>
                      <a:pt x="70" y="27"/>
                    </a:lnTo>
                    <a:lnTo>
                      <a:pt x="62" y="33"/>
                    </a:lnTo>
                    <a:lnTo>
                      <a:pt x="56" y="41"/>
                    </a:lnTo>
                    <a:lnTo>
                      <a:pt x="50" y="49"/>
                    </a:lnTo>
                    <a:lnTo>
                      <a:pt x="44" y="56"/>
                    </a:lnTo>
                    <a:lnTo>
                      <a:pt x="38" y="62"/>
                    </a:lnTo>
                    <a:lnTo>
                      <a:pt x="33" y="70"/>
                    </a:lnTo>
                    <a:lnTo>
                      <a:pt x="27" y="75"/>
                    </a:lnTo>
                    <a:lnTo>
                      <a:pt x="26" y="84"/>
                    </a:lnTo>
                    <a:lnTo>
                      <a:pt x="21" y="87"/>
                    </a:lnTo>
                    <a:lnTo>
                      <a:pt x="20" y="93"/>
                    </a:lnTo>
                    <a:lnTo>
                      <a:pt x="17" y="96"/>
                    </a:lnTo>
                    <a:lnTo>
                      <a:pt x="15" y="102"/>
                    </a:lnTo>
                    <a:lnTo>
                      <a:pt x="14" y="99"/>
                    </a:lnTo>
                    <a:lnTo>
                      <a:pt x="11" y="99"/>
                    </a:lnTo>
                    <a:lnTo>
                      <a:pt x="9" y="97"/>
                    </a:lnTo>
                    <a:lnTo>
                      <a:pt x="6" y="97"/>
                    </a:lnTo>
                    <a:lnTo>
                      <a:pt x="3" y="96"/>
                    </a:lnTo>
                    <a:lnTo>
                      <a:pt x="2" y="96"/>
                    </a:lnTo>
                    <a:lnTo>
                      <a:pt x="0" y="9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79" name="Freeform 87"/>
              <p:cNvSpPr>
                <a:spLocks/>
              </p:cNvSpPr>
              <p:nvPr/>
            </p:nvSpPr>
            <p:spPr bwMode="auto">
              <a:xfrm>
                <a:off x="4735" y="2391"/>
                <a:ext cx="53" cy="394"/>
              </a:xfrm>
              <a:custGeom>
                <a:avLst/>
                <a:gdLst>
                  <a:gd name="T0" fmla="*/ 52 w 53"/>
                  <a:gd name="T1" fmla="*/ 6 h 394"/>
                  <a:gd name="T2" fmla="*/ 46 w 53"/>
                  <a:gd name="T3" fmla="*/ 11 h 394"/>
                  <a:gd name="T4" fmla="*/ 41 w 53"/>
                  <a:gd name="T5" fmla="*/ 23 h 394"/>
                  <a:gd name="T6" fmla="*/ 37 w 53"/>
                  <a:gd name="T7" fmla="*/ 37 h 394"/>
                  <a:gd name="T8" fmla="*/ 31 w 53"/>
                  <a:gd name="T9" fmla="*/ 55 h 394"/>
                  <a:gd name="T10" fmla="*/ 27 w 53"/>
                  <a:gd name="T11" fmla="*/ 73 h 394"/>
                  <a:gd name="T12" fmla="*/ 22 w 53"/>
                  <a:gd name="T13" fmla="*/ 97 h 394"/>
                  <a:gd name="T14" fmla="*/ 18 w 53"/>
                  <a:gd name="T15" fmla="*/ 122 h 394"/>
                  <a:gd name="T16" fmla="*/ 15 w 53"/>
                  <a:gd name="T17" fmla="*/ 149 h 394"/>
                  <a:gd name="T18" fmla="*/ 13 w 53"/>
                  <a:gd name="T19" fmla="*/ 177 h 394"/>
                  <a:gd name="T20" fmla="*/ 11 w 53"/>
                  <a:gd name="T21" fmla="*/ 206 h 394"/>
                  <a:gd name="T22" fmla="*/ 10 w 53"/>
                  <a:gd name="T23" fmla="*/ 235 h 394"/>
                  <a:gd name="T24" fmla="*/ 11 w 53"/>
                  <a:gd name="T25" fmla="*/ 266 h 394"/>
                  <a:gd name="T26" fmla="*/ 13 w 53"/>
                  <a:gd name="T27" fmla="*/ 294 h 394"/>
                  <a:gd name="T28" fmla="*/ 15 w 53"/>
                  <a:gd name="T29" fmla="*/ 325 h 394"/>
                  <a:gd name="T30" fmla="*/ 20 w 53"/>
                  <a:gd name="T31" fmla="*/ 354 h 394"/>
                  <a:gd name="T32" fmla="*/ 27 w 53"/>
                  <a:gd name="T33" fmla="*/ 385 h 394"/>
                  <a:gd name="T34" fmla="*/ 15 w 53"/>
                  <a:gd name="T35" fmla="*/ 393 h 394"/>
                  <a:gd name="T36" fmla="*/ 11 w 53"/>
                  <a:gd name="T37" fmla="*/ 378 h 394"/>
                  <a:gd name="T38" fmla="*/ 10 w 53"/>
                  <a:gd name="T39" fmla="*/ 362 h 394"/>
                  <a:gd name="T40" fmla="*/ 7 w 53"/>
                  <a:gd name="T41" fmla="*/ 343 h 394"/>
                  <a:gd name="T42" fmla="*/ 4 w 53"/>
                  <a:gd name="T43" fmla="*/ 323 h 394"/>
                  <a:gd name="T44" fmla="*/ 1 w 53"/>
                  <a:gd name="T45" fmla="*/ 299 h 394"/>
                  <a:gd name="T46" fmla="*/ 1 w 53"/>
                  <a:gd name="T47" fmla="*/ 276 h 394"/>
                  <a:gd name="T48" fmla="*/ 0 w 53"/>
                  <a:gd name="T49" fmla="*/ 250 h 394"/>
                  <a:gd name="T50" fmla="*/ 0 w 53"/>
                  <a:gd name="T51" fmla="*/ 226 h 394"/>
                  <a:gd name="T52" fmla="*/ 0 w 53"/>
                  <a:gd name="T53" fmla="*/ 197 h 394"/>
                  <a:gd name="T54" fmla="*/ 1 w 53"/>
                  <a:gd name="T55" fmla="*/ 169 h 394"/>
                  <a:gd name="T56" fmla="*/ 4 w 53"/>
                  <a:gd name="T57" fmla="*/ 140 h 394"/>
                  <a:gd name="T58" fmla="*/ 8 w 53"/>
                  <a:gd name="T59" fmla="*/ 112 h 394"/>
                  <a:gd name="T60" fmla="*/ 14 w 53"/>
                  <a:gd name="T61" fmla="*/ 83 h 394"/>
                  <a:gd name="T62" fmla="*/ 21 w 53"/>
                  <a:gd name="T63" fmla="*/ 55 h 394"/>
                  <a:gd name="T64" fmla="*/ 28 w 53"/>
                  <a:gd name="T65" fmla="*/ 28 h 394"/>
                  <a:gd name="T66" fmla="*/ 39 w 53"/>
                  <a:gd name="T67" fmla="*/ 0 h 394"/>
                  <a:gd name="T68" fmla="*/ 52 w 53"/>
                  <a:gd name="T69" fmla="*/ 6 h 3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394"/>
                  <a:gd name="T107" fmla="*/ 53 w 53"/>
                  <a:gd name="T108" fmla="*/ 394 h 3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394">
                    <a:moveTo>
                      <a:pt x="52" y="6"/>
                    </a:moveTo>
                    <a:lnTo>
                      <a:pt x="46" y="11"/>
                    </a:lnTo>
                    <a:lnTo>
                      <a:pt x="41" y="23"/>
                    </a:lnTo>
                    <a:lnTo>
                      <a:pt x="37" y="37"/>
                    </a:lnTo>
                    <a:lnTo>
                      <a:pt x="31" y="55"/>
                    </a:lnTo>
                    <a:lnTo>
                      <a:pt x="27" y="73"/>
                    </a:lnTo>
                    <a:lnTo>
                      <a:pt x="22" y="97"/>
                    </a:lnTo>
                    <a:lnTo>
                      <a:pt x="18" y="122"/>
                    </a:lnTo>
                    <a:lnTo>
                      <a:pt x="15" y="149"/>
                    </a:lnTo>
                    <a:lnTo>
                      <a:pt x="13" y="177"/>
                    </a:lnTo>
                    <a:lnTo>
                      <a:pt x="11" y="206"/>
                    </a:lnTo>
                    <a:lnTo>
                      <a:pt x="10" y="235"/>
                    </a:lnTo>
                    <a:lnTo>
                      <a:pt x="11" y="266"/>
                    </a:lnTo>
                    <a:lnTo>
                      <a:pt x="13" y="294"/>
                    </a:lnTo>
                    <a:lnTo>
                      <a:pt x="15" y="325"/>
                    </a:lnTo>
                    <a:lnTo>
                      <a:pt x="20" y="354"/>
                    </a:lnTo>
                    <a:lnTo>
                      <a:pt x="27" y="385"/>
                    </a:lnTo>
                    <a:lnTo>
                      <a:pt x="15" y="393"/>
                    </a:lnTo>
                    <a:lnTo>
                      <a:pt x="11" y="378"/>
                    </a:lnTo>
                    <a:lnTo>
                      <a:pt x="10" y="362"/>
                    </a:lnTo>
                    <a:lnTo>
                      <a:pt x="7" y="343"/>
                    </a:lnTo>
                    <a:lnTo>
                      <a:pt x="4" y="323"/>
                    </a:lnTo>
                    <a:lnTo>
                      <a:pt x="1" y="299"/>
                    </a:lnTo>
                    <a:lnTo>
                      <a:pt x="1" y="276"/>
                    </a:lnTo>
                    <a:lnTo>
                      <a:pt x="0" y="250"/>
                    </a:lnTo>
                    <a:lnTo>
                      <a:pt x="0" y="226"/>
                    </a:lnTo>
                    <a:lnTo>
                      <a:pt x="0" y="197"/>
                    </a:lnTo>
                    <a:lnTo>
                      <a:pt x="1" y="169"/>
                    </a:lnTo>
                    <a:lnTo>
                      <a:pt x="4" y="140"/>
                    </a:lnTo>
                    <a:lnTo>
                      <a:pt x="8" y="112"/>
                    </a:lnTo>
                    <a:lnTo>
                      <a:pt x="14" y="83"/>
                    </a:lnTo>
                    <a:lnTo>
                      <a:pt x="21" y="55"/>
                    </a:lnTo>
                    <a:lnTo>
                      <a:pt x="28" y="28"/>
                    </a:lnTo>
                    <a:lnTo>
                      <a:pt x="39" y="0"/>
                    </a:lnTo>
                    <a:lnTo>
                      <a:pt x="52" y="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0" name="Freeform 88"/>
              <p:cNvSpPr>
                <a:spLocks/>
              </p:cNvSpPr>
              <p:nvPr/>
            </p:nvSpPr>
            <p:spPr bwMode="auto">
              <a:xfrm>
                <a:off x="5354" y="2494"/>
                <a:ext cx="24" cy="202"/>
              </a:xfrm>
              <a:custGeom>
                <a:avLst/>
                <a:gdLst>
                  <a:gd name="T0" fmla="*/ 9 w 24"/>
                  <a:gd name="T1" fmla="*/ 0 h 202"/>
                  <a:gd name="T2" fmla="*/ 9 w 24"/>
                  <a:gd name="T3" fmla="*/ 2 h 202"/>
                  <a:gd name="T4" fmla="*/ 12 w 24"/>
                  <a:gd name="T5" fmla="*/ 8 h 202"/>
                  <a:gd name="T6" fmla="*/ 14 w 24"/>
                  <a:gd name="T7" fmla="*/ 14 h 202"/>
                  <a:gd name="T8" fmla="*/ 16 w 24"/>
                  <a:gd name="T9" fmla="*/ 24 h 202"/>
                  <a:gd name="T10" fmla="*/ 17 w 24"/>
                  <a:gd name="T11" fmla="*/ 33 h 202"/>
                  <a:gd name="T12" fmla="*/ 18 w 24"/>
                  <a:gd name="T13" fmla="*/ 44 h 202"/>
                  <a:gd name="T14" fmla="*/ 21 w 24"/>
                  <a:gd name="T15" fmla="*/ 57 h 202"/>
                  <a:gd name="T16" fmla="*/ 23 w 24"/>
                  <a:gd name="T17" fmla="*/ 73 h 202"/>
                  <a:gd name="T18" fmla="*/ 23 w 24"/>
                  <a:gd name="T19" fmla="*/ 85 h 202"/>
                  <a:gd name="T20" fmla="*/ 23 w 24"/>
                  <a:gd name="T21" fmla="*/ 100 h 202"/>
                  <a:gd name="T22" fmla="*/ 23 w 24"/>
                  <a:gd name="T23" fmla="*/ 117 h 202"/>
                  <a:gd name="T24" fmla="*/ 23 w 24"/>
                  <a:gd name="T25" fmla="*/ 133 h 202"/>
                  <a:gd name="T26" fmla="*/ 21 w 24"/>
                  <a:gd name="T27" fmla="*/ 150 h 202"/>
                  <a:gd name="T28" fmla="*/ 17 w 24"/>
                  <a:gd name="T29" fmla="*/ 166 h 202"/>
                  <a:gd name="T30" fmla="*/ 14 w 24"/>
                  <a:gd name="T31" fmla="*/ 182 h 202"/>
                  <a:gd name="T32" fmla="*/ 9 w 24"/>
                  <a:gd name="T33" fmla="*/ 201 h 202"/>
                  <a:gd name="T34" fmla="*/ 12 w 24"/>
                  <a:gd name="T35" fmla="*/ 187 h 202"/>
                  <a:gd name="T36" fmla="*/ 14 w 24"/>
                  <a:gd name="T37" fmla="*/ 173 h 202"/>
                  <a:gd name="T38" fmla="*/ 14 w 24"/>
                  <a:gd name="T39" fmla="*/ 160 h 202"/>
                  <a:gd name="T40" fmla="*/ 16 w 24"/>
                  <a:gd name="T41" fmla="*/ 146 h 202"/>
                  <a:gd name="T42" fmla="*/ 16 w 24"/>
                  <a:gd name="T43" fmla="*/ 131 h 202"/>
                  <a:gd name="T44" fmla="*/ 17 w 24"/>
                  <a:gd name="T45" fmla="*/ 117 h 202"/>
                  <a:gd name="T46" fmla="*/ 16 w 24"/>
                  <a:gd name="T47" fmla="*/ 104 h 202"/>
                  <a:gd name="T48" fmla="*/ 16 w 24"/>
                  <a:gd name="T49" fmla="*/ 92 h 202"/>
                  <a:gd name="T50" fmla="*/ 14 w 24"/>
                  <a:gd name="T51" fmla="*/ 78 h 202"/>
                  <a:gd name="T52" fmla="*/ 13 w 24"/>
                  <a:gd name="T53" fmla="*/ 65 h 202"/>
                  <a:gd name="T54" fmla="*/ 12 w 24"/>
                  <a:gd name="T55" fmla="*/ 52 h 202"/>
                  <a:gd name="T56" fmla="*/ 9 w 24"/>
                  <a:gd name="T57" fmla="*/ 43 h 202"/>
                  <a:gd name="T58" fmla="*/ 6 w 24"/>
                  <a:gd name="T59" fmla="*/ 32 h 202"/>
                  <a:gd name="T60" fmla="*/ 5 w 24"/>
                  <a:gd name="T61" fmla="*/ 24 h 202"/>
                  <a:gd name="T62" fmla="*/ 2 w 24"/>
                  <a:gd name="T63" fmla="*/ 16 h 202"/>
                  <a:gd name="T64" fmla="*/ 0 w 24"/>
                  <a:gd name="T65" fmla="*/ 11 h 202"/>
                  <a:gd name="T66" fmla="*/ 0 w 24"/>
                  <a:gd name="T67" fmla="*/ 8 h 202"/>
                  <a:gd name="T68" fmla="*/ 0 w 24"/>
                  <a:gd name="T69" fmla="*/ 6 h 202"/>
                  <a:gd name="T70" fmla="*/ 1 w 24"/>
                  <a:gd name="T71" fmla="*/ 6 h 202"/>
                  <a:gd name="T72" fmla="*/ 1 w 24"/>
                  <a:gd name="T73" fmla="*/ 3 h 202"/>
                  <a:gd name="T74" fmla="*/ 2 w 24"/>
                  <a:gd name="T75" fmla="*/ 3 h 202"/>
                  <a:gd name="T76" fmla="*/ 5 w 24"/>
                  <a:gd name="T77" fmla="*/ 3 h 202"/>
                  <a:gd name="T78" fmla="*/ 5 w 24"/>
                  <a:gd name="T79" fmla="*/ 2 h 202"/>
                  <a:gd name="T80" fmla="*/ 7 w 24"/>
                  <a:gd name="T81" fmla="*/ 2 h 202"/>
                  <a:gd name="T82" fmla="*/ 7 w 24"/>
                  <a:gd name="T83" fmla="*/ 0 h 202"/>
                  <a:gd name="T84" fmla="*/ 8 w 24"/>
                  <a:gd name="T85" fmla="*/ 0 h 202"/>
                  <a:gd name="T86" fmla="*/ 9 w 24"/>
                  <a:gd name="T87" fmla="*/ 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
                  <a:gd name="T133" fmla="*/ 0 h 202"/>
                  <a:gd name="T134" fmla="*/ 24 w 24"/>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 h="202">
                    <a:moveTo>
                      <a:pt x="9" y="0"/>
                    </a:moveTo>
                    <a:lnTo>
                      <a:pt x="9" y="2"/>
                    </a:lnTo>
                    <a:lnTo>
                      <a:pt x="12" y="8"/>
                    </a:lnTo>
                    <a:lnTo>
                      <a:pt x="14" y="14"/>
                    </a:lnTo>
                    <a:lnTo>
                      <a:pt x="16" y="24"/>
                    </a:lnTo>
                    <a:lnTo>
                      <a:pt x="17" y="33"/>
                    </a:lnTo>
                    <a:lnTo>
                      <a:pt x="18" y="44"/>
                    </a:lnTo>
                    <a:lnTo>
                      <a:pt x="21" y="57"/>
                    </a:lnTo>
                    <a:lnTo>
                      <a:pt x="23" y="73"/>
                    </a:lnTo>
                    <a:lnTo>
                      <a:pt x="23" y="85"/>
                    </a:lnTo>
                    <a:lnTo>
                      <a:pt x="23" y="100"/>
                    </a:lnTo>
                    <a:lnTo>
                      <a:pt x="23" y="117"/>
                    </a:lnTo>
                    <a:lnTo>
                      <a:pt x="23" y="133"/>
                    </a:lnTo>
                    <a:lnTo>
                      <a:pt x="21" y="150"/>
                    </a:lnTo>
                    <a:lnTo>
                      <a:pt x="17" y="166"/>
                    </a:lnTo>
                    <a:lnTo>
                      <a:pt x="14" y="182"/>
                    </a:lnTo>
                    <a:lnTo>
                      <a:pt x="9" y="201"/>
                    </a:lnTo>
                    <a:lnTo>
                      <a:pt x="12" y="187"/>
                    </a:lnTo>
                    <a:lnTo>
                      <a:pt x="14" y="173"/>
                    </a:lnTo>
                    <a:lnTo>
                      <a:pt x="14" y="160"/>
                    </a:lnTo>
                    <a:lnTo>
                      <a:pt x="16" y="146"/>
                    </a:lnTo>
                    <a:lnTo>
                      <a:pt x="16" y="131"/>
                    </a:lnTo>
                    <a:lnTo>
                      <a:pt x="17" y="117"/>
                    </a:lnTo>
                    <a:lnTo>
                      <a:pt x="16" y="104"/>
                    </a:lnTo>
                    <a:lnTo>
                      <a:pt x="16" y="92"/>
                    </a:lnTo>
                    <a:lnTo>
                      <a:pt x="14" y="78"/>
                    </a:lnTo>
                    <a:lnTo>
                      <a:pt x="13" y="65"/>
                    </a:lnTo>
                    <a:lnTo>
                      <a:pt x="12" y="52"/>
                    </a:lnTo>
                    <a:lnTo>
                      <a:pt x="9" y="43"/>
                    </a:lnTo>
                    <a:lnTo>
                      <a:pt x="6" y="32"/>
                    </a:lnTo>
                    <a:lnTo>
                      <a:pt x="5" y="24"/>
                    </a:lnTo>
                    <a:lnTo>
                      <a:pt x="2" y="16"/>
                    </a:lnTo>
                    <a:lnTo>
                      <a:pt x="0" y="11"/>
                    </a:lnTo>
                    <a:lnTo>
                      <a:pt x="0" y="8"/>
                    </a:lnTo>
                    <a:lnTo>
                      <a:pt x="0" y="6"/>
                    </a:lnTo>
                    <a:lnTo>
                      <a:pt x="1" y="6"/>
                    </a:lnTo>
                    <a:lnTo>
                      <a:pt x="1" y="3"/>
                    </a:lnTo>
                    <a:lnTo>
                      <a:pt x="2" y="3"/>
                    </a:lnTo>
                    <a:lnTo>
                      <a:pt x="5" y="3"/>
                    </a:lnTo>
                    <a:lnTo>
                      <a:pt x="5" y="2"/>
                    </a:lnTo>
                    <a:lnTo>
                      <a:pt x="7" y="2"/>
                    </a:lnTo>
                    <a:lnTo>
                      <a:pt x="7" y="0"/>
                    </a:lnTo>
                    <a:lnTo>
                      <a:pt x="8" y="0"/>
                    </a:lnTo>
                    <a:lnTo>
                      <a:pt x="9"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1" name="Freeform 89"/>
              <p:cNvSpPr>
                <a:spLocks/>
              </p:cNvSpPr>
              <p:nvPr/>
            </p:nvSpPr>
            <p:spPr bwMode="auto">
              <a:xfrm>
                <a:off x="5278" y="2713"/>
                <a:ext cx="47" cy="34"/>
              </a:xfrm>
              <a:custGeom>
                <a:avLst/>
                <a:gdLst>
                  <a:gd name="T0" fmla="*/ 46 w 47"/>
                  <a:gd name="T1" fmla="*/ 20 h 34"/>
                  <a:gd name="T2" fmla="*/ 23 w 47"/>
                  <a:gd name="T3" fmla="*/ 3 h 34"/>
                  <a:gd name="T4" fmla="*/ 20 w 47"/>
                  <a:gd name="T5" fmla="*/ 1 h 34"/>
                  <a:gd name="T6" fmla="*/ 18 w 47"/>
                  <a:gd name="T7" fmla="*/ 0 h 34"/>
                  <a:gd name="T8" fmla="*/ 15 w 47"/>
                  <a:gd name="T9" fmla="*/ 0 h 34"/>
                  <a:gd name="T10" fmla="*/ 12 w 47"/>
                  <a:gd name="T11" fmla="*/ 0 h 34"/>
                  <a:gd name="T12" fmla="*/ 11 w 47"/>
                  <a:gd name="T13" fmla="*/ 0 h 34"/>
                  <a:gd name="T14" fmla="*/ 8 w 47"/>
                  <a:gd name="T15" fmla="*/ 1 h 34"/>
                  <a:gd name="T16" fmla="*/ 5 w 47"/>
                  <a:gd name="T17" fmla="*/ 1 h 34"/>
                  <a:gd name="T18" fmla="*/ 4 w 47"/>
                  <a:gd name="T19" fmla="*/ 4 h 34"/>
                  <a:gd name="T20" fmla="*/ 1 w 47"/>
                  <a:gd name="T21" fmla="*/ 4 h 34"/>
                  <a:gd name="T22" fmla="*/ 1 w 47"/>
                  <a:gd name="T23" fmla="*/ 7 h 34"/>
                  <a:gd name="T24" fmla="*/ 0 w 47"/>
                  <a:gd name="T25" fmla="*/ 8 h 34"/>
                  <a:gd name="T26" fmla="*/ 0 w 47"/>
                  <a:gd name="T27" fmla="*/ 11 h 34"/>
                  <a:gd name="T28" fmla="*/ 0 w 47"/>
                  <a:gd name="T29" fmla="*/ 13 h 34"/>
                  <a:gd name="T30" fmla="*/ 1 w 47"/>
                  <a:gd name="T31" fmla="*/ 15 h 34"/>
                  <a:gd name="T32" fmla="*/ 4 w 47"/>
                  <a:gd name="T33" fmla="*/ 17 h 34"/>
                  <a:gd name="T34" fmla="*/ 9 w 47"/>
                  <a:gd name="T35" fmla="*/ 20 h 34"/>
                  <a:gd name="T36" fmla="*/ 11 w 47"/>
                  <a:gd name="T37" fmla="*/ 20 h 34"/>
                  <a:gd name="T38" fmla="*/ 14 w 47"/>
                  <a:gd name="T39" fmla="*/ 21 h 34"/>
                  <a:gd name="T40" fmla="*/ 16 w 47"/>
                  <a:gd name="T41" fmla="*/ 21 h 34"/>
                  <a:gd name="T42" fmla="*/ 18 w 47"/>
                  <a:gd name="T43" fmla="*/ 24 h 34"/>
                  <a:gd name="T44" fmla="*/ 20 w 47"/>
                  <a:gd name="T45" fmla="*/ 24 h 34"/>
                  <a:gd name="T46" fmla="*/ 23 w 47"/>
                  <a:gd name="T47" fmla="*/ 26 h 34"/>
                  <a:gd name="T48" fmla="*/ 26 w 47"/>
                  <a:gd name="T49" fmla="*/ 26 h 34"/>
                  <a:gd name="T50" fmla="*/ 28 w 47"/>
                  <a:gd name="T51" fmla="*/ 28 h 34"/>
                  <a:gd name="T52" fmla="*/ 30 w 47"/>
                  <a:gd name="T53" fmla="*/ 28 h 34"/>
                  <a:gd name="T54" fmla="*/ 31 w 47"/>
                  <a:gd name="T55" fmla="*/ 29 h 34"/>
                  <a:gd name="T56" fmla="*/ 32 w 47"/>
                  <a:gd name="T57" fmla="*/ 29 h 34"/>
                  <a:gd name="T58" fmla="*/ 35 w 47"/>
                  <a:gd name="T59" fmla="*/ 32 h 34"/>
                  <a:gd name="T60" fmla="*/ 38 w 47"/>
                  <a:gd name="T61" fmla="*/ 32 h 34"/>
                  <a:gd name="T62" fmla="*/ 39 w 47"/>
                  <a:gd name="T63" fmla="*/ 33 h 34"/>
                  <a:gd name="T64" fmla="*/ 46 w 47"/>
                  <a:gd name="T65" fmla="*/ 2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34"/>
                  <a:gd name="T101" fmla="*/ 47 w 47"/>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34">
                    <a:moveTo>
                      <a:pt x="46" y="20"/>
                    </a:moveTo>
                    <a:lnTo>
                      <a:pt x="23" y="3"/>
                    </a:lnTo>
                    <a:lnTo>
                      <a:pt x="20" y="1"/>
                    </a:lnTo>
                    <a:lnTo>
                      <a:pt x="18" y="0"/>
                    </a:lnTo>
                    <a:lnTo>
                      <a:pt x="15" y="0"/>
                    </a:lnTo>
                    <a:lnTo>
                      <a:pt x="12" y="0"/>
                    </a:lnTo>
                    <a:lnTo>
                      <a:pt x="11" y="0"/>
                    </a:lnTo>
                    <a:lnTo>
                      <a:pt x="8" y="1"/>
                    </a:lnTo>
                    <a:lnTo>
                      <a:pt x="5" y="1"/>
                    </a:lnTo>
                    <a:lnTo>
                      <a:pt x="4" y="4"/>
                    </a:lnTo>
                    <a:lnTo>
                      <a:pt x="1" y="4"/>
                    </a:lnTo>
                    <a:lnTo>
                      <a:pt x="1" y="7"/>
                    </a:lnTo>
                    <a:lnTo>
                      <a:pt x="0" y="8"/>
                    </a:lnTo>
                    <a:lnTo>
                      <a:pt x="0" y="11"/>
                    </a:lnTo>
                    <a:lnTo>
                      <a:pt x="0" y="13"/>
                    </a:lnTo>
                    <a:lnTo>
                      <a:pt x="1" y="15"/>
                    </a:lnTo>
                    <a:lnTo>
                      <a:pt x="4" y="17"/>
                    </a:lnTo>
                    <a:lnTo>
                      <a:pt x="9" y="20"/>
                    </a:lnTo>
                    <a:lnTo>
                      <a:pt x="11" y="20"/>
                    </a:lnTo>
                    <a:lnTo>
                      <a:pt x="14" y="21"/>
                    </a:lnTo>
                    <a:lnTo>
                      <a:pt x="16" y="21"/>
                    </a:lnTo>
                    <a:lnTo>
                      <a:pt x="18" y="24"/>
                    </a:lnTo>
                    <a:lnTo>
                      <a:pt x="20" y="24"/>
                    </a:lnTo>
                    <a:lnTo>
                      <a:pt x="23" y="26"/>
                    </a:lnTo>
                    <a:lnTo>
                      <a:pt x="26" y="26"/>
                    </a:lnTo>
                    <a:lnTo>
                      <a:pt x="28" y="28"/>
                    </a:lnTo>
                    <a:lnTo>
                      <a:pt x="30" y="28"/>
                    </a:lnTo>
                    <a:lnTo>
                      <a:pt x="31" y="29"/>
                    </a:lnTo>
                    <a:lnTo>
                      <a:pt x="32" y="29"/>
                    </a:lnTo>
                    <a:lnTo>
                      <a:pt x="35" y="32"/>
                    </a:lnTo>
                    <a:lnTo>
                      <a:pt x="38" y="32"/>
                    </a:lnTo>
                    <a:lnTo>
                      <a:pt x="39" y="33"/>
                    </a:lnTo>
                    <a:lnTo>
                      <a:pt x="46" y="2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2" name="Freeform 90"/>
              <p:cNvSpPr>
                <a:spLocks/>
              </p:cNvSpPr>
              <p:nvPr/>
            </p:nvSpPr>
            <p:spPr bwMode="auto">
              <a:xfrm>
                <a:off x="5334" y="2742"/>
                <a:ext cx="38" cy="30"/>
              </a:xfrm>
              <a:custGeom>
                <a:avLst/>
                <a:gdLst>
                  <a:gd name="T0" fmla="*/ 9 w 38"/>
                  <a:gd name="T1" fmla="*/ 0 h 30"/>
                  <a:gd name="T2" fmla="*/ 37 w 38"/>
                  <a:gd name="T3" fmla="*/ 12 h 30"/>
                  <a:gd name="T4" fmla="*/ 26 w 38"/>
                  <a:gd name="T5" fmla="*/ 29 h 30"/>
                  <a:gd name="T6" fmla="*/ 0 w 38"/>
                  <a:gd name="T7" fmla="*/ 15 h 30"/>
                  <a:gd name="T8" fmla="*/ 9 w 38"/>
                  <a:gd name="T9" fmla="*/ 0 h 30"/>
                  <a:gd name="T10" fmla="*/ 0 60000 65536"/>
                  <a:gd name="T11" fmla="*/ 0 60000 65536"/>
                  <a:gd name="T12" fmla="*/ 0 60000 65536"/>
                  <a:gd name="T13" fmla="*/ 0 60000 65536"/>
                  <a:gd name="T14" fmla="*/ 0 60000 65536"/>
                  <a:gd name="T15" fmla="*/ 0 w 38"/>
                  <a:gd name="T16" fmla="*/ 0 h 30"/>
                  <a:gd name="T17" fmla="*/ 38 w 38"/>
                  <a:gd name="T18" fmla="*/ 30 h 30"/>
                </a:gdLst>
                <a:ahLst/>
                <a:cxnLst>
                  <a:cxn ang="T10">
                    <a:pos x="T0" y="T1"/>
                  </a:cxn>
                  <a:cxn ang="T11">
                    <a:pos x="T2" y="T3"/>
                  </a:cxn>
                  <a:cxn ang="T12">
                    <a:pos x="T4" y="T5"/>
                  </a:cxn>
                  <a:cxn ang="T13">
                    <a:pos x="T6" y="T7"/>
                  </a:cxn>
                  <a:cxn ang="T14">
                    <a:pos x="T8" y="T9"/>
                  </a:cxn>
                </a:cxnLst>
                <a:rect l="T15" t="T16" r="T17" b="T18"/>
                <a:pathLst>
                  <a:path w="38" h="30">
                    <a:moveTo>
                      <a:pt x="9" y="0"/>
                    </a:moveTo>
                    <a:lnTo>
                      <a:pt x="37" y="12"/>
                    </a:lnTo>
                    <a:lnTo>
                      <a:pt x="26" y="29"/>
                    </a:lnTo>
                    <a:lnTo>
                      <a:pt x="0" y="15"/>
                    </a:lnTo>
                    <a:lnTo>
                      <a:pt x="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3" name="Freeform 91"/>
              <p:cNvSpPr>
                <a:spLocks/>
              </p:cNvSpPr>
              <p:nvPr/>
            </p:nvSpPr>
            <p:spPr bwMode="auto">
              <a:xfrm>
                <a:off x="5379" y="2767"/>
                <a:ext cx="31" cy="29"/>
              </a:xfrm>
              <a:custGeom>
                <a:avLst/>
                <a:gdLst>
                  <a:gd name="T0" fmla="*/ 10 w 31"/>
                  <a:gd name="T1" fmla="*/ 0 h 29"/>
                  <a:gd name="T2" fmla="*/ 30 w 31"/>
                  <a:gd name="T3" fmla="*/ 9 h 29"/>
                  <a:gd name="T4" fmla="*/ 21 w 31"/>
                  <a:gd name="T5" fmla="*/ 28 h 29"/>
                  <a:gd name="T6" fmla="*/ 0 w 31"/>
                  <a:gd name="T7" fmla="*/ 17 h 29"/>
                  <a:gd name="T8" fmla="*/ 10 w 31"/>
                  <a:gd name="T9" fmla="*/ 0 h 29"/>
                  <a:gd name="T10" fmla="*/ 0 60000 65536"/>
                  <a:gd name="T11" fmla="*/ 0 60000 65536"/>
                  <a:gd name="T12" fmla="*/ 0 60000 65536"/>
                  <a:gd name="T13" fmla="*/ 0 60000 65536"/>
                  <a:gd name="T14" fmla="*/ 0 60000 65536"/>
                  <a:gd name="T15" fmla="*/ 0 w 31"/>
                  <a:gd name="T16" fmla="*/ 0 h 29"/>
                  <a:gd name="T17" fmla="*/ 31 w 31"/>
                  <a:gd name="T18" fmla="*/ 29 h 29"/>
                </a:gdLst>
                <a:ahLst/>
                <a:cxnLst>
                  <a:cxn ang="T10">
                    <a:pos x="T0" y="T1"/>
                  </a:cxn>
                  <a:cxn ang="T11">
                    <a:pos x="T2" y="T3"/>
                  </a:cxn>
                  <a:cxn ang="T12">
                    <a:pos x="T4" y="T5"/>
                  </a:cxn>
                  <a:cxn ang="T13">
                    <a:pos x="T6" y="T7"/>
                  </a:cxn>
                  <a:cxn ang="T14">
                    <a:pos x="T8" y="T9"/>
                  </a:cxn>
                </a:cxnLst>
                <a:rect l="T15" t="T16" r="T17" b="T18"/>
                <a:pathLst>
                  <a:path w="31" h="29">
                    <a:moveTo>
                      <a:pt x="10" y="0"/>
                    </a:moveTo>
                    <a:lnTo>
                      <a:pt x="30" y="9"/>
                    </a:lnTo>
                    <a:lnTo>
                      <a:pt x="21" y="28"/>
                    </a:lnTo>
                    <a:lnTo>
                      <a:pt x="0" y="17"/>
                    </a:lnTo>
                    <a:lnTo>
                      <a:pt x="1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4" name="Freeform 92"/>
              <p:cNvSpPr>
                <a:spLocks/>
              </p:cNvSpPr>
              <p:nvPr/>
            </p:nvSpPr>
            <p:spPr bwMode="auto">
              <a:xfrm>
                <a:off x="5457" y="2813"/>
                <a:ext cx="34" cy="30"/>
              </a:xfrm>
              <a:custGeom>
                <a:avLst/>
                <a:gdLst>
                  <a:gd name="T0" fmla="*/ 11 w 34"/>
                  <a:gd name="T1" fmla="*/ 0 h 30"/>
                  <a:gd name="T2" fmla="*/ 33 w 34"/>
                  <a:gd name="T3" fmla="*/ 14 h 30"/>
                  <a:gd name="T4" fmla="*/ 19 w 34"/>
                  <a:gd name="T5" fmla="*/ 29 h 30"/>
                  <a:gd name="T6" fmla="*/ 0 w 34"/>
                  <a:gd name="T7" fmla="*/ 20 h 30"/>
                  <a:gd name="T8" fmla="*/ 11 w 34"/>
                  <a:gd name="T9" fmla="*/ 0 h 30"/>
                  <a:gd name="T10" fmla="*/ 0 60000 65536"/>
                  <a:gd name="T11" fmla="*/ 0 60000 65536"/>
                  <a:gd name="T12" fmla="*/ 0 60000 65536"/>
                  <a:gd name="T13" fmla="*/ 0 60000 65536"/>
                  <a:gd name="T14" fmla="*/ 0 60000 65536"/>
                  <a:gd name="T15" fmla="*/ 0 w 34"/>
                  <a:gd name="T16" fmla="*/ 0 h 30"/>
                  <a:gd name="T17" fmla="*/ 34 w 34"/>
                  <a:gd name="T18" fmla="*/ 30 h 30"/>
                </a:gdLst>
                <a:ahLst/>
                <a:cxnLst>
                  <a:cxn ang="T10">
                    <a:pos x="T0" y="T1"/>
                  </a:cxn>
                  <a:cxn ang="T11">
                    <a:pos x="T2" y="T3"/>
                  </a:cxn>
                  <a:cxn ang="T12">
                    <a:pos x="T4" y="T5"/>
                  </a:cxn>
                  <a:cxn ang="T13">
                    <a:pos x="T6" y="T7"/>
                  </a:cxn>
                  <a:cxn ang="T14">
                    <a:pos x="T8" y="T9"/>
                  </a:cxn>
                </a:cxnLst>
                <a:rect l="T15" t="T16" r="T17" b="T18"/>
                <a:pathLst>
                  <a:path w="34" h="30">
                    <a:moveTo>
                      <a:pt x="11" y="0"/>
                    </a:moveTo>
                    <a:lnTo>
                      <a:pt x="33" y="14"/>
                    </a:lnTo>
                    <a:lnTo>
                      <a:pt x="19" y="29"/>
                    </a:lnTo>
                    <a:lnTo>
                      <a:pt x="0" y="20"/>
                    </a:lnTo>
                    <a:lnTo>
                      <a:pt x="11"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5" name="Freeform 93"/>
              <p:cNvSpPr>
                <a:spLocks/>
              </p:cNvSpPr>
              <p:nvPr/>
            </p:nvSpPr>
            <p:spPr bwMode="auto">
              <a:xfrm>
                <a:off x="5422" y="2790"/>
                <a:ext cx="31" cy="33"/>
              </a:xfrm>
              <a:custGeom>
                <a:avLst/>
                <a:gdLst>
                  <a:gd name="T0" fmla="*/ 9 w 31"/>
                  <a:gd name="T1" fmla="*/ 0 h 33"/>
                  <a:gd name="T2" fmla="*/ 30 w 31"/>
                  <a:gd name="T3" fmla="*/ 12 h 33"/>
                  <a:gd name="T4" fmla="*/ 20 w 31"/>
                  <a:gd name="T5" fmla="*/ 32 h 33"/>
                  <a:gd name="T6" fmla="*/ 0 w 31"/>
                  <a:gd name="T7" fmla="*/ 17 h 33"/>
                  <a:gd name="T8" fmla="*/ 9 w 31"/>
                  <a:gd name="T9" fmla="*/ 0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9" y="0"/>
                    </a:moveTo>
                    <a:lnTo>
                      <a:pt x="30" y="12"/>
                    </a:lnTo>
                    <a:lnTo>
                      <a:pt x="20" y="32"/>
                    </a:lnTo>
                    <a:lnTo>
                      <a:pt x="0" y="17"/>
                    </a:lnTo>
                    <a:lnTo>
                      <a:pt x="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6" name="Freeform 94"/>
              <p:cNvSpPr>
                <a:spLocks/>
              </p:cNvSpPr>
              <p:nvPr/>
            </p:nvSpPr>
            <p:spPr bwMode="auto">
              <a:xfrm>
                <a:off x="5493" y="2840"/>
                <a:ext cx="48" cy="38"/>
              </a:xfrm>
              <a:custGeom>
                <a:avLst/>
                <a:gdLst>
                  <a:gd name="T0" fmla="*/ 18 w 48"/>
                  <a:gd name="T1" fmla="*/ 0 h 38"/>
                  <a:gd name="T2" fmla="*/ 19 w 48"/>
                  <a:gd name="T3" fmla="*/ 0 h 38"/>
                  <a:gd name="T4" fmla="*/ 22 w 48"/>
                  <a:gd name="T5" fmla="*/ 0 h 38"/>
                  <a:gd name="T6" fmla="*/ 25 w 48"/>
                  <a:gd name="T7" fmla="*/ 0 h 38"/>
                  <a:gd name="T8" fmla="*/ 26 w 48"/>
                  <a:gd name="T9" fmla="*/ 3 h 38"/>
                  <a:gd name="T10" fmla="*/ 29 w 48"/>
                  <a:gd name="T11" fmla="*/ 3 h 38"/>
                  <a:gd name="T12" fmla="*/ 32 w 48"/>
                  <a:gd name="T13" fmla="*/ 4 h 38"/>
                  <a:gd name="T14" fmla="*/ 35 w 48"/>
                  <a:gd name="T15" fmla="*/ 7 h 38"/>
                  <a:gd name="T16" fmla="*/ 36 w 48"/>
                  <a:gd name="T17" fmla="*/ 8 h 38"/>
                  <a:gd name="T18" fmla="*/ 39 w 48"/>
                  <a:gd name="T19" fmla="*/ 11 h 38"/>
                  <a:gd name="T20" fmla="*/ 40 w 48"/>
                  <a:gd name="T21" fmla="*/ 11 h 38"/>
                  <a:gd name="T22" fmla="*/ 43 w 48"/>
                  <a:gd name="T23" fmla="*/ 13 h 38"/>
                  <a:gd name="T24" fmla="*/ 46 w 48"/>
                  <a:gd name="T25" fmla="*/ 15 h 38"/>
                  <a:gd name="T26" fmla="*/ 47 w 48"/>
                  <a:gd name="T27" fmla="*/ 16 h 38"/>
                  <a:gd name="T28" fmla="*/ 46 w 48"/>
                  <a:gd name="T29" fmla="*/ 16 h 38"/>
                  <a:gd name="T30" fmla="*/ 43 w 48"/>
                  <a:gd name="T31" fmla="*/ 16 h 38"/>
                  <a:gd name="T32" fmla="*/ 43 w 48"/>
                  <a:gd name="T33" fmla="*/ 17 h 38"/>
                  <a:gd name="T34" fmla="*/ 41 w 48"/>
                  <a:gd name="T35" fmla="*/ 17 h 38"/>
                  <a:gd name="T36" fmla="*/ 40 w 48"/>
                  <a:gd name="T37" fmla="*/ 19 h 38"/>
                  <a:gd name="T38" fmla="*/ 37 w 48"/>
                  <a:gd name="T39" fmla="*/ 20 h 38"/>
                  <a:gd name="T40" fmla="*/ 37 w 48"/>
                  <a:gd name="T41" fmla="*/ 22 h 38"/>
                  <a:gd name="T42" fmla="*/ 36 w 48"/>
                  <a:gd name="T43" fmla="*/ 22 h 38"/>
                  <a:gd name="T44" fmla="*/ 35 w 48"/>
                  <a:gd name="T45" fmla="*/ 24 h 38"/>
                  <a:gd name="T46" fmla="*/ 32 w 48"/>
                  <a:gd name="T47" fmla="*/ 26 h 38"/>
                  <a:gd name="T48" fmla="*/ 32 w 48"/>
                  <a:gd name="T49" fmla="*/ 28 h 38"/>
                  <a:gd name="T50" fmla="*/ 30 w 48"/>
                  <a:gd name="T51" fmla="*/ 30 h 38"/>
                  <a:gd name="T52" fmla="*/ 30 w 48"/>
                  <a:gd name="T53" fmla="*/ 33 h 38"/>
                  <a:gd name="T54" fmla="*/ 30 w 48"/>
                  <a:gd name="T55" fmla="*/ 34 h 38"/>
                  <a:gd name="T56" fmla="*/ 30 w 48"/>
                  <a:gd name="T57" fmla="*/ 37 h 38"/>
                  <a:gd name="T58" fmla="*/ 26 w 48"/>
                  <a:gd name="T59" fmla="*/ 34 h 38"/>
                  <a:gd name="T60" fmla="*/ 25 w 48"/>
                  <a:gd name="T61" fmla="*/ 33 h 38"/>
                  <a:gd name="T62" fmla="*/ 22 w 48"/>
                  <a:gd name="T63" fmla="*/ 32 h 38"/>
                  <a:gd name="T64" fmla="*/ 19 w 48"/>
                  <a:gd name="T65" fmla="*/ 32 h 38"/>
                  <a:gd name="T66" fmla="*/ 17 w 48"/>
                  <a:gd name="T67" fmla="*/ 29 h 38"/>
                  <a:gd name="T68" fmla="*/ 15 w 48"/>
                  <a:gd name="T69" fmla="*/ 26 h 38"/>
                  <a:gd name="T70" fmla="*/ 12 w 48"/>
                  <a:gd name="T71" fmla="*/ 24 h 38"/>
                  <a:gd name="T72" fmla="*/ 10 w 48"/>
                  <a:gd name="T73" fmla="*/ 24 h 38"/>
                  <a:gd name="T74" fmla="*/ 8 w 48"/>
                  <a:gd name="T75" fmla="*/ 22 h 38"/>
                  <a:gd name="T76" fmla="*/ 6 w 48"/>
                  <a:gd name="T77" fmla="*/ 21 h 38"/>
                  <a:gd name="T78" fmla="*/ 3 w 48"/>
                  <a:gd name="T79" fmla="*/ 19 h 38"/>
                  <a:gd name="T80" fmla="*/ 0 w 48"/>
                  <a:gd name="T81" fmla="*/ 16 h 38"/>
                  <a:gd name="T82" fmla="*/ 18 w 48"/>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18" y="0"/>
                    </a:moveTo>
                    <a:lnTo>
                      <a:pt x="19" y="0"/>
                    </a:lnTo>
                    <a:lnTo>
                      <a:pt x="22" y="0"/>
                    </a:lnTo>
                    <a:lnTo>
                      <a:pt x="25" y="0"/>
                    </a:lnTo>
                    <a:lnTo>
                      <a:pt x="26" y="3"/>
                    </a:lnTo>
                    <a:lnTo>
                      <a:pt x="29" y="3"/>
                    </a:lnTo>
                    <a:lnTo>
                      <a:pt x="32" y="4"/>
                    </a:lnTo>
                    <a:lnTo>
                      <a:pt x="35" y="7"/>
                    </a:lnTo>
                    <a:lnTo>
                      <a:pt x="36" y="8"/>
                    </a:lnTo>
                    <a:lnTo>
                      <a:pt x="39" y="11"/>
                    </a:lnTo>
                    <a:lnTo>
                      <a:pt x="40" y="11"/>
                    </a:lnTo>
                    <a:lnTo>
                      <a:pt x="43" y="13"/>
                    </a:lnTo>
                    <a:lnTo>
                      <a:pt x="46" y="15"/>
                    </a:lnTo>
                    <a:lnTo>
                      <a:pt x="47" y="16"/>
                    </a:lnTo>
                    <a:lnTo>
                      <a:pt x="46" y="16"/>
                    </a:lnTo>
                    <a:lnTo>
                      <a:pt x="43" y="16"/>
                    </a:lnTo>
                    <a:lnTo>
                      <a:pt x="43" y="17"/>
                    </a:lnTo>
                    <a:lnTo>
                      <a:pt x="41" y="17"/>
                    </a:lnTo>
                    <a:lnTo>
                      <a:pt x="40" y="19"/>
                    </a:lnTo>
                    <a:lnTo>
                      <a:pt x="37" y="20"/>
                    </a:lnTo>
                    <a:lnTo>
                      <a:pt x="37" y="22"/>
                    </a:lnTo>
                    <a:lnTo>
                      <a:pt x="36" y="22"/>
                    </a:lnTo>
                    <a:lnTo>
                      <a:pt x="35" y="24"/>
                    </a:lnTo>
                    <a:lnTo>
                      <a:pt x="32" y="26"/>
                    </a:lnTo>
                    <a:lnTo>
                      <a:pt x="32" y="28"/>
                    </a:lnTo>
                    <a:lnTo>
                      <a:pt x="30" y="30"/>
                    </a:lnTo>
                    <a:lnTo>
                      <a:pt x="30" y="33"/>
                    </a:lnTo>
                    <a:lnTo>
                      <a:pt x="30" y="34"/>
                    </a:lnTo>
                    <a:lnTo>
                      <a:pt x="30" y="37"/>
                    </a:lnTo>
                    <a:lnTo>
                      <a:pt x="26" y="34"/>
                    </a:lnTo>
                    <a:lnTo>
                      <a:pt x="25" y="33"/>
                    </a:lnTo>
                    <a:lnTo>
                      <a:pt x="22" y="32"/>
                    </a:lnTo>
                    <a:lnTo>
                      <a:pt x="19" y="32"/>
                    </a:lnTo>
                    <a:lnTo>
                      <a:pt x="17" y="29"/>
                    </a:lnTo>
                    <a:lnTo>
                      <a:pt x="15" y="26"/>
                    </a:lnTo>
                    <a:lnTo>
                      <a:pt x="12" y="24"/>
                    </a:lnTo>
                    <a:lnTo>
                      <a:pt x="10" y="24"/>
                    </a:lnTo>
                    <a:lnTo>
                      <a:pt x="8" y="22"/>
                    </a:lnTo>
                    <a:lnTo>
                      <a:pt x="6" y="21"/>
                    </a:lnTo>
                    <a:lnTo>
                      <a:pt x="3" y="19"/>
                    </a:lnTo>
                    <a:lnTo>
                      <a:pt x="0" y="16"/>
                    </a:lnTo>
                    <a:lnTo>
                      <a:pt x="1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7" name="Freeform 95"/>
              <p:cNvSpPr>
                <a:spLocks/>
              </p:cNvSpPr>
              <p:nvPr/>
            </p:nvSpPr>
            <p:spPr bwMode="auto">
              <a:xfrm>
                <a:off x="5538" y="2868"/>
                <a:ext cx="41" cy="38"/>
              </a:xfrm>
              <a:custGeom>
                <a:avLst/>
                <a:gdLst>
                  <a:gd name="T0" fmla="*/ 20 w 41"/>
                  <a:gd name="T1" fmla="*/ 0 h 38"/>
                  <a:gd name="T2" fmla="*/ 40 w 41"/>
                  <a:gd name="T3" fmla="*/ 15 h 38"/>
                  <a:gd name="T4" fmla="*/ 37 w 41"/>
                  <a:gd name="T5" fmla="*/ 15 h 38"/>
                  <a:gd name="T6" fmla="*/ 35 w 41"/>
                  <a:gd name="T7" fmla="*/ 17 h 38"/>
                  <a:gd name="T8" fmla="*/ 33 w 41"/>
                  <a:gd name="T9" fmla="*/ 17 h 38"/>
                  <a:gd name="T10" fmla="*/ 31 w 41"/>
                  <a:gd name="T11" fmla="*/ 20 h 38"/>
                  <a:gd name="T12" fmla="*/ 28 w 41"/>
                  <a:gd name="T13" fmla="*/ 21 h 38"/>
                  <a:gd name="T14" fmla="*/ 28 w 41"/>
                  <a:gd name="T15" fmla="*/ 24 h 38"/>
                  <a:gd name="T16" fmla="*/ 25 w 41"/>
                  <a:gd name="T17" fmla="*/ 25 h 38"/>
                  <a:gd name="T18" fmla="*/ 25 w 41"/>
                  <a:gd name="T19" fmla="*/ 28 h 38"/>
                  <a:gd name="T20" fmla="*/ 23 w 41"/>
                  <a:gd name="T21" fmla="*/ 28 h 38"/>
                  <a:gd name="T22" fmla="*/ 23 w 41"/>
                  <a:gd name="T23" fmla="*/ 30 h 38"/>
                  <a:gd name="T24" fmla="*/ 21 w 41"/>
                  <a:gd name="T25" fmla="*/ 32 h 38"/>
                  <a:gd name="T26" fmla="*/ 21 w 41"/>
                  <a:gd name="T27" fmla="*/ 34 h 38"/>
                  <a:gd name="T28" fmla="*/ 20 w 41"/>
                  <a:gd name="T29" fmla="*/ 34 h 38"/>
                  <a:gd name="T30" fmla="*/ 20 w 41"/>
                  <a:gd name="T31" fmla="*/ 36 h 38"/>
                  <a:gd name="T32" fmla="*/ 20 w 41"/>
                  <a:gd name="T33" fmla="*/ 37 h 38"/>
                  <a:gd name="T34" fmla="*/ 0 w 41"/>
                  <a:gd name="T35" fmla="*/ 20 h 38"/>
                  <a:gd name="T36" fmla="*/ 0 w 41"/>
                  <a:gd name="T37" fmla="*/ 17 h 38"/>
                  <a:gd name="T38" fmla="*/ 0 w 41"/>
                  <a:gd name="T39" fmla="*/ 15 h 38"/>
                  <a:gd name="T40" fmla="*/ 0 w 41"/>
                  <a:gd name="T41" fmla="*/ 12 h 38"/>
                  <a:gd name="T42" fmla="*/ 3 w 41"/>
                  <a:gd name="T43" fmla="*/ 11 h 38"/>
                  <a:gd name="T44" fmla="*/ 4 w 41"/>
                  <a:gd name="T45" fmla="*/ 9 h 38"/>
                  <a:gd name="T46" fmla="*/ 5 w 41"/>
                  <a:gd name="T47" fmla="*/ 7 h 38"/>
                  <a:gd name="T48" fmla="*/ 8 w 41"/>
                  <a:gd name="T49" fmla="*/ 5 h 38"/>
                  <a:gd name="T50" fmla="*/ 11 w 41"/>
                  <a:gd name="T51" fmla="*/ 5 h 38"/>
                  <a:gd name="T52" fmla="*/ 11 w 41"/>
                  <a:gd name="T53" fmla="*/ 3 h 38"/>
                  <a:gd name="T54" fmla="*/ 13 w 41"/>
                  <a:gd name="T55" fmla="*/ 3 h 38"/>
                  <a:gd name="T56" fmla="*/ 15 w 41"/>
                  <a:gd name="T57" fmla="*/ 1 h 38"/>
                  <a:gd name="T58" fmla="*/ 17 w 41"/>
                  <a:gd name="T59" fmla="*/ 1 h 38"/>
                  <a:gd name="T60" fmla="*/ 17 w 41"/>
                  <a:gd name="T61" fmla="*/ 0 h 38"/>
                  <a:gd name="T62" fmla="*/ 19 w 41"/>
                  <a:gd name="T63" fmla="*/ 0 h 38"/>
                  <a:gd name="T64" fmla="*/ 20 w 41"/>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8"/>
                  <a:gd name="T101" fmla="*/ 41 w 41"/>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8">
                    <a:moveTo>
                      <a:pt x="20" y="0"/>
                    </a:moveTo>
                    <a:lnTo>
                      <a:pt x="40" y="15"/>
                    </a:lnTo>
                    <a:lnTo>
                      <a:pt x="37" y="15"/>
                    </a:lnTo>
                    <a:lnTo>
                      <a:pt x="35" y="17"/>
                    </a:lnTo>
                    <a:lnTo>
                      <a:pt x="33" y="17"/>
                    </a:lnTo>
                    <a:lnTo>
                      <a:pt x="31" y="20"/>
                    </a:lnTo>
                    <a:lnTo>
                      <a:pt x="28" y="21"/>
                    </a:lnTo>
                    <a:lnTo>
                      <a:pt x="28" y="24"/>
                    </a:lnTo>
                    <a:lnTo>
                      <a:pt x="25" y="25"/>
                    </a:lnTo>
                    <a:lnTo>
                      <a:pt x="25" y="28"/>
                    </a:lnTo>
                    <a:lnTo>
                      <a:pt x="23" y="28"/>
                    </a:lnTo>
                    <a:lnTo>
                      <a:pt x="23" y="30"/>
                    </a:lnTo>
                    <a:lnTo>
                      <a:pt x="21" y="32"/>
                    </a:lnTo>
                    <a:lnTo>
                      <a:pt x="21" y="34"/>
                    </a:lnTo>
                    <a:lnTo>
                      <a:pt x="20" y="34"/>
                    </a:lnTo>
                    <a:lnTo>
                      <a:pt x="20" y="36"/>
                    </a:lnTo>
                    <a:lnTo>
                      <a:pt x="20" y="37"/>
                    </a:lnTo>
                    <a:lnTo>
                      <a:pt x="0" y="20"/>
                    </a:lnTo>
                    <a:lnTo>
                      <a:pt x="0" y="17"/>
                    </a:lnTo>
                    <a:lnTo>
                      <a:pt x="0" y="15"/>
                    </a:lnTo>
                    <a:lnTo>
                      <a:pt x="0" y="12"/>
                    </a:lnTo>
                    <a:lnTo>
                      <a:pt x="3" y="11"/>
                    </a:lnTo>
                    <a:lnTo>
                      <a:pt x="4" y="9"/>
                    </a:lnTo>
                    <a:lnTo>
                      <a:pt x="5" y="7"/>
                    </a:lnTo>
                    <a:lnTo>
                      <a:pt x="8" y="5"/>
                    </a:lnTo>
                    <a:lnTo>
                      <a:pt x="11" y="5"/>
                    </a:lnTo>
                    <a:lnTo>
                      <a:pt x="11" y="3"/>
                    </a:lnTo>
                    <a:lnTo>
                      <a:pt x="13" y="3"/>
                    </a:lnTo>
                    <a:lnTo>
                      <a:pt x="15" y="1"/>
                    </a:lnTo>
                    <a:lnTo>
                      <a:pt x="17" y="1"/>
                    </a:lnTo>
                    <a:lnTo>
                      <a:pt x="17" y="0"/>
                    </a:lnTo>
                    <a:lnTo>
                      <a:pt x="19" y="0"/>
                    </a:lnTo>
                    <a:lnTo>
                      <a:pt x="2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8" name="Freeform 96"/>
              <p:cNvSpPr>
                <a:spLocks/>
              </p:cNvSpPr>
              <p:nvPr/>
            </p:nvSpPr>
            <p:spPr bwMode="auto">
              <a:xfrm>
                <a:off x="5578" y="2895"/>
                <a:ext cx="46" cy="42"/>
              </a:xfrm>
              <a:custGeom>
                <a:avLst/>
                <a:gdLst>
                  <a:gd name="T0" fmla="*/ 15 w 46"/>
                  <a:gd name="T1" fmla="*/ 0 h 42"/>
                  <a:gd name="T2" fmla="*/ 38 w 46"/>
                  <a:gd name="T3" fmla="*/ 9 h 42"/>
                  <a:gd name="T4" fmla="*/ 38 w 46"/>
                  <a:gd name="T5" fmla="*/ 11 h 42"/>
                  <a:gd name="T6" fmla="*/ 41 w 46"/>
                  <a:gd name="T7" fmla="*/ 13 h 42"/>
                  <a:gd name="T8" fmla="*/ 42 w 46"/>
                  <a:gd name="T9" fmla="*/ 16 h 42"/>
                  <a:gd name="T10" fmla="*/ 44 w 46"/>
                  <a:gd name="T11" fmla="*/ 19 h 42"/>
                  <a:gd name="T12" fmla="*/ 44 w 46"/>
                  <a:gd name="T13" fmla="*/ 21 h 42"/>
                  <a:gd name="T14" fmla="*/ 45 w 46"/>
                  <a:gd name="T15" fmla="*/ 25 h 42"/>
                  <a:gd name="T16" fmla="*/ 45 w 46"/>
                  <a:gd name="T17" fmla="*/ 28 h 42"/>
                  <a:gd name="T18" fmla="*/ 45 w 46"/>
                  <a:gd name="T19" fmla="*/ 32 h 42"/>
                  <a:gd name="T20" fmla="*/ 42 w 46"/>
                  <a:gd name="T21" fmla="*/ 34 h 42"/>
                  <a:gd name="T22" fmla="*/ 42 w 46"/>
                  <a:gd name="T23" fmla="*/ 36 h 42"/>
                  <a:gd name="T24" fmla="*/ 40 w 46"/>
                  <a:gd name="T25" fmla="*/ 38 h 42"/>
                  <a:gd name="T26" fmla="*/ 38 w 46"/>
                  <a:gd name="T27" fmla="*/ 40 h 42"/>
                  <a:gd name="T28" fmla="*/ 33 w 46"/>
                  <a:gd name="T29" fmla="*/ 40 h 42"/>
                  <a:gd name="T30" fmla="*/ 30 w 46"/>
                  <a:gd name="T31" fmla="*/ 41 h 42"/>
                  <a:gd name="T32" fmla="*/ 26 w 46"/>
                  <a:gd name="T33" fmla="*/ 41 h 42"/>
                  <a:gd name="T34" fmla="*/ 22 w 46"/>
                  <a:gd name="T35" fmla="*/ 41 h 42"/>
                  <a:gd name="T36" fmla="*/ 19 w 46"/>
                  <a:gd name="T37" fmla="*/ 40 h 42"/>
                  <a:gd name="T38" fmla="*/ 18 w 46"/>
                  <a:gd name="T39" fmla="*/ 38 h 42"/>
                  <a:gd name="T40" fmla="*/ 15 w 46"/>
                  <a:gd name="T41" fmla="*/ 36 h 42"/>
                  <a:gd name="T42" fmla="*/ 12 w 46"/>
                  <a:gd name="T43" fmla="*/ 34 h 42"/>
                  <a:gd name="T44" fmla="*/ 11 w 46"/>
                  <a:gd name="T45" fmla="*/ 33 h 42"/>
                  <a:gd name="T46" fmla="*/ 8 w 46"/>
                  <a:gd name="T47" fmla="*/ 30 h 42"/>
                  <a:gd name="T48" fmla="*/ 5 w 46"/>
                  <a:gd name="T49" fmla="*/ 28 h 42"/>
                  <a:gd name="T50" fmla="*/ 4 w 46"/>
                  <a:gd name="T51" fmla="*/ 28 h 42"/>
                  <a:gd name="T52" fmla="*/ 1 w 46"/>
                  <a:gd name="T53" fmla="*/ 25 h 42"/>
                  <a:gd name="T54" fmla="*/ 0 w 46"/>
                  <a:gd name="T55" fmla="*/ 24 h 42"/>
                  <a:gd name="T56" fmla="*/ 0 w 46"/>
                  <a:gd name="T57" fmla="*/ 21 h 42"/>
                  <a:gd name="T58" fmla="*/ 0 w 46"/>
                  <a:gd name="T59" fmla="*/ 19 h 42"/>
                  <a:gd name="T60" fmla="*/ 0 w 46"/>
                  <a:gd name="T61" fmla="*/ 16 h 42"/>
                  <a:gd name="T62" fmla="*/ 1 w 46"/>
                  <a:gd name="T63" fmla="*/ 15 h 42"/>
                  <a:gd name="T64" fmla="*/ 1 w 46"/>
                  <a:gd name="T65" fmla="*/ 12 h 42"/>
                  <a:gd name="T66" fmla="*/ 4 w 46"/>
                  <a:gd name="T67" fmla="*/ 9 h 42"/>
                  <a:gd name="T68" fmla="*/ 4 w 46"/>
                  <a:gd name="T69" fmla="*/ 8 h 42"/>
                  <a:gd name="T70" fmla="*/ 7 w 46"/>
                  <a:gd name="T71" fmla="*/ 7 h 42"/>
                  <a:gd name="T72" fmla="*/ 7 w 46"/>
                  <a:gd name="T73" fmla="*/ 4 h 42"/>
                  <a:gd name="T74" fmla="*/ 10 w 46"/>
                  <a:gd name="T75" fmla="*/ 4 h 42"/>
                  <a:gd name="T76" fmla="*/ 10 w 46"/>
                  <a:gd name="T77" fmla="*/ 1 h 42"/>
                  <a:gd name="T78" fmla="*/ 12 w 46"/>
                  <a:gd name="T79" fmla="*/ 1 h 42"/>
                  <a:gd name="T80" fmla="*/ 12 w 46"/>
                  <a:gd name="T81" fmla="*/ 0 h 42"/>
                  <a:gd name="T82" fmla="*/ 14 w 46"/>
                  <a:gd name="T83" fmla="*/ 0 h 42"/>
                  <a:gd name="T84" fmla="*/ 15 w 46"/>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
                  <a:gd name="T130" fmla="*/ 0 h 42"/>
                  <a:gd name="T131" fmla="*/ 46 w 46"/>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 h="42">
                    <a:moveTo>
                      <a:pt x="15" y="0"/>
                    </a:moveTo>
                    <a:lnTo>
                      <a:pt x="38" y="9"/>
                    </a:lnTo>
                    <a:lnTo>
                      <a:pt x="38" y="11"/>
                    </a:lnTo>
                    <a:lnTo>
                      <a:pt x="41" y="13"/>
                    </a:lnTo>
                    <a:lnTo>
                      <a:pt x="42" y="16"/>
                    </a:lnTo>
                    <a:lnTo>
                      <a:pt x="44" y="19"/>
                    </a:lnTo>
                    <a:lnTo>
                      <a:pt x="44" y="21"/>
                    </a:lnTo>
                    <a:lnTo>
                      <a:pt x="45" y="25"/>
                    </a:lnTo>
                    <a:lnTo>
                      <a:pt x="45" y="28"/>
                    </a:lnTo>
                    <a:lnTo>
                      <a:pt x="45" y="32"/>
                    </a:lnTo>
                    <a:lnTo>
                      <a:pt x="42" y="34"/>
                    </a:lnTo>
                    <a:lnTo>
                      <a:pt x="42" y="36"/>
                    </a:lnTo>
                    <a:lnTo>
                      <a:pt x="40" y="38"/>
                    </a:lnTo>
                    <a:lnTo>
                      <a:pt x="38" y="40"/>
                    </a:lnTo>
                    <a:lnTo>
                      <a:pt x="33" y="40"/>
                    </a:lnTo>
                    <a:lnTo>
                      <a:pt x="30" y="41"/>
                    </a:lnTo>
                    <a:lnTo>
                      <a:pt x="26" y="41"/>
                    </a:lnTo>
                    <a:lnTo>
                      <a:pt x="22" y="41"/>
                    </a:lnTo>
                    <a:lnTo>
                      <a:pt x="19" y="40"/>
                    </a:lnTo>
                    <a:lnTo>
                      <a:pt x="18" y="38"/>
                    </a:lnTo>
                    <a:lnTo>
                      <a:pt x="15" y="36"/>
                    </a:lnTo>
                    <a:lnTo>
                      <a:pt x="12" y="34"/>
                    </a:lnTo>
                    <a:lnTo>
                      <a:pt x="11" y="33"/>
                    </a:lnTo>
                    <a:lnTo>
                      <a:pt x="8" y="30"/>
                    </a:lnTo>
                    <a:lnTo>
                      <a:pt x="5" y="28"/>
                    </a:lnTo>
                    <a:lnTo>
                      <a:pt x="4" y="28"/>
                    </a:lnTo>
                    <a:lnTo>
                      <a:pt x="1" y="25"/>
                    </a:lnTo>
                    <a:lnTo>
                      <a:pt x="0" y="24"/>
                    </a:lnTo>
                    <a:lnTo>
                      <a:pt x="0" y="21"/>
                    </a:lnTo>
                    <a:lnTo>
                      <a:pt x="0" y="19"/>
                    </a:lnTo>
                    <a:lnTo>
                      <a:pt x="0" y="16"/>
                    </a:lnTo>
                    <a:lnTo>
                      <a:pt x="1" y="15"/>
                    </a:lnTo>
                    <a:lnTo>
                      <a:pt x="1" y="12"/>
                    </a:lnTo>
                    <a:lnTo>
                      <a:pt x="4" y="9"/>
                    </a:lnTo>
                    <a:lnTo>
                      <a:pt x="4" y="8"/>
                    </a:lnTo>
                    <a:lnTo>
                      <a:pt x="7" y="7"/>
                    </a:lnTo>
                    <a:lnTo>
                      <a:pt x="7" y="4"/>
                    </a:lnTo>
                    <a:lnTo>
                      <a:pt x="10" y="4"/>
                    </a:lnTo>
                    <a:lnTo>
                      <a:pt x="10" y="1"/>
                    </a:lnTo>
                    <a:lnTo>
                      <a:pt x="12" y="1"/>
                    </a:lnTo>
                    <a:lnTo>
                      <a:pt x="12" y="0"/>
                    </a:lnTo>
                    <a:lnTo>
                      <a:pt x="14" y="0"/>
                    </a:lnTo>
                    <a:lnTo>
                      <a:pt x="15"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89" name="Freeform 97"/>
              <p:cNvSpPr>
                <a:spLocks/>
              </p:cNvSpPr>
              <p:nvPr/>
            </p:nvSpPr>
            <p:spPr bwMode="auto">
              <a:xfrm>
                <a:off x="5261" y="2750"/>
                <a:ext cx="29" cy="22"/>
              </a:xfrm>
              <a:custGeom>
                <a:avLst/>
                <a:gdLst>
                  <a:gd name="T0" fmla="*/ 21 w 29"/>
                  <a:gd name="T1" fmla="*/ 3 h 22"/>
                  <a:gd name="T2" fmla="*/ 28 w 29"/>
                  <a:gd name="T3" fmla="*/ 8 h 22"/>
                  <a:gd name="T4" fmla="*/ 16 w 29"/>
                  <a:gd name="T5" fmla="*/ 21 h 22"/>
                  <a:gd name="T6" fmla="*/ 11 w 29"/>
                  <a:gd name="T7" fmla="*/ 18 h 22"/>
                  <a:gd name="T8" fmla="*/ 7 w 29"/>
                  <a:gd name="T9" fmla="*/ 15 h 22"/>
                  <a:gd name="T10" fmla="*/ 4 w 29"/>
                  <a:gd name="T11" fmla="*/ 13 h 22"/>
                  <a:gd name="T12" fmla="*/ 2 w 29"/>
                  <a:gd name="T13" fmla="*/ 12 h 22"/>
                  <a:gd name="T14" fmla="*/ 0 w 29"/>
                  <a:gd name="T15" fmla="*/ 9 h 22"/>
                  <a:gd name="T16" fmla="*/ 0 w 29"/>
                  <a:gd name="T17" fmla="*/ 8 h 22"/>
                  <a:gd name="T18" fmla="*/ 0 w 29"/>
                  <a:gd name="T19" fmla="*/ 6 h 22"/>
                  <a:gd name="T20" fmla="*/ 2 w 29"/>
                  <a:gd name="T21" fmla="*/ 4 h 22"/>
                  <a:gd name="T22" fmla="*/ 2 w 29"/>
                  <a:gd name="T23" fmla="*/ 2 h 22"/>
                  <a:gd name="T24" fmla="*/ 5 w 29"/>
                  <a:gd name="T25" fmla="*/ 1 h 22"/>
                  <a:gd name="T26" fmla="*/ 7 w 29"/>
                  <a:gd name="T27" fmla="*/ 0 h 22"/>
                  <a:gd name="T28" fmla="*/ 9 w 29"/>
                  <a:gd name="T29" fmla="*/ 0 h 22"/>
                  <a:gd name="T30" fmla="*/ 11 w 29"/>
                  <a:gd name="T31" fmla="*/ 0 h 22"/>
                  <a:gd name="T32" fmla="*/ 13 w 29"/>
                  <a:gd name="T33" fmla="*/ 0 h 22"/>
                  <a:gd name="T34" fmla="*/ 16 w 29"/>
                  <a:gd name="T35" fmla="*/ 2 h 22"/>
                  <a:gd name="T36" fmla="*/ 21 w 29"/>
                  <a:gd name="T37" fmla="*/ 3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2"/>
                  <a:gd name="T59" fmla="*/ 29 w 2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2">
                    <a:moveTo>
                      <a:pt x="21" y="3"/>
                    </a:moveTo>
                    <a:lnTo>
                      <a:pt x="28" y="8"/>
                    </a:lnTo>
                    <a:lnTo>
                      <a:pt x="16" y="21"/>
                    </a:lnTo>
                    <a:lnTo>
                      <a:pt x="11" y="18"/>
                    </a:lnTo>
                    <a:lnTo>
                      <a:pt x="7" y="15"/>
                    </a:lnTo>
                    <a:lnTo>
                      <a:pt x="4" y="13"/>
                    </a:lnTo>
                    <a:lnTo>
                      <a:pt x="2" y="12"/>
                    </a:lnTo>
                    <a:lnTo>
                      <a:pt x="0" y="9"/>
                    </a:lnTo>
                    <a:lnTo>
                      <a:pt x="0" y="8"/>
                    </a:lnTo>
                    <a:lnTo>
                      <a:pt x="0" y="6"/>
                    </a:lnTo>
                    <a:lnTo>
                      <a:pt x="2" y="4"/>
                    </a:lnTo>
                    <a:lnTo>
                      <a:pt x="2" y="2"/>
                    </a:lnTo>
                    <a:lnTo>
                      <a:pt x="5" y="1"/>
                    </a:lnTo>
                    <a:lnTo>
                      <a:pt x="7" y="0"/>
                    </a:lnTo>
                    <a:lnTo>
                      <a:pt x="9" y="0"/>
                    </a:lnTo>
                    <a:lnTo>
                      <a:pt x="11" y="0"/>
                    </a:lnTo>
                    <a:lnTo>
                      <a:pt x="13" y="0"/>
                    </a:lnTo>
                    <a:lnTo>
                      <a:pt x="16" y="2"/>
                    </a:lnTo>
                    <a:lnTo>
                      <a:pt x="21" y="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0" name="Freeform 98"/>
              <p:cNvSpPr>
                <a:spLocks/>
              </p:cNvSpPr>
              <p:nvPr/>
            </p:nvSpPr>
            <p:spPr bwMode="auto">
              <a:xfrm>
                <a:off x="5297" y="2767"/>
                <a:ext cx="34" cy="29"/>
              </a:xfrm>
              <a:custGeom>
                <a:avLst/>
                <a:gdLst>
                  <a:gd name="T0" fmla="*/ 13 w 34"/>
                  <a:gd name="T1" fmla="*/ 0 h 29"/>
                  <a:gd name="T2" fmla="*/ 33 w 34"/>
                  <a:gd name="T3" fmla="*/ 9 h 29"/>
                  <a:gd name="T4" fmla="*/ 19 w 34"/>
                  <a:gd name="T5" fmla="*/ 28 h 29"/>
                  <a:gd name="T6" fmla="*/ 0 w 34"/>
                  <a:gd name="T7" fmla="*/ 15 h 29"/>
                  <a:gd name="T8" fmla="*/ 13 w 34"/>
                  <a:gd name="T9" fmla="*/ 0 h 29"/>
                  <a:gd name="T10" fmla="*/ 0 60000 65536"/>
                  <a:gd name="T11" fmla="*/ 0 60000 65536"/>
                  <a:gd name="T12" fmla="*/ 0 60000 65536"/>
                  <a:gd name="T13" fmla="*/ 0 60000 65536"/>
                  <a:gd name="T14" fmla="*/ 0 60000 65536"/>
                  <a:gd name="T15" fmla="*/ 0 w 34"/>
                  <a:gd name="T16" fmla="*/ 0 h 29"/>
                  <a:gd name="T17" fmla="*/ 34 w 34"/>
                  <a:gd name="T18" fmla="*/ 29 h 29"/>
                </a:gdLst>
                <a:ahLst/>
                <a:cxnLst>
                  <a:cxn ang="T10">
                    <a:pos x="T0" y="T1"/>
                  </a:cxn>
                  <a:cxn ang="T11">
                    <a:pos x="T2" y="T3"/>
                  </a:cxn>
                  <a:cxn ang="T12">
                    <a:pos x="T4" y="T5"/>
                  </a:cxn>
                  <a:cxn ang="T13">
                    <a:pos x="T6" y="T7"/>
                  </a:cxn>
                  <a:cxn ang="T14">
                    <a:pos x="T8" y="T9"/>
                  </a:cxn>
                </a:cxnLst>
                <a:rect l="T15" t="T16" r="T17" b="T18"/>
                <a:pathLst>
                  <a:path w="34" h="29">
                    <a:moveTo>
                      <a:pt x="13" y="0"/>
                    </a:moveTo>
                    <a:lnTo>
                      <a:pt x="33" y="9"/>
                    </a:lnTo>
                    <a:lnTo>
                      <a:pt x="19" y="28"/>
                    </a:lnTo>
                    <a:lnTo>
                      <a:pt x="0" y="15"/>
                    </a:lnTo>
                    <a:lnTo>
                      <a:pt x="1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1" name="Freeform 99"/>
              <p:cNvSpPr>
                <a:spLocks/>
              </p:cNvSpPr>
              <p:nvPr/>
            </p:nvSpPr>
            <p:spPr bwMode="auto">
              <a:xfrm>
                <a:off x="5330" y="2785"/>
                <a:ext cx="36" cy="31"/>
              </a:xfrm>
              <a:custGeom>
                <a:avLst/>
                <a:gdLst>
                  <a:gd name="T0" fmla="*/ 12 w 36"/>
                  <a:gd name="T1" fmla="*/ 0 h 31"/>
                  <a:gd name="T2" fmla="*/ 12 w 36"/>
                  <a:gd name="T3" fmla="*/ 0 h 31"/>
                  <a:gd name="T4" fmla="*/ 14 w 36"/>
                  <a:gd name="T5" fmla="*/ 0 h 31"/>
                  <a:gd name="T6" fmla="*/ 17 w 36"/>
                  <a:gd name="T7" fmla="*/ 0 h 31"/>
                  <a:gd name="T8" fmla="*/ 18 w 36"/>
                  <a:gd name="T9" fmla="*/ 1 h 31"/>
                  <a:gd name="T10" fmla="*/ 19 w 36"/>
                  <a:gd name="T11" fmla="*/ 1 h 31"/>
                  <a:gd name="T12" fmla="*/ 22 w 36"/>
                  <a:gd name="T13" fmla="*/ 4 h 31"/>
                  <a:gd name="T14" fmla="*/ 25 w 36"/>
                  <a:gd name="T15" fmla="*/ 5 h 31"/>
                  <a:gd name="T16" fmla="*/ 27 w 36"/>
                  <a:gd name="T17" fmla="*/ 6 h 31"/>
                  <a:gd name="T18" fmla="*/ 29 w 36"/>
                  <a:gd name="T19" fmla="*/ 9 h 31"/>
                  <a:gd name="T20" fmla="*/ 30 w 36"/>
                  <a:gd name="T21" fmla="*/ 9 h 31"/>
                  <a:gd name="T22" fmla="*/ 32 w 36"/>
                  <a:gd name="T23" fmla="*/ 11 h 31"/>
                  <a:gd name="T24" fmla="*/ 34 w 36"/>
                  <a:gd name="T25" fmla="*/ 11 h 31"/>
                  <a:gd name="T26" fmla="*/ 35 w 36"/>
                  <a:gd name="T27" fmla="*/ 14 h 31"/>
                  <a:gd name="T28" fmla="*/ 32 w 36"/>
                  <a:gd name="T29" fmla="*/ 14 h 31"/>
                  <a:gd name="T30" fmla="*/ 31 w 36"/>
                  <a:gd name="T31" fmla="*/ 14 h 31"/>
                  <a:gd name="T32" fmla="*/ 29 w 36"/>
                  <a:gd name="T33" fmla="*/ 14 h 31"/>
                  <a:gd name="T34" fmla="*/ 27 w 36"/>
                  <a:gd name="T35" fmla="*/ 14 h 31"/>
                  <a:gd name="T36" fmla="*/ 27 w 36"/>
                  <a:gd name="T37" fmla="*/ 16 h 31"/>
                  <a:gd name="T38" fmla="*/ 25 w 36"/>
                  <a:gd name="T39" fmla="*/ 16 h 31"/>
                  <a:gd name="T40" fmla="*/ 25 w 36"/>
                  <a:gd name="T41" fmla="*/ 19 h 31"/>
                  <a:gd name="T42" fmla="*/ 23 w 36"/>
                  <a:gd name="T43" fmla="*/ 19 h 31"/>
                  <a:gd name="T44" fmla="*/ 23 w 36"/>
                  <a:gd name="T45" fmla="*/ 20 h 31"/>
                  <a:gd name="T46" fmla="*/ 22 w 36"/>
                  <a:gd name="T47" fmla="*/ 21 h 31"/>
                  <a:gd name="T48" fmla="*/ 22 w 36"/>
                  <a:gd name="T49" fmla="*/ 24 h 31"/>
                  <a:gd name="T50" fmla="*/ 22 w 36"/>
                  <a:gd name="T51" fmla="*/ 26 h 31"/>
                  <a:gd name="T52" fmla="*/ 22 w 36"/>
                  <a:gd name="T53" fmla="*/ 29 h 31"/>
                  <a:gd name="T54" fmla="*/ 22 w 36"/>
                  <a:gd name="T55" fmla="*/ 30 h 31"/>
                  <a:gd name="T56" fmla="*/ 19 w 36"/>
                  <a:gd name="T57" fmla="*/ 29 h 31"/>
                  <a:gd name="T58" fmla="*/ 17 w 36"/>
                  <a:gd name="T59" fmla="*/ 29 h 31"/>
                  <a:gd name="T60" fmla="*/ 14 w 36"/>
                  <a:gd name="T61" fmla="*/ 26 h 31"/>
                  <a:gd name="T62" fmla="*/ 13 w 36"/>
                  <a:gd name="T63" fmla="*/ 26 h 31"/>
                  <a:gd name="T64" fmla="*/ 12 w 36"/>
                  <a:gd name="T65" fmla="*/ 25 h 31"/>
                  <a:gd name="T66" fmla="*/ 9 w 36"/>
                  <a:gd name="T67" fmla="*/ 25 h 31"/>
                  <a:gd name="T68" fmla="*/ 6 w 36"/>
                  <a:gd name="T69" fmla="*/ 24 h 31"/>
                  <a:gd name="T70" fmla="*/ 4 w 36"/>
                  <a:gd name="T71" fmla="*/ 21 h 31"/>
                  <a:gd name="T72" fmla="*/ 1 w 36"/>
                  <a:gd name="T73" fmla="*/ 20 h 31"/>
                  <a:gd name="T74" fmla="*/ 0 w 36"/>
                  <a:gd name="T75" fmla="*/ 20 h 31"/>
                  <a:gd name="T76" fmla="*/ 0 w 36"/>
                  <a:gd name="T77" fmla="*/ 18 h 31"/>
                  <a:gd name="T78" fmla="*/ 0 w 36"/>
                  <a:gd name="T79" fmla="*/ 15 h 31"/>
                  <a:gd name="T80" fmla="*/ 0 w 36"/>
                  <a:gd name="T81" fmla="*/ 14 h 31"/>
                  <a:gd name="T82" fmla="*/ 1 w 36"/>
                  <a:gd name="T83" fmla="*/ 14 h 31"/>
                  <a:gd name="T84" fmla="*/ 1 w 36"/>
                  <a:gd name="T85" fmla="*/ 11 h 31"/>
                  <a:gd name="T86" fmla="*/ 4 w 36"/>
                  <a:gd name="T87" fmla="*/ 9 h 31"/>
                  <a:gd name="T88" fmla="*/ 4 w 36"/>
                  <a:gd name="T89" fmla="*/ 6 h 31"/>
                  <a:gd name="T90" fmla="*/ 5 w 36"/>
                  <a:gd name="T91" fmla="*/ 6 h 31"/>
                  <a:gd name="T92" fmla="*/ 5 w 36"/>
                  <a:gd name="T93" fmla="*/ 5 h 31"/>
                  <a:gd name="T94" fmla="*/ 8 w 36"/>
                  <a:gd name="T95" fmla="*/ 3 h 31"/>
                  <a:gd name="T96" fmla="*/ 8 w 36"/>
                  <a:gd name="T97" fmla="*/ 1 h 31"/>
                  <a:gd name="T98" fmla="*/ 9 w 36"/>
                  <a:gd name="T99" fmla="*/ 1 h 31"/>
                  <a:gd name="T100" fmla="*/ 9 w 36"/>
                  <a:gd name="T101" fmla="*/ 0 h 31"/>
                  <a:gd name="T102" fmla="*/ 10 w 36"/>
                  <a:gd name="T103" fmla="*/ 0 h 31"/>
                  <a:gd name="T104" fmla="*/ 12 w 36"/>
                  <a:gd name="T105" fmla="*/ 0 h 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31"/>
                  <a:gd name="T161" fmla="*/ 36 w 36"/>
                  <a:gd name="T162" fmla="*/ 31 h 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31">
                    <a:moveTo>
                      <a:pt x="12" y="0"/>
                    </a:moveTo>
                    <a:lnTo>
                      <a:pt x="12" y="0"/>
                    </a:lnTo>
                    <a:lnTo>
                      <a:pt x="14" y="0"/>
                    </a:lnTo>
                    <a:lnTo>
                      <a:pt x="17" y="0"/>
                    </a:lnTo>
                    <a:lnTo>
                      <a:pt x="18" y="1"/>
                    </a:lnTo>
                    <a:lnTo>
                      <a:pt x="19" y="1"/>
                    </a:lnTo>
                    <a:lnTo>
                      <a:pt x="22" y="4"/>
                    </a:lnTo>
                    <a:lnTo>
                      <a:pt x="25" y="5"/>
                    </a:lnTo>
                    <a:lnTo>
                      <a:pt x="27" y="6"/>
                    </a:lnTo>
                    <a:lnTo>
                      <a:pt x="29" y="9"/>
                    </a:lnTo>
                    <a:lnTo>
                      <a:pt x="30" y="9"/>
                    </a:lnTo>
                    <a:lnTo>
                      <a:pt x="32" y="11"/>
                    </a:lnTo>
                    <a:lnTo>
                      <a:pt x="34" y="11"/>
                    </a:lnTo>
                    <a:lnTo>
                      <a:pt x="35" y="14"/>
                    </a:lnTo>
                    <a:lnTo>
                      <a:pt x="32" y="14"/>
                    </a:lnTo>
                    <a:lnTo>
                      <a:pt x="31" y="14"/>
                    </a:lnTo>
                    <a:lnTo>
                      <a:pt x="29" y="14"/>
                    </a:lnTo>
                    <a:lnTo>
                      <a:pt x="27" y="14"/>
                    </a:lnTo>
                    <a:lnTo>
                      <a:pt x="27" y="16"/>
                    </a:lnTo>
                    <a:lnTo>
                      <a:pt x="25" y="16"/>
                    </a:lnTo>
                    <a:lnTo>
                      <a:pt x="25" y="19"/>
                    </a:lnTo>
                    <a:lnTo>
                      <a:pt x="23" y="19"/>
                    </a:lnTo>
                    <a:lnTo>
                      <a:pt x="23" y="20"/>
                    </a:lnTo>
                    <a:lnTo>
                      <a:pt x="22" y="21"/>
                    </a:lnTo>
                    <a:lnTo>
                      <a:pt x="22" y="24"/>
                    </a:lnTo>
                    <a:lnTo>
                      <a:pt x="22" y="26"/>
                    </a:lnTo>
                    <a:lnTo>
                      <a:pt x="22" y="29"/>
                    </a:lnTo>
                    <a:lnTo>
                      <a:pt x="22" y="30"/>
                    </a:lnTo>
                    <a:lnTo>
                      <a:pt x="19" y="29"/>
                    </a:lnTo>
                    <a:lnTo>
                      <a:pt x="17" y="29"/>
                    </a:lnTo>
                    <a:lnTo>
                      <a:pt x="14" y="26"/>
                    </a:lnTo>
                    <a:lnTo>
                      <a:pt x="13" y="26"/>
                    </a:lnTo>
                    <a:lnTo>
                      <a:pt x="12" y="25"/>
                    </a:lnTo>
                    <a:lnTo>
                      <a:pt x="9" y="25"/>
                    </a:lnTo>
                    <a:lnTo>
                      <a:pt x="6" y="24"/>
                    </a:lnTo>
                    <a:lnTo>
                      <a:pt x="4" y="21"/>
                    </a:lnTo>
                    <a:lnTo>
                      <a:pt x="1" y="20"/>
                    </a:lnTo>
                    <a:lnTo>
                      <a:pt x="0" y="20"/>
                    </a:lnTo>
                    <a:lnTo>
                      <a:pt x="0" y="18"/>
                    </a:lnTo>
                    <a:lnTo>
                      <a:pt x="0" y="15"/>
                    </a:lnTo>
                    <a:lnTo>
                      <a:pt x="0" y="14"/>
                    </a:lnTo>
                    <a:lnTo>
                      <a:pt x="1" y="14"/>
                    </a:lnTo>
                    <a:lnTo>
                      <a:pt x="1" y="11"/>
                    </a:lnTo>
                    <a:lnTo>
                      <a:pt x="4" y="9"/>
                    </a:lnTo>
                    <a:lnTo>
                      <a:pt x="4" y="6"/>
                    </a:lnTo>
                    <a:lnTo>
                      <a:pt x="5" y="6"/>
                    </a:lnTo>
                    <a:lnTo>
                      <a:pt x="5" y="5"/>
                    </a:lnTo>
                    <a:lnTo>
                      <a:pt x="8" y="3"/>
                    </a:lnTo>
                    <a:lnTo>
                      <a:pt x="8" y="1"/>
                    </a:lnTo>
                    <a:lnTo>
                      <a:pt x="9" y="1"/>
                    </a:lnTo>
                    <a:lnTo>
                      <a:pt x="9" y="0"/>
                    </a:lnTo>
                    <a:lnTo>
                      <a:pt x="10" y="0"/>
                    </a:lnTo>
                    <a:lnTo>
                      <a:pt x="12"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2" name="Freeform 100"/>
              <p:cNvSpPr>
                <a:spLocks/>
              </p:cNvSpPr>
              <p:nvPr/>
            </p:nvSpPr>
            <p:spPr bwMode="auto">
              <a:xfrm>
                <a:off x="5364" y="2805"/>
                <a:ext cx="37" cy="35"/>
              </a:xfrm>
              <a:custGeom>
                <a:avLst/>
                <a:gdLst>
                  <a:gd name="T0" fmla="*/ 13 w 37"/>
                  <a:gd name="T1" fmla="*/ 0 h 35"/>
                  <a:gd name="T2" fmla="*/ 13 w 37"/>
                  <a:gd name="T3" fmla="*/ 0 h 35"/>
                  <a:gd name="T4" fmla="*/ 15 w 37"/>
                  <a:gd name="T5" fmla="*/ 1 h 35"/>
                  <a:gd name="T6" fmla="*/ 17 w 37"/>
                  <a:gd name="T7" fmla="*/ 1 h 35"/>
                  <a:gd name="T8" fmla="*/ 18 w 37"/>
                  <a:gd name="T9" fmla="*/ 4 h 35"/>
                  <a:gd name="T10" fmla="*/ 19 w 37"/>
                  <a:gd name="T11" fmla="*/ 4 h 35"/>
                  <a:gd name="T12" fmla="*/ 22 w 37"/>
                  <a:gd name="T13" fmla="*/ 7 h 35"/>
                  <a:gd name="T14" fmla="*/ 23 w 37"/>
                  <a:gd name="T15" fmla="*/ 7 h 35"/>
                  <a:gd name="T16" fmla="*/ 26 w 37"/>
                  <a:gd name="T17" fmla="*/ 9 h 35"/>
                  <a:gd name="T18" fmla="*/ 28 w 37"/>
                  <a:gd name="T19" fmla="*/ 9 h 35"/>
                  <a:gd name="T20" fmla="*/ 30 w 37"/>
                  <a:gd name="T21" fmla="*/ 9 h 35"/>
                  <a:gd name="T22" fmla="*/ 32 w 37"/>
                  <a:gd name="T23" fmla="*/ 12 h 35"/>
                  <a:gd name="T24" fmla="*/ 35 w 37"/>
                  <a:gd name="T25" fmla="*/ 12 h 35"/>
                  <a:gd name="T26" fmla="*/ 36 w 37"/>
                  <a:gd name="T27" fmla="*/ 14 h 35"/>
                  <a:gd name="T28" fmla="*/ 33 w 37"/>
                  <a:gd name="T29" fmla="*/ 14 h 35"/>
                  <a:gd name="T30" fmla="*/ 31 w 37"/>
                  <a:gd name="T31" fmla="*/ 14 h 35"/>
                  <a:gd name="T32" fmla="*/ 30 w 37"/>
                  <a:gd name="T33" fmla="*/ 14 h 35"/>
                  <a:gd name="T34" fmla="*/ 27 w 37"/>
                  <a:gd name="T35" fmla="*/ 14 h 35"/>
                  <a:gd name="T36" fmla="*/ 26 w 37"/>
                  <a:gd name="T37" fmla="*/ 17 h 35"/>
                  <a:gd name="T38" fmla="*/ 23 w 37"/>
                  <a:gd name="T39" fmla="*/ 17 h 35"/>
                  <a:gd name="T40" fmla="*/ 23 w 37"/>
                  <a:gd name="T41" fmla="*/ 20 h 35"/>
                  <a:gd name="T42" fmla="*/ 22 w 37"/>
                  <a:gd name="T43" fmla="*/ 20 h 35"/>
                  <a:gd name="T44" fmla="*/ 22 w 37"/>
                  <a:gd name="T45" fmla="*/ 21 h 35"/>
                  <a:gd name="T46" fmla="*/ 21 w 37"/>
                  <a:gd name="T47" fmla="*/ 24 h 35"/>
                  <a:gd name="T48" fmla="*/ 21 w 37"/>
                  <a:gd name="T49" fmla="*/ 25 h 35"/>
                  <a:gd name="T50" fmla="*/ 19 w 37"/>
                  <a:gd name="T51" fmla="*/ 27 h 35"/>
                  <a:gd name="T52" fmla="*/ 19 w 37"/>
                  <a:gd name="T53" fmla="*/ 30 h 35"/>
                  <a:gd name="T54" fmla="*/ 19 w 37"/>
                  <a:gd name="T55" fmla="*/ 31 h 35"/>
                  <a:gd name="T56" fmla="*/ 21 w 37"/>
                  <a:gd name="T57" fmla="*/ 34 h 35"/>
                  <a:gd name="T58" fmla="*/ 18 w 37"/>
                  <a:gd name="T59" fmla="*/ 31 h 35"/>
                  <a:gd name="T60" fmla="*/ 15 w 37"/>
                  <a:gd name="T61" fmla="*/ 30 h 35"/>
                  <a:gd name="T62" fmla="*/ 13 w 37"/>
                  <a:gd name="T63" fmla="*/ 29 h 35"/>
                  <a:gd name="T64" fmla="*/ 12 w 37"/>
                  <a:gd name="T65" fmla="*/ 26 h 35"/>
                  <a:gd name="T66" fmla="*/ 9 w 37"/>
                  <a:gd name="T67" fmla="*/ 26 h 35"/>
                  <a:gd name="T68" fmla="*/ 6 w 37"/>
                  <a:gd name="T69" fmla="*/ 25 h 35"/>
                  <a:gd name="T70" fmla="*/ 5 w 37"/>
                  <a:gd name="T71" fmla="*/ 22 h 35"/>
                  <a:gd name="T72" fmla="*/ 4 w 37"/>
                  <a:gd name="T73" fmla="*/ 22 h 35"/>
                  <a:gd name="T74" fmla="*/ 1 w 37"/>
                  <a:gd name="T75" fmla="*/ 21 h 35"/>
                  <a:gd name="T76" fmla="*/ 0 w 37"/>
                  <a:gd name="T77" fmla="*/ 21 h 35"/>
                  <a:gd name="T78" fmla="*/ 0 w 37"/>
                  <a:gd name="T79" fmla="*/ 18 h 35"/>
                  <a:gd name="T80" fmla="*/ 0 w 37"/>
                  <a:gd name="T81" fmla="*/ 16 h 35"/>
                  <a:gd name="T82" fmla="*/ 0 w 37"/>
                  <a:gd name="T83" fmla="*/ 14 h 35"/>
                  <a:gd name="T84" fmla="*/ 1 w 37"/>
                  <a:gd name="T85" fmla="*/ 14 h 35"/>
                  <a:gd name="T86" fmla="*/ 1 w 37"/>
                  <a:gd name="T87" fmla="*/ 12 h 35"/>
                  <a:gd name="T88" fmla="*/ 3 w 37"/>
                  <a:gd name="T89" fmla="*/ 9 h 35"/>
                  <a:gd name="T90" fmla="*/ 3 w 37"/>
                  <a:gd name="T91" fmla="*/ 7 h 35"/>
                  <a:gd name="T92" fmla="*/ 5 w 37"/>
                  <a:gd name="T93" fmla="*/ 7 h 35"/>
                  <a:gd name="T94" fmla="*/ 5 w 37"/>
                  <a:gd name="T95" fmla="*/ 5 h 35"/>
                  <a:gd name="T96" fmla="*/ 6 w 37"/>
                  <a:gd name="T97" fmla="*/ 4 h 35"/>
                  <a:gd name="T98" fmla="*/ 6 w 37"/>
                  <a:gd name="T99" fmla="*/ 1 h 35"/>
                  <a:gd name="T100" fmla="*/ 9 w 37"/>
                  <a:gd name="T101" fmla="*/ 1 h 35"/>
                  <a:gd name="T102" fmla="*/ 9 w 37"/>
                  <a:gd name="T103" fmla="*/ 0 h 35"/>
                  <a:gd name="T104" fmla="*/ 12 w 37"/>
                  <a:gd name="T105" fmla="*/ 0 h 35"/>
                  <a:gd name="T106" fmla="*/ 13 w 37"/>
                  <a:gd name="T107" fmla="*/ 0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
                  <a:gd name="T163" fmla="*/ 0 h 35"/>
                  <a:gd name="T164" fmla="*/ 37 w 37"/>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 h="35">
                    <a:moveTo>
                      <a:pt x="13" y="0"/>
                    </a:moveTo>
                    <a:lnTo>
                      <a:pt x="13" y="0"/>
                    </a:lnTo>
                    <a:lnTo>
                      <a:pt x="15" y="1"/>
                    </a:lnTo>
                    <a:lnTo>
                      <a:pt x="17" y="1"/>
                    </a:lnTo>
                    <a:lnTo>
                      <a:pt x="18" y="4"/>
                    </a:lnTo>
                    <a:lnTo>
                      <a:pt x="19" y="4"/>
                    </a:lnTo>
                    <a:lnTo>
                      <a:pt x="22" y="7"/>
                    </a:lnTo>
                    <a:lnTo>
                      <a:pt x="23" y="7"/>
                    </a:lnTo>
                    <a:lnTo>
                      <a:pt x="26" y="9"/>
                    </a:lnTo>
                    <a:lnTo>
                      <a:pt x="28" y="9"/>
                    </a:lnTo>
                    <a:lnTo>
                      <a:pt x="30" y="9"/>
                    </a:lnTo>
                    <a:lnTo>
                      <a:pt x="32" y="12"/>
                    </a:lnTo>
                    <a:lnTo>
                      <a:pt x="35" y="12"/>
                    </a:lnTo>
                    <a:lnTo>
                      <a:pt x="36" y="14"/>
                    </a:lnTo>
                    <a:lnTo>
                      <a:pt x="33" y="14"/>
                    </a:lnTo>
                    <a:lnTo>
                      <a:pt x="31" y="14"/>
                    </a:lnTo>
                    <a:lnTo>
                      <a:pt x="30" y="14"/>
                    </a:lnTo>
                    <a:lnTo>
                      <a:pt x="27" y="14"/>
                    </a:lnTo>
                    <a:lnTo>
                      <a:pt x="26" y="17"/>
                    </a:lnTo>
                    <a:lnTo>
                      <a:pt x="23" y="17"/>
                    </a:lnTo>
                    <a:lnTo>
                      <a:pt x="23" y="20"/>
                    </a:lnTo>
                    <a:lnTo>
                      <a:pt x="22" y="20"/>
                    </a:lnTo>
                    <a:lnTo>
                      <a:pt x="22" y="21"/>
                    </a:lnTo>
                    <a:lnTo>
                      <a:pt x="21" y="24"/>
                    </a:lnTo>
                    <a:lnTo>
                      <a:pt x="21" y="25"/>
                    </a:lnTo>
                    <a:lnTo>
                      <a:pt x="19" y="27"/>
                    </a:lnTo>
                    <a:lnTo>
                      <a:pt x="19" y="30"/>
                    </a:lnTo>
                    <a:lnTo>
                      <a:pt x="19" y="31"/>
                    </a:lnTo>
                    <a:lnTo>
                      <a:pt x="21" y="34"/>
                    </a:lnTo>
                    <a:lnTo>
                      <a:pt x="18" y="31"/>
                    </a:lnTo>
                    <a:lnTo>
                      <a:pt x="15" y="30"/>
                    </a:lnTo>
                    <a:lnTo>
                      <a:pt x="13" y="29"/>
                    </a:lnTo>
                    <a:lnTo>
                      <a:pt x="12" y="26"/>
                    </a:lnTo>
                    <a:lnTo>
                      <a:pt x="9" y="26"/>
                    </a:lnTo>
                    <a:lnTo>
                      <a:pt x="6" y="25"/>
                    </a:lnTo>
                    <a:lnTo>
                      <a:pt x="5" y="22"/>
                    </a:lnTo>
                    <a:lnTo>
                      <a:pt x="4" y="22"/>
                    </a:lnTo>
                    <a:lnTo>
                      <a:pt x="1" y="21"/>
                    </a:lnTo>
                    <a:lnTo>
                      <a:pt x="0" y="21"/>
                    </a:lnTo>
                    <a:lnTo>
                      <a:pt x="0" y="18"/>
                    </a:lnTo>
                    <a:lnTo>
                      <a:pt x="0" y="16"/>
                    </a:lnTo>
                    <a:lnTo>
                      <a:pt x="0" y="14"/>
                    </a:lnTo>
                    <a:lnTo>
                      <a:pt x="1" y="14"/>
                    </a:lnTo>
                    <a:lnTo>
                      <a:pt x="1" y="12"/>
                    </a:lnTo>
                    <a:lnTo>
                      <a:pt x="3" y="9"/>
                    </a:lnTo>
                    <a:lnTo>
                      <a:pt x="3" y="7"/>
                    </a:lnTo>
                    <a:lnTo>
                      <a:pt x="5" y="7"/>
                    </a:lnTo>
                    <a:lnTo>
                      <a:pt x="5" y="5"/>
                    </a:lnTo>
                    <a:lnTo>
                      <a:pt x="6" y="4"/>
                    </a:lnTo>
                    <a:lnTo>
                      <a:pt x="6" y="1"/>
                    </a:lnTo>
                    <a:lnTo>
                      <a:pt x="9" y="1"/>
                    </a:lnTo>
                    <a:lnTo>
                      <a:pt x="9" y="0"/>
                    </a:lnTo>
                    <a:lnTo>
                      <a:pt x="12" y="0"/>
                    </a:lnTo>
                    <a:lnTo>
                      <a:pt x="1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3" name="Freeform 101"/>
              <p:cNvSpPr>
                <a:spLocks/>
              </p:cNvSpPr>
              <p:nvPr/>
            </p:nvSpPr>
            <p:spPr bwMode="auto">
              <a:xfrm>
                <a:off x="5548" y="2935"/>
                <a:ext cx="46" cy="46"/>
              </a:xfrm>
              <a:custGeom>
                <a:avLst/>
                <a:gdLst>
                  <a:gd name="T0" fmla="*/ 20 w 46"/>
                  <a:gd name="T1" fmla="*/ 1 h 46"/>
                  <a:gd name="T2" fmla="*/ 20 w 46"/>
                  <a:gd name="T3" fmla="*/ 1 h 46"/>
                  <a:gd name="T4" fmla="*/ 22 w 46"/>
                  <a:gd name="T5" fmla="*/ 3 h 46"/>
                  <a:gd name="T6" fmla="*/ 22 w 46"/>
                  <a:gd name="T7" fmla="*/ 4 h 46"/>
                  <a:gd name="T8" fmla="*/ 23 w 46"/>
                  <a:gd name="T9" fmla="*/ 7 h 46"/>
                  <a:gd name="T10" fmla="*/ 26 w 46"/>
                  <a:gd name="T11" fmla="*/ 8 h 46"/>
                  <a:gd name="T12" fmla="*/ 29 w 46"/>
                  <a:gd name="T13" fmla="*/ 10 h 46"/>
                  <a:gd name="T14" fmla="*/ 31 w 46"/>
                  <a:gd name="T15" fmla="*/ 12 h 46"/>
                  <a:gd name="T16" fmla="*/ 33 w 46"/>
                  <a:gd name="T17" fmla="*/ 14 h 46"/>
                  <a:gd name="T18" fmla="*/ 34 w 46"/>
                  <a:gd name="T19" fmla="*/ 14 h 46"/>
                  <a:gd name="T20" fmla="*/ 37 w 46"/>
                  <a:gd name="T21" fmla="*/ 15 h 46"/>
                  <a:gd name="T22" fmla="*/ 38 w 46"/>
                  <a:gd name="T23" fmla="*/ 16 h 46"/>
                  <a:gd name="T24" fmla="*/ 40 w 46"/>
                  <a:gd name="T25" fmla="*/ 18 h 46"/>
                  <a:gd name="T26" fmla="*/ 41 w 46"/>
                  <a:gd name="T27" fmla="*/ 19 h 46"/>
                  <a:gd name="T28" fmla="*/ 42 w 46"/>
                  <a:gd name="T29" fmla="*/ 22 h 46"/>
                  <a:gd name="T30" fmla="*/ 42 w 46"/>
                  <a:gd name="T31" fmla="*/ 23 h 46"/>
                  <a:gd name="T32" fmla="*/ 45 w 46"/>
                  <a:gd name="T33" fmla="*/ 26 h 46"/>
                  <a:gd name="T34" fmla="*/ 45 w 46"/>
                  <a:gd name="T35" fmla="*/ 29 h 46"/>
                  <a:gd name="T36" fmla="*/ 45 w 46"/>
                  <a:gd name="T37" fmla="*/ 30 h 46"/>
                  <a:gd name="T38" fmla="*/ 44 w 46"/>
                  <a:gd name="T39" fmla="*/ 33 h 46"/>
                  <a:gd name="T40" fmla="*/ 44 w 46"/>
                  <a:gd name="T41" fmla="*/ 38 h 46"/>
                  <a:gd name="T42" fmla="*/ 42 w 46"/>
                  <a:gd name="T43" fmla="*/ 40 h 46"/>
                  <a:gd name="T44" fmla="*/ 41 w 46"/>
                  <a:gd name="T45" fmla="*/ 41 h 46"/>
                  <a:gd name="T46" fmla="*/ 38 w 46"/>
                  <a:gd name="T47" fmla="*/ 42 h 46"/>
                  <a:gd name="T48" fmla="*/ 37 w 46"/>
                  <a:gd name="T49" fmla="*/ 45 h 46"/>
                  <a:gd name="T50" fmla="*/ 33 w 46"/>
                  <a:gd name="T51" fmla="*/ 45 h 46"/>
                  <a:gd name="T52" fmla="*/ 30 w 46"/>
                  <a:gd name="T53" fmla="*/ 45 h 46"/>
                  <a:gd name="T54" fmla="*/ 27 w 46"/>
                  <a:gd name="T55" fmla="*/ 44 h 46"/>
                  <a:gd name="T56" fmla="*/ 25 w 46"/>
                  <a:gd name="T57" fmla="*/ 44 h 46"/>
                  <a:gd name="T58" fmla="*/ 22 w 46"/>
                  <a:gd name="T59" fmla="*/ 41 h 46"/>
                  <a:gd name="T60" fmla="*/ 20 w 46"/>
                  <a:gd name="T61" fmla="*/ 40 h 46"/>
                  <a:gd name="T62" fmla="*/ 18 w 46"/>
                  <a:gd name="T63" fmla="*/ 37 h 46"/>
                  <a:gd name="T64" fmla="*/ 16 w 46"/>
                  <a:gd name="T65" fmla="*/ 37 h 46"/>
                  <a:gd name="T66" fmla="*/ 15 w 46"/>
                  <a:gd name="T67" fmla="*/ 34 h 46"/>
                  <a:gd name="T68" fmla="*/ 12 w 46"/>
                  <a:gd name="T69" fmla="*/ 34 h 46"/>
                  <a:gd name="T70" fmla="*/ 10 w 46"/>
                  <a:gd name="T71" fmla="*/ 31 h 46"/>
                  <a:gd name="T72" fmla="*/ 7 w 46"/>
                  <a:gd name="T73" fmla="*/ 29 h 46"/>
                  <a:gd name="T74" fmla="*/ 4 w 46"/>
                  <a:gd name="T75" fmla="*/ 26 h 46"/>
                  <a:gd name="T76" fmla="*/ 3 w 46"/>
                  <a:gd name="T77" fmla="*/ 25 h 46"/>
                  <a:gd name="T78" fmla="*/ 1 w 46"/>
                  <a:gd name="T79" fmla="*/ 23 h 46"/>
                  <a:gd name="T80" fmla="*/ 0 w 46"/>
                  <a:gd name="T81" fmla="*/ 22 h 46"/>
                  <a:gd name="T82" fmla="*/ 0 w 46"/>
                  <a:gd name="T83" fmla="*/ 19 h 46"/>
                  <a:gd name="T84" fmla="*/ 0 w 46"/>
                  <a:gd name="T85" fmla="*/ 18 h 46"/>
                  <a:gd name="T86" fmla="*/ 0 w 46"/>
                  <a:gd name="T87" fmla="*/ 15 h 46"/>
                  <a:gd name="T88" fmla="*/ 1 w 46"/>
                  <a:gd name="T89" fmla="*/ 14 h 46"/>
                  <a:gd name="T90" fmla="*/ 1 w 46"/>
                  <a:gd name="T91" fmla="*/ 11 h 46"/>
                  <a:gd name="T92" fmla="*/ 3 w 46"/>
                  <a:gd name="T93" fmla="*/ 10 h 46"/>
                  <a:gd name="T94" fmla="*/ 3 w 46"/>
                  <a:gd name="T95" fmla="*/ 7 h 46"/>
                  <a:gd name="T96" fmla="*/ 5 w 46"/>
                  <a:gd name="T97" fmla="*/ 4 h 46"/>
                  <a:gd name="T98" fmla="*/ 7 w 46"/>
                  <a:gd name="T99" fmla="*/ 3 h 46"/>
                  <a:gd name="T100" fmla="*/ 10 w 46"/>
                  <a:gd name="T101" fmla="*/ 3 h 46"/>
                  <a:gd name="T102" fmla="*/ 12 w 46"/>
                  <a:gd name="T103" fmla="*/ 0 h 46"/>
                  <a:gd name="T104" fmla="*/ 15 w 46"/>
                  <a:gd name="T105" fmla="*/ 0 h 46"/>
                  <a:gd name="T106" fmla="*/ 16 w 46"/>
                  <a:gd name="T107" fmla="*/ 0 h 46"/>
                  <a:gd name="T108" fmla="*/ 20 w 46"/>
                  <a:gd name="T109" fmla="*/ 1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
                  <a:gd name="T166" fmla="*/ 0 h 46"/>
                  <a:gd name="T167" fmla="*/ 46 w 4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 h="46">
                    <a:moveTo>
                      <a:pt x="20" y="1"/>
                    </a:moveTo>
                    <a:lnTo>
                      <a:pt x="20" y="1"/>
                    </a:lnTo>
                    <a:lnTo>
                      <a:pt x="22" y="3"/>
                    </a:lnTo>
                    <a:lnTo>
                      <a:pt x="22" y="4"/>
                    </a:lnTo>
                    <a:lnTo>
                      <a:pt x="23" y="7"/>
                    </a:lnTo>
                    <a:lnTo>
                      <a:pt x="26" y="8"/>
                    </a:lnTo>
                    <a:lnTo>
                      <a:pt x="29" y="10"/>
                    </a:lnTo>
                    <a:lnTo>
                      <a:pt x="31" y="12"/>
                    </a:lnTo>
                    <a:lnTo>
                      <a:pt x="33" y="14"/>
                    </a:lnTo>
                    <a:lnTo>
                      <a:pt x="34" y="14"/>
                    </a:lnTo>
                    <a:lnTo>
                      <a:pt x="37" y="15"/>
                    </a:lnTo>
                    <a:lnTo>
                      <a:pt x="38" y="16"/>
                    </a:lnTo>
                    <a:lnTo>
                      <a:pt x="40" y="18"/>
                    </a:lnTo>
                    <a:lnTo>
                      <a:pt x="41" y="19"/>
                    </a:lnTo>
                    <a:lnTo>
                      <a:pt x="42" y="22"/>
                    </a:lnTo>
                    <a:lnTo>
                      <a:pt x="42" y="23"/>
                    </a:lnTo>
                    <a:lnTo>
                      <a:pt x="45" y="26"/>
                    </a:lnTo>
                    <a:lnTo>
                      <a:pt x="45" y="29"/>
                    </a:lnTo>
                    <a:lnTo>
                      <a:pt x="45" y="30"/>
                    </a:lnTo>
                    <a:lnTo>
                      <a:pt x="44" y="33"/>
                    </a:lnTo>
                    <a:lnTo>
                      <a:pt x="44" y="38"/>
                    </a:lnTo>
                    <a:lnTo>
                      <a:pt x="42" y="40"/>
                    </a:lnTo>
                    <a:lnTo>
                      <a:pt x="41" y="41"/>
                    </a:lnTo>
                    <a:lnTo>
                      <a:pt x="38" y="42"/>
                    </a:lnTo>
                    <a:lnTo>
                      <a:pt x="37" y="45"/>
                    </a:lnTo>
                    <a:lnTo>
                      <a:pt x="33" y="45"/>
                    </a:lnTo>
                    <a:lnTo>
                      <a:pt x="30" y="45"/>
                    </a:lnTo>
                    <a:lnTo>
                      <a:pt x="27" y="44"/>
                    </a:lnTo>
                    <a:lnTo>
                      <a:pt x="25" y="44"/>
                    </a:lnTo>
                    <a:lnTo>
                      <a:pt x="22" y="41"/>
                    </a:lnTo>
                    <a:lnTo>
                      <a:pt x="20" y="40"/>
                    </a:lnTo>
                    <a:lnTo>
                      <a:pt x="18" y="37"/>
                    </a:lnTo>
                    <a:lnTo>
                      <a:pt x="16" y="37"/>
                    </a:lnTo>
                    <a:lnTo>
                      <a:pt x="15" y="34"/>
                    </a:lnTo>
                    <a:lnTo>
                      <a:pt x="12" y="34"/>
                    </a:lnTo>
                    <a:lnTo>
                      <a:pt x="10" y="31"/>
                    </a:lnTo>
                    <a:lnTo>
                      <a:pt x="7" y="29"/>
                    </a:lnTo>
                    <a:lnTo>
                      <a:pt x="4" y="26"/>
                    </a:lnTo>
                    <a:lnTo>
                      <a:pt x="3" y="25"/>
                    </a:lnTo>
                    <a:lnTo>
                      <a:pt x="1" y="23"/>
                    </a:lnTo>
                    <a:lnTo>
                      <a:pt x="0" y="22"/>
                    </a:lnTo>
                    <a:lnTo>
                      <a:pt x="0" y="19"/>
                    </a:lnTo>
                    <a:lnTo>
                      <a:pt x="0" y="18"/>
                    </a:lnTo>
                    <a:lnTo>
                      <a:pt x="0" y="15"/>
                    </a:lnTo>
                    <a:lnTo>
                      <a:pt x="1" y="14"/>
                    </a:lnTo>
                    <a:lnTo>
                      <a:pt x="1" y="11"/>
                    </a:lnTo>
                    <a:lnTo>
                      <a:pt x="3" y="10"/>
                    </a:lnTo>
                    <a:lnTo>
                      <a:pt x="3" y="7"/>
                    </a:lnTo>
                    <a:lnTo>
                      <a:pt x="5" y="4"/>
                    </a:lnTo>
                    <a:lnTo>
                      <a:pt x="7" y="3"/>
                    </a:lnTo>
                    <a:lnTo>
                      <a:pt x="10" y="3"/>
                    </a:lnTo>
                    <a:lnTo>
                      <a:pt x="12" y="0"/>
                    </a:lnTo>
                    <a:lnTo>
                      <a:pt x="15" y="0"/>
                    </a:lnTo>
                    <a:lnTo>
                      <a:pt x="16" y="0"/>
                    </a:lnTo>
                    <a:lnTo>
                      <a:pt x="20" y="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4" name="Freeform 102"/>
              <p:cNvSpPr>
                <a:spLocks/>
              </p:cNvSpPr>
              <p:nvPr/>
            </p:nvSpPr>
            <p:spPr bwMode="auto">
              <a:xfrm>
                <a:off x="5500" y="2899"/>
                <a:ext cx="52" cy="49"/>
              </a:xfrm>
              <a:custGeom>
                <a:avLst/>
                <a:gdLst>
                  <a:gd name="T0" fmla="*/ 25 w 52"/>
                  <a:gd name="T1" fmla="*/ 4 h 49"/>
                  <a:gd name="T2" fmla="*/ 25 w 52"/>
                  <a:gd name="T3" fmla="*/ 4 h 49"/>
                  <a:gd name="T4" fmla="*/ 26 w 52"/>
                  <a:gd name="T5" fmla="*/ 4 h 49"/>
                  <a:gd name="T6" fmla="*/ 29 w 52"/>
                  <a:gd name="T7" fmla="*/ 4 h 49"/>
                  <a:gd name="T8" fmla="*/ 30 w 52"/>
                  <a:gd name="T9" fmla="*/ 7 h 49"/>
                  <a:gd name="T10" fmla="*/ 32 w 52"/>
                  <a:gd name="T11" fmla="*/ 7 h 49"/>
                  <a:gd name="T12" fmla="*/ 34 w 52"/>
                  <a:gd name="T13" fmla="*/ 10 h 49"/>
                  <a:gd name="T14" fmla="*/ 37 w 52"/>
                  <a:gd name="T15" fmla="*/ 13 h 49"/>
                  <a:gd name="T16" fmla="*/ 40 w 52"/>
                  <a:gd name="T17" fmla="*/ 16 h 49"/>
                  <a:gd name="T18" fmla="*/ 43 w 52"/>
                  <a:gd name="T19" fmla="*/ 17 h 49"/>
                  <a:gd name="T20" fmla="*/ 44 w 52"/>
                  <a:gd name="T21" fmla="*/ 18 h 49"/>
                  <a:gd name="T22" fmla="*/ 47 w 52"/>
                  <a:gd name="T23" fmla="*/ 21 h 49"/>
                  <a:gd name="T24" fmla="*/ 50 w 52"/>
                  <a:gd name="T25" fmla="*/ 24 h 49"/>
                  <a:gd name="T26" fmla="*/ 51 w 52"/>
                  <a:gd name="T27" fmla="*/ 25 h 49"/>
                  <a:gd name="T28" fmla="*/ 48 w 52"/>
                  <a:gd name="T29" fmla="*/ 25 h 49"/>
                  <a:gd name="T30" fmla="*/ 47 w 52"/>
                  <a:gd name="T31" fmla="*/ 25 h 49"/>
                  <a:gd name="T32" fmla="*/ 44 w 52"/>
                  <a:gd name="T33" fmla="*/ 25 h 49"/>
                  <a:gd name="T34" fmla="*/ 44 w 52"/>
                  <a:gd name="T35" fmla="*/ 27 h 49"/>
                  <a:gd name="T36" fmla="*/ 41 w 52"/>
                  <a:gd name="T37" fmla="*/ 27 h 49"/>
                  <a:gd name="T38" fmla="*/ 41 w 52"/>
                  <a:gd name="T39" fmla="*/ 28 h 49"/>
                  <a:gd name="T40" fmla="*/ 40 w 52"/>
                  <a:gd name="T41" fmla="*/ 28 h 49"/>
                  <a:gd name="T42" fmla="*/ 40 w 52"/>
                  <a:gd name="T43" fmla="*/ 31 h 49"/>
                  <a:gd name="T44" fmla="*/ 37 w 52"/>
                  <a:gd name="T45" fmla="*/ 31 h 49"/>
                  <a:gd name="T46" fmla="*/ 37 w 52"/>
                  <a:gd name="T47" fmla="*/ 34 h 49"/>
                  <a:gd name="T48" fmla="*/ 34 w 52"/>
                  <a:gd name="T49" fmla="*/ 35 h 49"/>
                  <a:gd name="T50" fmla="*/ 34 w 52"/>
                  <a:gd name="T51" fmla="*/ 38 h 49"/>
                  <a:gd name="T52" fmla="*/ 34 w 52"/>
                  <a:gd name="T53" fmla="*/ 40 h 49"/>
                  <a:gd name="T54" fmla="*/ 34 w 52"/>
                  <a:gd name="T55" fmla="*/ 42 h 49"/>
                  <a:gd name="T56" fmla="*/ 34 w 52"/>
                  <a:gd name="T57" fmla="*/ 45 h 49"/>
                  <a:gd name="T58" fmla="*/ 34 w 52"/>
                  <a:gd name="T59" fmla="*/ 48 h 49"/>
                  <a:gd name="T60" fmla="*/ 29 w 52"/>
                  <a:gd name="T61" fmla="*/ 45 h 49"/>
                  <a:gd name="T62" fmla="*/ 26 w 52"/>
                  <a:gd name="T63" fmla="*/ 44 h 49"/>
                  <a:gd name="T64" fmla="*/ 23 w 52"/>
                  <a:gd name="T65" fmla="*/ 41 h 49"/>
                  <a:gd name="T66" fmla="*/ 21 w 52"/>
                  <a:gd name="T67" fmla="*/ 38 h 49"/>
                  <a:gd name="T68" fmla="*/ 19 w 52"/>
                  <a:gd name="T69" fmla="*/ 37 h 49"/>
                  <a:gd name="T70" fmla="*/ 17 w 52"/>
                  <a:gd name="T71" fmla="*/ 34 h 49"/>
                  <a:gd name="T72" fmla="*/ 14 w 52"/>
                  <a:gd name="T73" fmla="*/ 31 h 49"/>
                  <a:gd name="T74" fmla="*/ 12 w 52"/>
                  <a:gd name="T75" fmla="*/ 31 h 49"/>
                  <a:gd name="T76" fmla="*/ 10 w 52"/>
                  <a:gd name="T77" fmla="*/ 28 h 49"/>
                  <a:gd name="T78" fmla="*/ 8 w 52"/>
                  <a:gd name="T79" fmla="*/ 27 h 49"/>
                  <a:gd name="T80" fmla="*/ 6 w 52"/>
                  <a:gd name="T81" fmla="*/ 24 h 49"/>
                  <a:gd name="T82" fmla="*/ 4 w 52"/>
                  <a:gd name="T83" fmla="*/ 23 h 49"/>
                  <a:gd name="T84" fmla="*/ 3 w 52"/>
                  <a:gd name="T85" fmla="*/ 21 h 49"/>
                  <a:gd name="T86" fmla="*/ 0 w 52"/>
                  <a:gd name="T87" fmla="*/ 18 h 49"/>
                  <a:gd name="T88" fmla="*/ 0 w 52"/>
                  <a:gd name="T89" fmla="*/ 16 h 49"/>
                  <a:gd name="T90" fmla="*/ 0 w 52"/>
                  <a:gd name="T91" fmla="*/ 14 h 49"/>
                  <a:gd name="T92" fmla="*/ 0 w 52"/>
                  <a:gd name="T93" fmla="*/ 11 h 49"/>
                  <a:gd name="T94" fmla="*/ 1 w 52"/>
                  <a:gd name="T95" fmla="*/ 10 h 49"/>
                  <a:gd name="T96" fmla="*/ 4 w 52"/>
                  <a:gd name="T97" fmla="*/ 7 h 49"/>
                  <a:gd name="T98" fmla="*/ 6 w 52"/>
                  <a:gd name="T99" fmla="*/ 6 h 49"/>
                  <a:gd name="T100" fmla="*/ 8 w 52"/>
                  <a:gd name="T101" fmla="*/ 4 h 49"/>
                  <a:gd name="T102" fmla="*/ 10 w 52"/>
                  <a:gd name="T103" fmla="*/ 3 h 49"/>
                  <a:gd name="T104" fmla="*/ 12 w 52"/>
                  <a:gd name="T105" fmla="*/ 1 h 49"/>
                  <a:gd name="T106" fmla="*/ 15 w 52"/>
                  <a:gd name="T107" fmla="*/ 1 h 49"/>
                  <a:gd name="T108" fmla="*/ 17 w 52"/>
                  <a:gd name="T109" fmla="*/ 0 h 49"/>
                  <a:gd name="T110" fmla="*/ 19 w 52"/>
                  <a:gd name="T111" fmla="*/ 0 h 49"/>
                  <a:gd name="T112" fmla="*/ 22 w 52"/>
                  <a:gd name="T113" fmla="*/ 1 h 49"/>
                  <a:gd name="T114" fmla="*/ 25 w 52"/>
                  <a:gd name="T115" fmla="*/ 4 h 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49"/>
                  <a:gd name="T176" fmla="*/ 52 w 52"/>
                  <a:gd name="T177" fmla="*/ 49 h 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49">
                    <a:moveTo>
                      <a:pt x="25" y="4"/>
                    </a:moveTo>
                    <a:lnTo>
                      <a:pt x="25" y="4"/>
                    </a:lnTo>
                    <a:lnTo>
                      <a:pt x="26" y="4"/>
                    </a:lnTo>
                    <a:lnTo>
                      <a:pt x="29" y="4"/>
                    </a:lnTo>
                    <a:lnTo>
                      <a:pt x="30" y="7"/>
                    </a:lnTo>
                    <a:lnTo>
                      <a:pt x="32" y="7"/>
                    </a:lnTo>
                    <a:lnTo>
                      <a:pt x="34" y="10"/>
                    </a:lnTo>
                    <a:lnTo>
                      <a:pt x="37" y="13"/>
                    </a:lnTo>
                    <a:lnTo>
                      <a:pt x="40" y="16"/>
                    </a:lnTo>
                    <a:lnTo>
                      <a:pt x="43" y="17"/>
                    </a:lnTo>
                    <a:lnTo>
                      <a:pt x="44" y="18"/>
                    </a:lnTo>
                    <a:lnTo>
                      <a:pt x="47" y="21"/>
                    </a:lnTo>
                    <a:lnTo>
                      <a:pt x="50" y="24"/>
                    </a:lnTo>
                    <a:lnTo>
                      <a:pt x="51" y="25"/>
                    </a:lnTo>
                    <a:lnTo>
                      <a:pt x="48" y="25"/>
                    </a:lnTo>
                    <a:lnTo>
                      <a:pt x="47" y="25"/>
                    </a:lnTo>
                    <a:lnTo>
                      <a:pt x="44" y="25"/>
                    </a:lnTo>
                    <a:lnTo>
                      <a:pt x="44" y="27"/>
                    </a:lnTo>
                    <a:lnTo>
                      <a:pt x="41" y="27"/>
                    </a:lnTo>
                    <a:lnTo>
                      <a:pt x="41" y="28"/>
                    </a:lnTo>
                    <a:lnTo>
                      <a:pt x="40" y="28"/>
                    </a:lnTo>
                    <a:lnTo>
                      <a:pt x="40" y="31"/>
                    </a:lnTo>
                    <a:lnTo>
                      <a:pt x="37" y="31"/>
                    </a:lnTo>
                    <a:lnTo>
                      <a:pt x="37" y="34"/>
                    </a:lnTo>
                    <a:lnTo>
                      <a:pt x="34" y="35"/>
                    </a:lnTo>
                    <a:lnTo>
                      <a:pt x="34" y="38"/>
                    </a:lnTo>
                    <a:lnTo>
                      <a:pt x="34" y="40"/>
                    </a:lnTo>
                    <a:lnTo>
                      <a:pt x="34" y="42"/>
                    </a:lnTo>
                    <a:lnTo>
                      <a:pt x="34" y="45"/>
                    </a:lnTo>
                    <a:lnTo>
                      <a:pt x="34" y="48"/>
                    </a:lnTo>
                    <a:lnTo>
                      <a:pt x="29" y="45"/>
                    </a:lnTo>
                    <a:lnTo>
                      <a:pt x="26" y="44"/>
                    </a:lnTo>
                    <a:lnTo>
                      <a:pt x="23" y="41"/>
                    </a:lnTo>
                    <a:lnTo>
                      <a:pt x="21" y="38"/>
                    </a:lnTo>
                    <a:lnTo>
                      <a:pt x="19" y="37"/>
                    </a:lnTo>
                    <a:lnTo>
                      <a:pt x="17" y="34"/>
                    </a:lnTo>
                    <a:lnTo>
                      <a:pt x="14" y="31"/>
                    </a:lnTo>
                    <a:lnTo>
                      <a:pt x="12" y="31"/>
                    </a:lnTo>
                    <a:lnTo>
                      <a:pt x="10" y="28"/>
                    </a:lnTo>
                    <a:lnTo>
                      <a:pt x="8" y="27"/>
                    </a:lnTo>
                    <a:lnTo>
                      <a:pt x="6" y="24"/>
                    </a:lnTo>
                    <a:lnTo>
                      <a:pt x="4" y="23"/>
                    </a:lnTo>
                    <a:lnTo>
                      <a:pt x="3" y="21"/>
                    </a:lnTo>
                    <a:lnTo>
                      <a:pt x="0" y="18"/>
                    </a:lnTo>
                    <a:lnTo>
                      <a:pt x="0" y="16"/>
                    </a:lnTo>
                    <a:lnTo>
                      <a:pt x="0" y="14"/>
                    </a:lnTo>
                    <a:lnTo>
                      <a:pt x="0" y="11"/>
                    </a:lnTo>
                    <a:lnTo>
                      <a:pt x="1" y="10"/>
                    </a:lnTo>
                    <a:lnTo>
                      <a:pt x="4" y="7"/>
                    </a:lnTo>
                    <a:lnTo>
                      <a:pt x="6" y="6"/>
                    </a:lnTo>
                    <a:lnTo>
                      <a:pt x="8" y="4"/>
                    </a:lnTo>
                    <a:lnTo>
                      <a:pt x="10" y="3"/>
                    </a:lnTo>
                    <a:lnTo>
                      <a:pt x="12" y="1"/>
                    </a:lnTo>
                    <a:lnTo>
                      <a:pt x="15" y="1"/>
                    </a:lnTo>
                    <a:lnTo>
                      <a:pt x="17" y="0"/>
                    </a:lnTo>
                    <a:lnTo>
                      <a:pt x="19" y="0"/>
                    </a:lnTo>
                    <a:lnTo>
                      <a:pt x="22" y="1"/>
                    </a:lnTo>
                    <a:lnTo>
                      <a:pt x="25" y="4"/>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5" name="Freeform 103"/>
              <p:cNvSpPr>
                <a:spLocks/>
              </p:cNvSpPr>
              <p:nvPr/>
            </p:nvSpPr>
            <p:spPr bwMode="auto">
              <a:xfrm>
                <a:off x="5397" y="2829"/>
                <a:ext cx="39" cy="35"/>
              </a:xfrm>
              <a:custGeom>
                <a:avLst/>
                <a:gdLst>
                  <a:gd name="T0" fmla="*/ 1 w 39"/>
                  <a:gd name="T1" fmla="*/ 20 h 35"/>
                  <a:gd name="T2" fmla="*/ 1 w 39"/>
                  <a:gd name="T3" fmla="*/ 20 h 35"/>
                  <a:gd name="T4" fmla="*/ 3 w 39"/>
                  <a:gd name="T5" fmla="*/ 21 h 35"/>
                  <a:gd name="T6" fmla="*/ 4 w 39"/>
                  <a:gd name="T7" fmla="*/ 21 h 35"/>
                  <a:gd name="T8" fmla="*/ 5 w 39"/>
                  <a:gd name="T9" fmla="*/ 23 h 35"/>
                  <a:gd name="T10" fmla="*/ 7 w 39"/>
                  <a:gd name="T11" fmla="*/ 23 h 35"/>
                  <a:gd name="T12" fmla="*/ 9 w 39"/>
                  <a:gd name="T13" fmla="*/ 25 h 35"/>
                  <a:gd name="T14" fmla="*/ 12 w 39"/>
                  <a:gd name="T15" fmla="*/ 25 h 35"/>
                  <a:gd name="T16" fmla="*/ 14 w 39"/>
                  <a:gd name="T17" fmla="*/ 28 h 35"/>
                  <a:gd name="T18" fmla="*/ 16 w 39"/>
                  <a:gd name="T19" fmla="*/ 29 h 35"/>
                  <a:gd name="T20" fmla="*/ 17 w 39"/>
                  <a:gd name="T21" fmla="*/ 29 h 35"/>
                  <a:gd name="T22" fmla="*/ 20 w 39"/>
                  <a:gd name="T23" fmla="*/ 31 h 35"/>
                  <a:gd name="T24" fmla="*/ 22 w 39"/>
                  <a:gd name="T25" fmla="*/ 31 h 35"/>
                  <a:gd name="T26" fmla="*/ 24 w 39"/>
                  <a:gd name="T27" fmla="*/ 34 h 35"/>
                  <a:gd name="T28" fmla="*/ 21 w 39"/>
                  <a:gd name="T29" fmla="*/ 31 h 35"/>
                  <a:gd name="T30" fmla="*/ 21 w 39"/>
                  <a:gd name="T31" fmla="*/ 29 h 35"/>
                  <a:gd name="T32" fmla="*/ 21 w 39"/>
                  <a:gd name="T33" fmla="*/ 26 h 35"/>
                  <a:gd name="T34" fmla="*/ 21 w 39"/>
                  <a:gd name="T35" fmla="*/ 25 h 35"/>
                  <a:gd name="T36" fmla="*/ 21 w 39"/>
                  <a:gd name="T37" fmla="*/ 23 h 35"/>
                  <a:gd name="T38" fmla="*/ 22 w 39"/>
                  <a:gd name="T39" fmla="*/ 21 h 35"/>
                  <a:gd name="T40" fmla="*/ 22 w 39"/>
                  <a:gd name="T41" fmla="*/ 20 h 35"/>
                  <a:gd name="T42" fmla="*/ 25 w 39"/>
                  <a:gd name="T43" fmla="*/ 20 h 35"/>
                  <a:gd name="T44" fmla="*/ 25 w 39"/>
                  <a:gd name="T45" fmla="*/ 18 h 35"/>
                  <a:gd name="T46" fmla="*/ 28 w 39"/>
                  <a:gd name="T47" fmla="*/ 18 h 35"/>
                  <a:gd name="T48" fmla="*/ 29 w 39"/>
                  <a:gd name="T49" fmla="*/ 16 h 35"/>
                  <a:gd name="T50" fmla="*/ 30 w 39"/>
                  <a:gd name="T51" fmla="*/ 16 h 35"/>
                  <a:gd name="T52" fmla="*/ 31 w 39"/>
                  <a:gd name="T53" fmla="*/ 15 h 35"/>
                  <a:gd name="T54" fmla="*/ 34 w 39"/>
                  <a:gd name="T55" fmla="*/ 15 h 35"/>
                  <a:gd name="T56" fmla="*/ 35 w 39"/>
                  <a:gd name="T57" fmla="*/ 15 h 35"/>
                  <a:gd name="T58" fmla="*/ 38 w 39"/>
                  <a:gd name="T59" fmla="*/ 15 h 35"/>
                  <a:gd name="T60" fmla="*/ 35 w 39"/>
                  <a:gd name="T61" fmla="*/ 13 h 35"/>
                  <a:gd name="T62" fmla="*/ 33 w 39"/>
                  <a:gd name="T63" fmla="*/ 11 h 35"/>
                  <a:gd name="T64" fmla="*/ 30 w 39"/>
                  <a:gd name="T65" fmla="*/ 9 h 35"/>
                  <a:gd name="T66" fmla="*/ 29 w 39"/>
                  <a:gd name="T67" fmla="*/ 9 h 35"/>
                  <a:gd name="T68" fmla="*/ 26 w 39"/>
                  <a:gd name="T69" fmla="*/ 6 h 35"/>
                  <a:gd name="T70" fmla="*/ 25 w 39"/>
                  <a:gd name="T71" fmla="*/ 5 h 35"/>
                  <a:gd name="T72" fmla="*/ 22 w 39"/>
                  <a:gd name="T73" fmla="*/ 5 h 35"/>
                  <a:gd name="T74" fmla="*/ 21 w 39"/>
                  <a:gd name="T75" fmla="*/ 3 h 35"/>
                  <a:gd name="T76" fmla="*/ 18 w 39"/>
                  <a:gd name="T77" fmla="*/ 0 h 35"/>
                  <a:gd name="T78" fmla="*/ 17 w 39"/>
                  <a:gd name="T79" fmla="*/ 0 h 35"/>
                  <a:gd name="T80" fmla="*/ 14 w 39"/>
                  <a:gd name="T81" fmla="*/ 0 h 35"/>
                  <a:gd name="T82" fmla="*/ 12 w 39"/>
                  <a:gd name="T83" fmla="*/ 0 h 35"/>
                  <a:gd name="T84" fmla="*/ 10 w 39"/>
                  <a:gd name="T85" fmla="*/ 0 h 35"/>
                  <a:gd name="T86" fmla="*/ 9 w 39"/>
                  <a:gd name="T87" fmla="*/ 1 h 35"/>
                  <a:gd name="T88" fmla="*/ 7 w 39"/>
                  <a:gd name="T89" fmla="*/ 1 h 35"/>
                  <a:gd name="T90" fmla="*/ 5 w 39"/>
                  <a:gd name="T91" fmla="*/ 3 h 35"/>
                  <a:gd name="T92" fmla="*/ 4 w 39"/>
                  <a:gd name="T93" fmla="*/ 3 h 35"/>
                  <a:gd name="T94" fmla="*/ 4 w 39"/>
                  <a:gd name="T95" fmla="*/ 5 h 35"/>
                  <a:gd name="T96" fmla="*/ 1 w 39"/>
                  <a:gd name="T97" fmla="*/ 5 h 35"/>
                  <a:gd name="T98" fmla="*/ 1 w 39"/>
                  <a:gd name="T99" fmla="*/ 6 h 35"/>
                  <a:gd name="T100" fmla="*/ 0 w 39"/>
                  <a:gd name="T101" fmla="*/ 8 h 35"/>
                  <a:gd name="T102" fmla="*/ 0 w 39"/>
                  <a:gd name="T103" fmla="*/ 10 h 35"/>
                  <a:gd name="T104" fmla="*/ 0 w 39"/>
                  <a:gd name="T105" fmla="*/ 13 h 35"/>
                  <a:gd name="T106" fmla="*/ 0 w 39"/>
                  <a:gd name="T107" fmla="*/ 15 h 35"/>
                  <a:gd name="T108" fmla="*/ 0 w 39"/>
                  <a:gd name="T109" fmla="*/ 16 h 35"/>
                  <a:gd name="T110" fmla="*/ 1 w 39"/>
                  <a:gd name="T111" fmla="*/ 2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
                  <a:gd name="T169" fmla="*/ 0 h 35"/>
                  <a:gd name="T170" fmla="*/ 39 w 39"/>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 h="35">
                    <a:moveTo>
                      <a:pt x="1" y="20"/>
                    </a:moveTo>
                    <a:lnTo>
                      <a:pt x="1" y="20"/>
                    </a:lnTo>
                    <a:lnTo>
                      <a:pt x="3" y="21"/>
                    </a:lnTo>
                    <a:lnTo>
                      <a:pt x="4" y="21"/>
                    </a:lnTo>
                    <a:lnTo>
                      <a:pt x="5" y="23"/>
                    </a:lnTo>
                    <a:lnTo>
                      <a:pt x="7" y="23"/>
                    </a:lnTo>
                    <a:lnTo>
                      <a:pt x="9" y="25"/>
                    </a:lnTo>
                    <a:lnTo>
                      <a:pt x="12" y="25"/>
                    </a:lnTo>
                    <a:lnTo>
                      <a:pt x="14" y="28"/>
                    </a:lnTo>
                    <a:lnTo>
                      <a:pt x="16" y="29"/>
                    </a:lnTo>
                    <a:lnTo>
                      <a:pt x="17" y="29"/>
                    </a:lnTo>
                    <a:lnTo>
                      <a:pt x="20" y="31"/>
                    </a:lnTo>
                    <a:lnTo>
                      <a:pt x="22" y="31"/>
                    </a:lnTo>
                    <a:lnTo>
                      <a:pt x="24" y="34"/>
                    </a:lnTo>
                    <a:lnTo>
                      <a:pt x="21" y="31"/>
                    </a:lnTo>
                    <a:lnTo>
                      <a:pt x="21" y="29"/>
                    </a:lnTo>
                    <a:lnTo>
                      <a:pt x="21" y="26"/>
                    </a:lnTo>
                    <a:lnTo>
                      <a:pt x="21" y="25"/>
                    </a:lnTo>
                    <a:lnTo>
                      <a:pt x="21" y="23"/>
                    </a:lnTo>
                    <a:lnTo>
                      <a:pt x="22" y="21"/>
                    </a:lnTo>
                    <a:lnTo>
                      <a:pt x="22" y="20"/>
                    </a:lnTo>
                    <a:lnTo>
                      <a:pt x="25" y="20"/>
                    </a:lnTo>
                    <a:lnTo>
                      <a:pt x="25" y="18"/>
                    </a:lnTo>
                    <a:lnTo>
                      <a:pt x="28" y="18"/>
                    </a:lnTo>
                    <a:lnTo>
                      <a:pt x="29" y="16"/>
                    </a:lnTo>
                    <a:lnTo>
                      <a:pt x="30" y="16"/>
                    </a:lnTo>
                    <a:lnTo>
                      <a:pt x="31" y="15"/>
                    </a:lnTo>
                    <a:lnTo>
                      <a:pt x="34" y="15"/>
                    </a:lnTo>
                    <a:lnTo>
                      <a:pt x="35" y="15"/>
                    </a:lnTo>
                    <a:lnTo>
                      <a:pt x="38" y="15"/>
                    </a:lnTo>
                    <a:lnTo>
                      <a:pt x="35" y="13"/>
                    </a:lnTo>
                    <a:lnTo>
                      <a:pt x="33" y="11"/>
                    </a:lnTo>
                    <a:lnTo>
                      <a:pt x="30" y="9"/>
                    </a:lnTo>
                    <a:lnTo>
                      <a:pt x="29" y="9"/>
                    </a:lnTo>
                    <a:lnTo>
                      <a:pt x="26" y="6"/>
                    </a:lnTo>
                    <a:lnTo>
                      <a:pt x="25" y="5"/>
                    </a:lnTo>
                    <a:lnTo>
                      <a:pt x="22" y="5"/>
                    </a:lnTo>
                    <a:lnTo>
                      <a:pt x="21" y="3"/>
                    </a:lnTo>
                    <a:lnTo>
                      <a:pt x="18" y="0"/>
                    </a:lnTo>
                    <a:lnTo>
                      <a:pt x="17" y="0"/>
                    </a:lnTo>
                    <a:lnTo>
                      <a:pt x="14" y="0"/>
                    </a:lnTo>
                    <a:lnTo>
                      <a:pt x="12" y="0"/>
                    </a:lnTo>
                    <a:lnTo>
                      <a:pt x="10" y="0"/>
                    </a:lnTo>
                    <a:lnTo>
                      <a:pt x="9" y="1"/>
                    </a:lnTo>
                    <a:lnTo>
                      <a:pt x="7" y="1"/>
                    </a:lnTo>
                    <a:lnTo>
                      <a:pt x="5" y="3"/>
                    </a:lnTo>
                    <a:lnTo>
                      <a:pt x="4" y="3"/>
                    </a:lnTo>
                    <a:lnTo>
                      <a:pt x="4" y="5"/>
                    </a:lnTo>
                    <a:lnTo>
                      <a:pt x="1" y="5"/>
                    </a:lnTo>
                    <a:lnTo>
                      <a:pt x="1" y="6"/>
                    </a:lnTo>
                    <a:lnTo>
                      <a:pt x="0" y="8"/>
                    </a:lnTo>
                    <a:lnTo>
                      <a:pt x="0" y="10"/>
                    </a:lnTo>
                    <a:lnTo>
                      <a:pt x="0" y="13"/>
                    </a:lnTo>
                    <a:lnTo>
                      <a:pt x="0" y="15"/>
                    </a:lnTo>
                    <a:lnTo>
                      <a:pt x="0" y="16"/>
                    </a:lnTo>
                    <a:lnTo>
                      <a:pt x="1" y="2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6" name="Freeform 104"/>
              <p:cNvSpPr>
                <a:spLocks/>
              </p:cNvSpPr>
              <p:nvPr/>
            </p:nvSpPr>
            <p:spPr bwMode="auto">
              <a:xfrm>
                <a:off x="5435" y="2851"/>
                <a:ext cx="41" cy="35"/>
              </a:xfrm>
              <a:custGeom>
                <a:avLst/>
                <a:gdLst>
                  <a:gd name="T0" fmla="*/ 1 w 41"/>
                  <a:gd name="T1" fmla="*/ 21 h 35"/>
                  <a:gd name="T2" fmla="*/ 1 w 41"/>
                  <a:gd name="T3" fmla="*/ 21 h 35"/>
                  <a:gd name="T4" fmla="*/ 4 w 41"/>
                  <a:gd name="T5" fmla="*/ 22 h 35"/>
                  <a:gd name="T6" fmla="*/ 5 w 41"/>
                  <a:gd name="T7" fmla="*/ 25 h 35"/>
                  <a:gd name="T8" fmla="*/ 8 w 41"/>
                  <a:gd name="T9" fmla="*/ 27 h 35"/>
                  <a:gd name="T10" fmla="*/ 11 w 41"/>
                  <a:gd name="T11" fmla="*/ 27 h 35"/>
                  <a:gd name="T12" fmla="*/ 12 w 41"/>
                  <a:gd name="T13" fmla="*/ 29 h 35"/>
                  <a:gd name="T14" fmla="*/ 15 w 41"/>
                  <a:gd name="T15" fmla="*/ 30 h 35"/>
                  <a:gd name="T16" fmla="*/ 17 w 41"/>
                  <a:gd name="T17" fmla="*/ 33 h 35"/>
                  <a:gd name="T18" fmla="*/ 20 w 41"/>
                  <a:gd name="T19" fmla="*/ 34 h 35"/>
                  <a:gd name="T20" fmla="*/ 19 w 41"/>
                  <a:gd name="T21" fmla="*/ 33 h 35"/>
                  <a:gd name="T22" fmla="*/ 19 w 41"/>
                  <a:gd name="T23" fmla="*/ 30 h 35"/>
                  <a:gd name="T24" fmla="*/ 19 w 41"/>
                  <a:gd name="T25" fmla="*/ 27 h 35"/>
                  <a:gd name="T26" fmla="*/ 19 w 41"/>
                  <a:gd name="T27" fmla="*/ 25 h 35"/>
                  <a:gd name="T28" fmla="*/ 20 w 41"/>
                  <a:gd name="T29" fmla="*/ 25 h 35"/>
                  <a:gd name="T30" fmla="*/ 21 w 41"/>
                  <a:gd name="T31" fmla="*/ 22 h 35"/>
                  <a:gd name="T32" fmla="*/ 24 w 41"/>
                  <a:gd name="T33" fmla="*/ 22 h 35"/>
                  <a:gd name="T34" fmla="*/ 24 w 41"/>
                  <a:gd name="T35" fmla="*/ 20 h 35"/>
                  <a:gd name="T36" fmla="*/ 25 w 41"/>
                  <a:gd name="T37" fmla="*/ 20 h 35"/>
                  <a:gd name="T38" fmla="*/ 28 w 41"/>
                  <a:gd name="T39" fmla="*/ 17 h 35"/>
                  <a:gd name="T40" fmla="*/ 31 w 41"/>
                  <a:gd name="T41" fmla="*/ 17 h 35"/>
                  <a:gd name="T42" fmla="*/ 32 w 41"/>
                  <a:gd name="T43" fmla="*/ 17 h 35"/>
                  <a:gd name="T44" fmla="*/ 35 w 41"/>
                  <a:gd name="T45" fmla="*/ 17 h 35"/>
                  <a:gd name="T46" fmla="*/ 37 w 41"/>
                  <a:gd name="T47" fmla="*/ 17 h 35"/>
                  <a:gd name="T48" fmla="*/ 40 w 41"/>
                  <a:gd name="T49" fmla="*/ 17 h 35"/>
                  <a:gd name="T50" fmla="*/ 37 w 41"/>
                  <a:gd name="T51" fmla="*/ 14 h 35"/>
                  <a:gd name="T52" fmla="*/ 36 w 41"/>
                  <a:gd name="T53" fmla="*/ 13 h 35"/>
                  <a:gd name="T54" fmla="*/ 33 w 41"/>
                  <a:gd name="T55" fmla="*/ 10 h 35"/>
                  <a:gd name="T56" fmla="*/ 32 w 41"/>
                  <a:gd name="T57" fmla="*/ 10 h 35"/>
                  <a:gd name="T58" fmla="*/ 31 w 41"/>
                  <a:gd name="T59" fmla="*/ 8 h 35"/>
                  <a:gd name="T60" fmla="*/ 28 w 41"/>
                  <a:gd name="T61" fmla="*/ 8 h 35"/>
                  <a:gd name="T62" fmla="*/ 25 w 41"/>
                  <a:gd name="T63" fmla="*/ 5 h 35"/>
                  <a:gd name="T64" fmla="*/ 24 w 41"/>
                  <a:gd name="T65" fmla="*/ 4 h 35"/>
                  <a:gd name="T66" fmla="*/ 21 w 41"/>
                  <a:gd name="T67" fmla="*/ 4 h 35"/>
                  <a:gd name="T68" fmla="*/ 20 w 41"/>
                  <a:gd name="T69" fmla="*/ 3 h 35"/>
                  <a:gd name="T70" fmla="*/ 17 w 41"/>
                  <a:gd name="T71" fmla="*/ 3 h 35"/>
                  <a:gd name="T72" fmla="*/ 15 w 41"/>
                  <a:gd name="T73" fmla="*/ 0 h 35"/>
                  <a:gd name="T74" fmla="*/ 13 w 41"/>
                  <a:gd name="T75" fmla="*/ 0 h 35"/>
                  <a:gd name="T76" fmla="*/ 11 w 41"/>
                  <a:gd name="T77" fmla="*/ 0 h 35"/>
                  <a:gd name="T78" fmla="*/ 9 w 41"/>
                  <a:gd name="T79" fmla="*/ 0 h 35"/>
                  <a:gd name="T80" fmla="*/ 7 w 41"/>
                  <a:gd name="T81" fmla="*/ 3 h 35"/>
                  <a:gd name="T82" fmla="*/ 5 w 41"/>
                  <a:gd name="T83" fmla="*/ 3 h 35"/>
                  <a:gd name="T84" fmla="*/ 5 w 41"/>
                  <a:gd name="T85" fmla="*/ 4 h 35"/>
                  <a:gd name="T86" fmla="*/ 3 w 41"/>
                  <a:gd name="T87" fmla="*/ 4 h 35"/>
                  <a:gd name="T88" fmla="*/ 1 w 41"/>
                  <a:gd name="T89" fmla="*/ 7 h 35"/>
                  <a:gd name="T90" fmla="*/ 0 w 41"/>
                  <a:gd name="T91" fmla="*/ 8 h 35"/>
                  <a:gd name="T92" fmla="*/ 0 w 41"/>
                  <a:gd name="T93" fmla="*/ 9 h 35"/>
                  <a:gd name="T94" fmla="*/ 0 w 41"/>
                  <a:gd name="T95" fmla="*/ 12 h 35"/>
                  <a:gd name="T96" fmla="*/ 0 w 41"/>
                  <a:gd name="T97" fmla="*/ 14 h 35"/>
                  <a:gd name="T98" fmla="*/ 0 w 41"/>
                  <a:gd name="T99" fmla="*/ 17 h 35"/>
                  <a:gd name="T100" fmla="*/ 1 w 41"/>
                  <a:gd name="T101" fmla="*/ 21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35"/>
                  <a:gd name="T155" fmla="*/ 41 w 41"/>
                  <a:gd name="T156" fmla="*/ 35 h 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35">
                    <a:moveTo>
                      <a:pt x="1" y="21"/>
                    </a:moveTo>
                    <a:lnTo>
                      <a:pt x="1" y="21"/>
                    </a:lnTo>
                    <a:lnTo>
                      <a:pt x="4" y="22"/>
                    </a:lnTo>
                    <a:lnTo>
                      <a:pt x="5" y="25"/>
                    </a:lnTo>
                    <a:lnTo>
                      <a:pt x="8" y="27"/>
                    </a:lnTo>
                    <a:lnTo>
                      <a:pt x="11" y="27"/>
                    </a:lnTo>
                    <a:lnTo>
                      <a:pt x="12" y="29"/>
                    </a:lnTo>
                    <a:lnTo>
                      <a:pt x="15" y="30"/>
                    </a:lnTo>
                    <a:lnTo>
                      <a:pt x="17" y="33"/>
                    </a:lnTo>
                    <a:lnTo>
                      <a:pt x="20" y="34"/>
                    </a:lnTo>
                    <a:lnTo>
                      <a:pt x="19" y="33"/>
                    </a:lnTo>
                    <a:lnTo>
                      <a:pt x="19" y="30"/>
                    </a:lnTo>
                    <a:lnTo>
                      <a:pt x="19" y="27"/>
                    </a:lnTo>
                    <a:lnTo>
                      <a:pt x="19" y="25"/>
                    </a:lnTo>
                    <a:lnTo>
                      <a:pt x="20" y="25"/>
                    </a:lnTo>
                    <a:lnTo>
                      <a:pt x="21" y="22"/>
                    </a:lnTo>
                    <a:lnTo>
                      <a:pt x="24" y="22"/>
                    </a:lnTo>
                    <a:lnTo>
                      <a:pt x="24" y="20"/>
                    </a:lnTo>
                    <a:lnTo>
                      <a:pt x="25" y="20"/>
                    </a:lnTo>
                    <a:lnTo>
                      <a:pt x="28" y="17"/>
                    </a:lnTo>
                    <a:lnTo>
                      <a:pt x="31" y="17"/>
                    </a:lnTo>
                    <a:lnTo>
                      <a:pt x="32" y="17"/>
                    </a:lnTo>
                    <a:lnTo>
                      <a:pt x="35" y="17"/>
                    </a:lnTo>
                    <a:lnTo>
                      <a:pt x="37" y="17"/>
                    </a:lnTo>
                    <a:lnTo>
                      <a:pt x="40" y="17"/>
                    </a:lnTo>
                    <a:lnTo>
                      <a:pt x="37" y="14"/>
                    </a:lnTo>
                    <a:lnTo>
                      <a:pt x="36" y="13"/>
                    </a:lnTo>
                    <a:lnTo>
                      <a:pt x="33" y="10"/>
                    </a:lnTo>
                    <a:lnTo>
                      <a:pt x="32" y="10"/>
                    </a:lnTo>
                    <a:lnTo>
                      <a:pt x="31" y="8"/>
                    </a:lnTo>
                    <a:lnTo>
                      <a:pt x="28" y="8"/>
                    </a:lnTo>
                    <a:lnTo>
                      <a:pt x="25" y="5"/>
                    </a:lnTo>
                    <a:lnTo>
                      <a:pt x="24" y="4"/>
                    </a:lnTo>
                    <a:lnTo>
                      <a:pt x="21" y="4"/>
                    </a:lnTo>
                    <a:lnTo>
                      <a:pt x="20" y="3"/>
                    </a:lnTo>
                    <a:lnTo>
                      <a:pt x="17" y="3"/>
                    </a:lnTo>
                    <a:lnTo>
                      <a:pt x="15" y="0"/>
                    </a:lnTo>
                    <a:lnTo>
                      <a:pt x="13" y="0"/>
                    </a:lnTo>
                    <a:lnTo>
                      <a:pt x="11" y="0"/>
                    </a:lnTo>
                    <a:lnTo>
                      <a:pt x="9" y="0"/>
                    </a:lnTo>
                    <a:lnTo>
                      <a:pt x="7" y="3"/>
                    </a:lnTo>
                    <a:lnTo>
                      <a:pt x="5" y="3"/>
                    </a:lnTo>
                    <a:lnTo>
                      <a:pt x="5" y="4"/>
                    </a:lnTo>
                    <a:lnTo>
                      <a:pt x="3" y="4"/>
                    </a:lnTo>
                    <a:lnTo>
                      <a:pt x="1" y="7"/>
                    </a:lnTo>
                    <a:lnTo>
                      <a:pt x="0" y="8"/>
                    </a:lnTo>
                    <a:lnTo>
                      <a:pt x="0" y="9"/>
                    </a:lnTo>
                    <a:lnTo>
                      <a:pt x="0" y="12"/>
                    </a:lnTo>
                    <a:lnTo>
                      <a:pt x="0" y="14"/>
                    </a:lnTo>
                    <a:lnTo>
                      <a:pt x="0" y="17"/>
                    </a:lnTo>
                    <a:lnTo>
                      <a:pt x="1" y="2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7" name="Freeform 105"/>
              <p:cNvSpPr>
                <a:spLocks/>
              </p:cNvSpPr>
              <p:nvPr/>
            </p:nvSpPr>
            <p:spPr bwMode="auto">
              <a:xfrm>
                <a:off x="5467" y="2875"/>
                <a:ext cx="43" cy="38"/>
              </a:xfrm>
              <a:custGeom>
                <a:avLst/>
                <a:gdLst>
                  <a:gd name="T0" fmla="*/ 20 w 43"/>
                  <a:gd name="T1" fmla="*/ 0 h 38"/>
                  <a:gd name="T2" fmla="*/ 20 w 43"/>
                  <a:gd name="T3" fmla="*/ 0 h 38"/>
                  <a:gd name="T4" fmla="*/ 22 w 43"/>
                  <a:gd name="T5" fmla="*/ 3 h 38"/>
                  <a:gd name="T6" fmla="*/ 24 w 43"/>
                  <a:gd name="T7" fmla="*/ 5 h 38"/>
                  <a:gd name="T8" fmla="*/ 26 w 43"/>
                  <a:gd name="T9" fmla="*/ 5 h 38"/>
                  <a:gd name="T10" fmla="*/ 27 w 43"/>
                  <a:gd name="T11" fmla="*/ 7 h 38"/>
                  <a:gd name="T12" fmla="*/ 30 w 43"/>
                  <a:gd name="T13" fmla="*/ 8 h 38"/>
                  <a:gd name="T14" fmla="*/ 33 w 43"/>
                  <a:gd name="T15" fmla="*/ 11 h 38"/>
                  <a:gd name="T16" fmla="*/ 35 w 43"/>
                  <a:gd name="T17" fmla="*/ 12 h 38"/>
                  <a:gd name="T18" fmla="*/ 37 w 43"/>
                  <a:gd name="T19" fmla="*/ 12 h 38"/>
                  <a:gd name="T20" fmla="*/ 38 w 43"/>
                  <a:gd name="T21" fmla="*/ 15 h 38"/>
                  <a:gd name="T22" fmla="*/ 41 w 43"/>
                  <a:gd name="T23" fmla="*/ 15 h 38"/>
                  <a:gd name="T24" fmla="*/ 42 w 43"/>
                  <a:gd name="T25" fmla="*/ 16 h 38"/>
                  <a:gd name="T26" fmla="*/ 39 w 43"/>
                  <a:gd name="T27" fmla="*/ 16 h 38"/>
                  <a:gd name="T28" fmla="*/ 37 w 43"/>
                  <a:gd name="T29" fmla="*/ 16 h 38"/>
                  <a:gd name="T30" fmla="*/ 35 w 43"/>
                  <a:gd name="T31" fmla="*/ 16 h 38"/>
                  <a:gd name="T32" fmla="*/ 33 w 43"/>
                  <a:gd name="T33" fmla="*/ 16 h 38"/>
                  <a:gd name="T34" fmla="*/ 30 w 43"/>
                  <a:gd name="T35" fmla="*/ 19 h 38"/>
                  <a:gd name="T36" fmla="*/ 27 w 43"/>
                  <a:gd name="T37" fmla="*/ 19 h 38"/>
                  <a:gd name="T38" fmla="*/ 27 w 43"/>
                  <a:gd name="T39" fmla="*/ 21 h 38"/>
                  <a:gd name="T40" fmla="*/ 26 w 43"/>
                  <a:gd name="T41" fmla="*/ 21 h 38"/>
                  <a:gd name="T42" fmla="*/ 24 w 43"/>
                  <a:gd name="T43" fmla="*/ 24 h 38"/>
                  <a:gd name="T44" fmla="*/ 22 w 43"/>
                  <a:gd name="T45" fmla="*/ 25 h 38"/>
                  <a:gd name="T46" fmla="*/ 22 w 43"/>
                  <a:gd name="T47" fmla="*/ 28 h 38"/>
                  <a:gd name="T48" fmla="*/ 22 w 43"/>
                  <a:gd name="T49" fmla="*/ 30 h 38"/>
                  <a:gd name="T50" fmla="*/ 22 w 43"/>
                  <a:gd name="T51" fmla="*/ 32 h 38"/>
                  <a:gd name="T52" fmla="*/ 22 w 43"/>
                  <a:gd name="T53" fmla="*/ 34 h 38"/>
                  <a:gd name="T54" fmla="*/ 22 w 43"/>
                  <a:gd name="T55" fmla="*/ 37 h 38"/>
                  <a:gd name="T56" fmla="*/ 20 w 43"/>
                  <a:gd name="T57" fmla="*/ 34 h 38"/>
                  <a:gd name="T58" fmla="*/ 18 w 43"/>
                  <a:gd name="T59" fmla="*/ 33 h 38"/>
                  <a:gd name="T60" fmla="*/ 15 w 43"/>
                  <a:gd name="T61" fmla="*/ 30 h 38"/>
                  <a:gd name="T62" fmla="*/ 12 w 43"/>
                  <a:gd name="T63" fmla="*/ 29 h 38"/>
                  <a:gd name="T64" fmla="*/ 11 w 43"/>
                  <a:gd name="T65" fmla="*/ 29 h 38"/>
                  <a:gd name="T66" fmla="*/ 8 w 43"/>
                  <a:gd name="T67" fmla="*/ 26 h 38"/>
                  <a:gd name="T68" fmla="*/ 5 w 43"/>
                  <a:gd name="T69" fmla="*/ 24 h 38"/>
                  <a:gd name="T70" fmla="*/ 3 w 43"/>
                  <a:gd name="T71" fmla="*/ 21 h 38"/>
                  <a:gd name="T72" fmla="*/ 1 w 43"/>
                  <a:gd name="T73" fmla="*/ 21 h 38"/>
                  <a:gd name="T74" fmla="*/ 0 w 43"/>
                  <a:gd name="T75" fmla="*/ 19 h 38"/>
                  <a:gd name="T76" fmla="*/ 0 w 43"/>
                  <a:gd name="T77" fmla="*/ 16 h 38"/>
                  <a:gd name="T78" fmla="*/ 0 w 43"/>
                  <a:gd name="T79" fmla="*/ 15 h 38"/>
                  <a:gd name="T80" fmla="*/ 0 w 43"/>
                  <a:gd name="T81" fmla="*/ 12 h 38"/>
                  <a:gd name="T82" fmla="*/ 0 w 43"/>
                  <a:gd name="T83" fmla="*/ 9 h 38"/>
                  <a:gd name="T84" fmla="*/ 0 w 43"/>
                  <a:gd name="T85" fmla="*/ 7 h 38"/>
                  <a:gd name="T86" fmla="*/ 1 w 43"/>
                  <a:gd name="T87" fmla="*/ 7 h 38"/>
                  <a:gd name="T88" fmla="*/ 1 w 43"/>
                  <a:gd name="T89" fmla="*/ 5 h 38"/>
                  <a:gd name="T90" fmla="*/ 4 w 43"/>
                  <a:gd name="T91" fmla="*/ 4 h 38"/>
                  <a:gd name="T92" fmla="*/ 5 w 43"/>
                  <a:gd name="T93" fmla="*/ 1 h 38"/>
                  <a:gd name="T94" fmla="*/ 8 w 43"/>
                  <a:gd name="T95" fmla="*/ 1 h 38"/>
                  <a:gd name="T96" fmla="*/ 11 w 43"/>
                  <a:gd name="T97" fmla="*/ 0 h 38"/>
                  <a:gd name="T98" fmla="*/ 12 w 43"/>
                  <a:gd name="T99" fmla="*/ 0 h 38"/>
                  <a:gd name="T100" fmla="*/ 15 w 43"/>
                  <a:gd name="T101" fmla="*/ 0 h 38"/>
                  <a:gd name="T102" fmla="*/ 20 w 43"/>
                  <a:gd name="T103" fmla="*/ 0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38"/>
                  <a:gd name="T158" fmla="*/ 43 w 43"/>
                  <a:gd name="T159" fmla="*/ 38 h 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38">
                    <a:moveTo>
                      <a:pt x="20" y="0"/>
                    </a:moveTo>
                    <a:lnTo>
                      <a:pt x="20" y="0"/>
                    </a:lnTo>
                    <a:lnTo>
                      <a:pt x="22" y="3"/>
                    </a:lnTo>
                    <a:lnTo>
                      <a:pt x="24" y="5"/>
                    </a:lnTo>
                    <a:lnTo>
                      <a:pt x="26" y="5"/>
                    </a:lnTo>
                    <a:lnTo>
                      <a:pt x="27" y="7"/>
                    </a:lnTo>
                    <a:lnTo>
                      <a:pt x="30" y="8"/>
                    </a:lnTo>
                    <a:lnTo>
                      <a:pt x="33" y="11"/>
                    </a:lnTo>
                    <a:lnTo>
                      <a:pt x="35" y="12"/>
                    </a:lnTo>
                    <a:lnTo>
                      <a:pt x="37" y="12"/>
                    </a:lnTo>
                    <a:lnTo>
                      <a:pt x="38" y="15"/>
                    </a:lnTo>
                    <a:lnTo>
                      <a:pt x="41" y="15"/>
                    </a:lnTo>
                    <a:lnTo>
                      <a:pt x="42" y="16"/>
                    </a:lnTo>
                    <a:lnTo>
                      <a:pt x="39" y="16"/>
                    </a:lnTo>
                    <a:lnTo>
                      <a:pt x="37" y="16"/>
                    </a:lnTo>
                    <a:lnTo>
                      <a:pt x="35" y="16"/>
                    </a:lnTo>
                    <a:lnTo>
                      <a:pt x="33" y="16"/>
                    </a:lnTo>
                    <a:lnTo>
                      <a:pt x="30" y="19"/>
                    </a:lnTo>
                    <a:lnTo>
                      <a:pt x="27" y="19"/>
                    </a:lnTo>
                    <a:lnTo>
                      <a:pt x="27" y="21"/>
                    </a:lnTo>
                    <a:lnTo>
                      <a:pt x="26" y="21"/>
                    </a:lnTo>
                    <a:lnTo>
                      <a:pt x="24" y="24"/>
                    </a:lnTo>
                    <a:lnTo>
                      <a:pt x="22" y="25"/>
                    </a:lnTo>
                    <a:lnTo>
                      <a:pt x="22" y="28"/>
                    </a:lnTo>
                    <a:lnTo>
                      <a:pt x="22" y="30"/>
                    </a:lnTo>
                    <a:lnTo>
                      <a:pt x="22" y="32"/>
                    </a:lnTo>
                    <a:lnTo>
                      <a:pt x="22" y="34"/>
                    </a:lnTo>
                    <a:lnTo>
                      <a:pt x="22" y="37"/>
                    </a:lnTo>
                    <a:lnTo>
                      <a:pt x="20" y="34"/>
                    </a:lnTo>
                    <a:lnTo>
                      <a:pt x="18" y="33"/>
                    </a:lnTo>
                    <a:lnTo>
                      <a:pt x="15" y="30"/>
                    </a:lnTo>
                    <a:lnTo>
                      <a:pt x="12" y="29"/>
                    </a:lnTo>
                    <a:lnTo>
                      <a:pt x="11" y="29"/>
                    </a:lnTo>
                    <a:lnTo>
                      <a:pt x="8" y="26"/>
                    </a:lnTo>
                    <a:lnTo>
                      <a:pt x="5" y="24"/>
                    </a:lnTo>
                    <a:lnTo>
                      <a:pt x="3" y="21"/>
                    </a:lnTo>
                    <a:lnTo>
                      <a:pt x="1" y="21"/>
                    </a:lnTo>
                    <a:lnTo>
                      <a:pt x="0" y="19"/>
                    </a:lnTo>
                    <a:lnTo>
                      <a:pt x="0" y="16"/>
                    </a:lnTo>
                    <a:lnTo>
                      <a:pt x="0" y="15"/>
                    </a:lnTo>
                    <a:lnTo>
                      <a:pt x="0" y="12"/>
                    </a:lnTo>
                    <a:lnTo>
                      <a:pt x="0" y="9"/>
                    </a:lnTo>
                    <a:lnTo>
                      <a:pt x="0" y="7"/>
                    </a:lnTo>
                    <a:lnTo>
                      <a:pt x="1" y="7"/>
                    </a:lnTo>
                    <a:lnTo>
                      <a:pt x="1" y="5"/>
                    </a:lnTo>
                    <a:lnTo>
                      <a:pt x="4" y="4"/>
                    </a:lnTo>
                    <a:lnTo>
                      <a:pt x="5" y="1"/>
                    </a:lnTo>
                    <a:lnTo>
                      <a:pt x="8" y="1"/>
                    </a:lnTo>
                    <a:lnTo>
                      <a:pt x="11" y="0"/>
                    </a:lnTo>
                    <a:lnTo>
                      <a:pt x="12" y="0"/>
                    </a:lnTo>
                    <a:lnTo>
                      <a:pt x="15" y="0"/>
                    </a:lnTo>
                    <a:lnTo>
                      <a:pt x="2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8" name="Freeform 106"/>
              <p:cNvSpPr>
                <a:spLocks/>
              </p:cNvSpPr>
              <p:nvPr/>
            </p:nvSpPr>
            <p:spPr bwMode="auto">
              <a:xfrm>
                <a:off x="4716" y="2794"/>
                <a:ext cx="110" cy="87"/>
              </a:xfrm>
              <a:custGeom>
                <a:avLst/>
                <a:gdLst>
                  <a:gd name="T0" fmla="*/ 5 w 110"/>
                  <a:gd name="T1" fmla="*/ 49 h 87"/>
                  <a:gd name="T2" fmla="*/ 12 w 110"/>
                  <a:gd name="T3" fmla="*/ 43 h 87"/>
                  <a:gd name="T4" fmla="*/ 23 w 110"/>
                  <a:gd name="T5" fmla="*/ 34 h 87"/>
                  <a:gd name="T6" fmla="*/ 34 w 110"/>
                  <a:gd name="T7" fmla="*/ 27 h 87"/>
                  <a:gd name="T8" fmla="*/ 46 w 110"/>
                  <a:gd name="T9" fmla="*/ 18 h 87"/>
                  <a:gd name="T10" fmla="*/ 58 w 110"/>
                  <a:gd name="T11" fmla="*/ 12 h 87"/>
                  <a:gd name="T12" fmla="*/ 71 w 110"/>
                  <a:gd name="T13" fmla="*/ 6 h 87"/>
                  <a:gd name="T14" fmla="*/ 81 w 110"/>
                  <a:gd name="T15" fmla="*/ 0 h 87"/>
                  <a:gd name="T16" fmla="*/ 89 w 110"/>
                  <a:gd name="T17" fmla="*/ 0 h 87"/>
                  <a:gd name="T18" fmla="*/ 92 w 110"/>
                  <a:gd name="T19" fmla="*/ 1 h 87"/>
                  <a:gd name="T20" fmla="*/ 95 w 110"/>
                  <a:gd name="T21" fmla="*/ 6 h 87"/>
                  <a:gd name="T22" fmla="*/ 100 w 110"/>
                  <a:gd name="T23" fmla="*/ 10 h 87"/>
                  <a:gd name="T24" fmla="*/ 101 w 110"/>
                  <a:gd name="T25" fmla="*/ 15 h 87"/>
                  <a:gd name="T26" fmla="*/ 104 w 110"/>
                  <a:gd name="T27" fmla="*/ 19 h 87"/>
                  <a:gd name="T28" fmla="*/ 106 w 110"/>
                  <a:gd name="T29" fmla="*/ 24 h 87"/>
                  <a:gd name="T30" fmla="*/ 109 w 110"/>
                  <a:gd name="T31" fmla="*/ 28 h 87"/>
                  <a:gd name="T32" fmla="*/ 103 w 110"/>
                  <a:gd name="T33" fmla="*/ 31 h 87"/>
                  <a:gd name="T34" fmla="*/ 98 w 110"/>
                  <a:gd name="T35" fmla="*/ 34 h 87"/>
                  <a:gd name="T36" fmla="*/ 94 w 110"/>
                  <a:gd name="T37" fmla="*/ 37 h 87"/>
                  <a:gd name="T38" fmla="*/ 89 w 110"/>
                  <a:gd name="T39" fmla="*/ 43 h 87"/>
                  <a:gd name="T40" fmla="*/ 83 w 110"/>
                  <a:gd name="T41" fmla="*/ 44 h 87"/>
                  <a:gd name="T42" fmla="*/ 80 w 110"/>
                  <a:gd name="T43" fmla="*/ 49 h 87"/>
                  <a:gd name="T44" fmla="*/ 75 w 110"/>
                  <a:gd name="T45" fmla="*/ 50 h 87"/>
                  <a:gd name="T46" fmla="*/ 71 w 110"/>
                  <a:gd name="T47" fmla="*/ 49 h 87"/>
                  <a:gd name="T48" fmla="*/ 63 w 110"/>
                  <a:gd name="T49" fmla="*/ 44 h 87"/>
                  <a:gd name="T50" fmla="*/ 57 w 110"/>
                  <a:gd name="T51" fmla="*/ 40 h 87"/>
                  <a:gd name="T52" fmla="*/ 54 w 110"/>
                  <a:gd name="T53" fmla="*/ 36 h 87"/>
                  <a:gd name="T54" fmla="*/ 51 w 110"/>
                  <a:gd name="T55" fmla="*/ 31 h 87"/>
                  <a:gd name="T56" fmla="*/ 51 w 110"/>
                  <a:gd name="T57" fmla="*/ 27 h 87"/>
                  <a:gd name="T58" fmla="*/ 45 w 110"/>
                  <a:gd name="T59" fmla="*/ 37 h 87"/>
                  <a:gd name="T60" fmla="*/ 46 w 110"/>
                  <a:gd name="T61" fmla="*/ 42 h 87"/>
                  <a:gd name="T62" fmla="*/ 48 w 110"/>
                  <a:gd name="T63" fmla="*/ 46 h 87"/>
                  <a:gd name="T64" fmla="*/ 54 w 110"/>
                  <a:gd name="T65" fmla="*/ 50 h 87"/>
                  <a:gd name="T66" fmla="*/ 58 w 110"/>
                  <a:gd name="T67" fmla="*/ 53 h 87"/>
                  <a:gd name="T68" fmla="*/ 63 w 110"/>
                  <a:gd name="T69" fmla="*/ 55 h 87"/>
                  <a:gd name="T70" fmla="*/ 63 w 110"/>
                  <a:gd name="T71" fmla="*/ 56 h 87"/>
                  <a:gd name="T72" fmla="*/ 57 w 110"/>
                  <a:gd name="T73" fmla="*/ 59 h 87"/>
                  <a:gd name="T74" fmla="*/ 51 w 110"/>
                  <a:gd name="T75" fmla="*/ 64 h 87"/>
                  <a:gd name="T76" fmla="*/ 46 w 110"/>
                  <a:gd name="T77" fmla="*/ 68 h 87"/>
                  <a:gd name="T78" fmla="*/ 38 w 110"/>
                  <a:gd name="T79" fmla="*/ 71 h 87"/>
                  <a:gd name="T80" fmla="*/ 34 w 110"/>
                  <a:gd name="T81" fmla="*/ 77 h 87"/>
                  <a:gd name="T82" fmla="*/ 28 w 110"/>
                  <a:gd name="T83" fmla="*/ 79 h 87"/>
                  <a:gd name="T84" fmla="*/ 23 w 110"/>
                  <a:gd name="T85" fmla="*/ 83 h 87"/>
                  <a:gd name="T86" fmla="*/ 17 w 110"/>
                  <a:gd name="T87" fmla="*/ 85 h 87"/>
                  <a:gd name="T88" fmla="*/ 9 w 110"/>
                  <a:gd name="T89" fmla="*/ 82 h 87"/>
                  <a:gd name="T90" fmla="*/ 5 w 110"/>
                  <a:gd name="T91" fmla="*/ 79 h 87"/>
                  <a:gd name="T92" fmla="*/ 2 w 110"/>
                  <a:gd name="T93" fmla="*/ 74 h 87"/>
                  <a:gd name="T94" fmla="*/ 0 w 110"/>
                  <a:gd name="T95" fmla="*/ 71 h 87"/>
                  <a:gd name="T96" fmla="*/ 0 w 110"/>
                  <a:gd name="T97" fmla="*/ 65 h 87"/>
                  <a:gd name="T98" fmla="*/ 0 w 110"/>
                  <a:gd name="T99" fmla="*/ 61 h 87"/>
                  <a:gd name="T100" fmla="*/ 0 w 110"/>
                  <a:gd name="T101" fmla="*/ 55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87"/>
                  <a:gd name="T155" fmla="*/ 110 w 11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87">
                    <a:moveTo>
                      <a:pt x="3" y="55"/>
                    </a:moveTo>
                    <a:lnTo>
                      <a:pt x="5" y="49"/>
                    </a:lnTo>
                    <a:lnTo>
                      <a:pt x="9" y="46"/>
                    </a:lnTo>
                    <a:lnTo>
                      <a:pt x="12" y="43"/>
                    </a:lnTo>
                    <a:lnTo>
                      <a:pt x="17" y="40"/>
                    </a:lnTo>
                    <a:lnTo>
                      <a:pt x="23" y="34"/>
                    </a:lnTo>
                    <a:lnTo>
                      <a:pt x="28" y="31"/>
                    </a:lnTo>
                    <a:lnTo>
                      <a:pt x="34" y="27"/>
                    </a:lnTo>
                    <a:lnTo>
                      <a:pt x="41" y="24"/>
                    </a:lnTo>
                    <a:lnTo>
                      <a:pt x="46" y="18"/>
                    </a:lnTo>
                    <a:lnTo>
                      <a:pt x="52" y="16"/>
                    </a:lnTo>
                    <a:lnTo>
                      <a:pt x="58" y="12"/>
                    </a:lnTo>
                    <a:lnTo>
                      <a:pt x="66" y="9"/>
                    </a:lnTo>
                    <a:lnTo>
                      <a:pt x="71" y="6"/>
                    </a:lnTo>
                    <a:lnTo>
                      <a:pt x="77" y="3"/>
                    </a:lnTo>
                    <a:lnTo>
                      <a:pt x="81" y="0"/>
                    </a:lnTo>
                    <a:lnTo>
                      <a:pt x="86" y="0"/>
                    </a:lnTo>
                    <a:lnTo>
                      <a:pt x="89" y="0"/>
                    </a:lnTo>
                    <a:lnTo>
                      <a:pt x="91" y="0"/>
                    </a:lnTo>
                    <a:lnTo>
                      <a:pt x="92" y="1"/>
                    </a:lnTo>
                    <a:lnTo>
                      <a:pt x="92" y="3"/>
                    </a:lnTo>
                    <a:lnTo>
                      <a:pt x="95" y="6"/>
                    </a:lnTo>
                    <a:lnTo>
                      <a:pt x="97" y="9"/>
                    </a:lnTo>
                    <a:lnTo>
                      <a:pt x="100" y="10"/>
                    </a:lnTo>
                    <a:lnTo>
                      <a:pt x="100" y="12"/>
                    </a:lnTo>
                    <a:lnTo>
                      <a:pt x="101" y="15"/>
                    </a:lnTo>
                    <a:lnTo>
                      <a:pt x="101" y="16"/>
                    </a:lnTo>
                    <a:lnTo>
                      <a:pt x="104" y="19"/>
                    </a:lnTo>
                    <a:lnTo>
                      <a:pt x="104" y="21"/>
                    </a:lnTo>
                    <a:lnTo>
                      <a:pt x="106" y="24"/>
                    </a:lnTo>
                    <a:lnTo>
                      <a:pt x="106" y="27"/>
                    </a:lnTo>
                    <a:lnTo>
                      <a:pt x="109" y="28"/>
                    </a:lnTo>
                    <a:lnTo>
                      <a:pt x="106" y="28"/>
                    </a:lnTo>
                    <a:lnTo>
                      <a:pt x="103" y="31"/>
                    </a:lnTo>
                    <a:lnTo>
                      <a:pt x="100" y="33"/>
                    </a:lnTo>
                    <a:lnTo>
                      <a:pt x="98" y="34"/>
                    </a:lnTo>
                    <a:lnTo>
                      <a:pt x="97" y="34"/>
                    </a:lnTo>
                    <a:lnTo>
                      <a:pt x="94" y="37"/>
                    </a:lnTo>
                    <a:lnTo>
                      <a:pt x="91" y="40"/>
                    </a:lnTo>
                    <a:lnTo>
                      <a:pt x="89" y="43"/>
                    </a:lnTo>
                    <a:lnTo>
                      <a:pt x="86" y="43"/>
                    </a:lnTo>
                    <a:lnTo>
                      <a:pt x="83" y="44"/>
                    </a:lnTo>
                    <a:lnTo>
                      <a:pt x="81" y="46"/>
                    </a:lnTo>
                    <a:lnTo>
                      <a:pt x="80" y="49"/>
                    </a:lnTo>
                    <a:lnTo>
                      <a:pt x="77" y="49"/>
                    </a:lnTo>
                    <a:lnTo>
                      <a:pt x="75" y="50"/>
                    </a:lnTo>
                    <a:lnTo>
                      <a:pt x="75" y="52"/>
                    </a:lnTo>
                    <a:lnTo>
                      <a:pt x="71" y="49"/>
                    </a:lnTo>
                    <a:lnTo>
                      <a:pt x="66" y="46"/>
                    </a:lnTo>
                    <a:lnTo>
                      <a:pt x="63" y="44"/>
                    </a:lnTo>
                    <a:lnTo>
                      <a:pt x="60" y="43"/>
                    </a:lnTo>
                    <a:lnTo>
                      <a:pt x="57" y="40"/>
                    </a:lnTo>
                    <a:lnTo>
                      <a:pt x="55" y="39"/>
                    </a:lnTo>
                    <a:lnTo>
                      <a:pt x="54" y="36"/>
                    </a:lnTo>
                    <a:lnTo>
                      <a:pt x="51" y="33"/>
                    </a:lnTo>
                    <a:lnTo>
                      <a:pt x="51" y="31"/>
                    </a:lnTo>
                    <a:lnTo>
                      <a:pt x="51" y="28"/>
                    </a:lnTo>
                    <a:lnTo>
                      <a:pt x="51" y="27"/>
                    </a:lnTo>
                    <a:lnTo>
                      <a:pt x="52" y="27"/>
                    </a:lnTo>
                    <a:lnTo>
                      <a:pt x="45" y="37"/>
                    </a:lnTo>
                    <a:lnTo>
                      <a:pt x="45" y="39"/>
                    </a:lnTo>
                    <a:lnTo>
                      <a:pt x="46" y="42"/>
                    </a:lnTo>
                    <a:lnTo>
                      <a:pt x="46" y="44"/>
                    </a:lnTo>
                    <a:lnTo>
                      <a:pt x="48" y="46"/>
                    </a:lnTo>
                    <a:lnTo>
                      <a:pt x="51" y="49"/>
                    </a:lnTo>
                    <a:lnTo>
                      <a:pt x="54" y="50"/>
                    </a:lnTo>
                    <a:lnTo>
                      <a:pt x="57" y="52"/>
                    </a:lnTo>
                    <a:lnTo>
                      <a:pt x="58" y="53"/>
                    </a:lnTo>
                    <a:lnTo>
                      <a:pt x="61" y="55"/>
                    </a:lnTo>
                    <a:lnTo>
                      <a:pt x="63" y="55"/>
                    </a:lnTo>
                    <a:lnTo>
                      <a:pt x="64" y="56"/>
                    </a:lnTo>
                    <a:lnTo>
                      <a:pt x="63" y="56"/>
                    </a:lnTo>
                    <a:lnTo>
                      <a:pt x="60" y="58"/>
                    </a:lnTo>
                    <a:lnTo>
                      <a:pt x="57" y="59"/>
                    </a:lnTo>
                    <a:lnTo>
                      <a:pt x="54" y="62"/>
                    </a:lnTo>
                    <a:lnTo>
                      <a:pt x="51" y="64"/>
                    </a:lnTo>
                    <a:lnTo>
                      <a:pt x="48" y="67"/>
                    </a:lnTo>
                    <a:lnTo>
                      <a:pt x="46" y="68"/>
                    </a:lnTo>
                    <a:lnTo>
                      <a:pt x="43" y="71"/>
                    </a:lnTo>
                    <a:lnTo>
                      <a:pt x="38" y="71"/>
                    </a:lnTo>
                    <a:lnTo>
                      <a:pt x="35" y="74"/>
                    </a:lnTo>
                    <a:lnTo>
                      <a:pt x="34" y="77"/>
                    </a:lnTo>
                    <a:lnTo>
                      <a:pt x="31" y="79"/>
                    </a:lnTo>
                    <a:lnTo>
                      <a:pt x="28" y="79"/>
                    </a:lnTo>
                    <a:lnTo>
                      <a:pt x="25" y="82"/>
                    </a:lnTo>
                    <a:lnTo>
                      <a:pt x="23" y="83"/>
                    </a:lnTo>
                    <a:lnTo>
                      <a:pt x="21" y="86"/>
                    </a:lnTo>
                    <a:lnTo>
                      <a:pt x="17" y="85"/>
                    </a:lnTo>
                    <a:lnTo>
                      <a:pt x="12" y="85"/>
                    </a:lnTo>
                    <a:lnTo>
                      <a:pt x="9" y="82"/>
                    </a:lnTo>
                    <a:lnTo>
                      <a:pt x="6" y="82"/>
                    </a:lnTo>
                    <a:lnTo>
                      <a:pt x="5" y="79"/>
                    </a:lnTo>
                    <a:lnTo>
                      <a:pt x="3" y="77"/>
                    </a:lnTo>
                    <a:lnTo>
                      <a:pt x="2" y="74"/>
                    </a:lnTo>
                    <a:lnTo>
                      <a:pt x="2" y="73"/>
                    </a:lnTo>
                    <a:lnTo>
                      <a:pt x="0" y="71"/>
                    </a:lnTo>
                    <a:lnTo>
                      <a:pt x="0" y="68"/>
                    </a:lnTo>
                    <a:lnTo>
                      <a:pt x="0" y="65"/>
                    </a:lnTo>
                    <a:lnTo>
                      <a:pt x="0" y="62"/>
                    </a:lnTo>
                    <a:lnTo>
                      <a:pt x="0" y="61"/>
                    </a:lnTo>
                    <a:lnTo>
                      <a:pt x="0" y="58"/>
                    </a:lnTo>
                    <a:lnTo>
                      <a:pt x="0" y="55"/>
                    </a:lnTo>
                    <a:lnTo>
                      <a:pt x="3" y="55"/>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599" name="Freeform 107"/>
              <p:cNvSpPr>
                <a:spLocks/>
              </p:cNvSpPr>
              <p:nvPr/>
            </p:nvSpPr>
            <p:spPr bwMode="auto">
              <a:xfrm>
                <a:off x="4825" y="2770"/>
                <a:ext cx="49" cy="44"/>
              </a:xfrm>
              <a:custGeom>
                <a:avLst/>
                <a:gdLst>
                  <a:gd name="T0" fmla="*/ 0 w 49"/>
                  <a:gd name="T1" fmla="*/ 13 h 44"/>
                  <a:gd name="T2" fmla="*/ 0 w 49"/>
                  <a:gd name="T3" fmla="*/ 13 h 44"/>
                  <a:gd name="T4" fmla="*/ 1 w 49"/>
                  <a:gd name="T5" fmla="*/ 15 h 44"/>
                  <a:gd name="T6" fmla="*/ 1 w 49"/>
                  <a:gd name="T7" fmla="*/ 16 h 44"/>
                  <a:gd name="T8" fmla="*/ 4 w 49"/>
                  <a:gd name="T9" fmla="*/ 19 h 44"/>
                  <a:gd name="T10" fmla="*/ 5 w 49"/>
                  <a:gd name="T11" fmla="*/ 22 h 44"/>
                  <a:gd name="T12" fmla="*/ 5 w 49"/>
                  <a:gd name="T13" fmla="*/ 24 h 44"/>
                  <a:gd name="T14" fmla="*/ 8 w 49"/>
                  <a:gd name="T15" fmla="*/ 27 h 44"/>
                  <a:gd name="T16" fmla="*/ 8 w 49"/>
                  <a:gd name="T17" fmla="*/ 30 h 44"/>
                  <a:gd name="T18" fmla="*/ 8 w 49"/>
                  <a:gd name="T19" fmla="*/ 32 h 44"/>
                  <a:gd name="T20" fmla="*/ 10 w 49"/>
                  <a:gd name="T21" fmla="*/ 34 h 44"/>
                  <a:gd name="T22" fmla="*/ 10 w 49"/>
                  <a:gd name="T23" fmla="*/ 35 h 44"/>
                  <a:gd name="T24" fmla="*/ 10 w 49"/>
                  <a:gd name="T25" fmla="*/ 38 h 44"/>
                  <a:gd name="T26" fmla="*/ 10 w 49"/>
                  <a:gd name="T27" fmla="*/ 40 h 44"/>
                  <a:gd name="T28" fmla="*/ 12 w 49"/>
                  <a:gd name="T29" fmla="*/ 43 h 44"/>
                  <a:gd name="T30" fmla="*/ 14 w 49"/>
                  <a:gd name="T31" fmla="*/ 40 h 44"/>
                  <a:gd name="T32" fmla="*/ 16 w 49"/>
                  <a:gd name="T33" fmla="*/ 38 h 44"/>
                  <a:gd name="T34" fmla="*/ 19 w 49"/>
                  <a:gd name="T35" fmla="*/ 35 h 44"/>
                  <a:gd name="T36" fmla="*/ 21 w 49"/>
                  <a:gd name="T37" fmla="*/ 35 h 44"/>
                  <a:gd name="T38" fmla="*/ 23 w 49"/>
                  <a:gd name="T39" fmla="*/ 34 h 44"/>
                  <a:gd name="T40" fmla="*/ 26 w 49"/>
                  <a:gd name="T41" fmla="*/ 31 h 44"/>
                  <a:gd name="T42" fmla="*/ 29 w 49"/>
                  <a:gd name="T43" fmla="*/ 28 h 44"/>
                  <a:gd name="T44" fmla="*/ 33 w 49"/>
                  <a:gd name="T45" fmla="*/ 28 h 44"/>
                  <a:gd name="T46" fmla="*/ 36 w 49"/>
                  <a:gd name="T47" fmla="*/ 27 h 44"/>
                  <a:gd name="T48" fmla="*/ 38 w 49"/>
                  <a:gd name="T49" fmla="*/ 26 h 44"/>
                  <a:gd name="T50" fmla="*/ 40 w 49"/>
                  <a:gd name="T51" fmla="*/ 23 h 44"/>
                  <a:gd name="T52" fmla="*/ 43 w 49"/>
                  <a:gd name="T53" fmla="*/ 23 h 44"/>
                  <a:gd name="T54" fmla="*/ 44 w 49"/>
                  <a:gd name="T55" fmla="*/ 22 h 44"/>
                  <a:gd name="T56" fmla="*/ 45 w 49"/>
                  <a:gd name="T57" fmla="*/ 22 h 44"/>
                  <a:gd name="T58" fmla="*/ 47 w 49"/>
                  <a:gd name="T59" fmla="*/ 22 h 44"/>
                  <a:gd name="T60" fmla="*/ 48 w 49"/>
                  <a:gd name="T61" fmla="*/ 22 h 44"/>
                  <a:gd name="T62" fmla="*/ 45 w 49"/>
                  <a:gd name="T63" fmla="*/ 19 h 44"/>
                  <a:gd name="T64" fmla="*/ 45 w 49"/>
                  <a:gd name="T65" fmla="*/ 17 h 44"/>
                  <a:gd name="T66" fmla="*/ 45 w 49"/>
                  <a:gd name="T67" fmla="*/ 15 h 44"/>
                  <a:gd name="T68" fmla="*/ 45 w 49"/>
                  <a:gd name="T69" fmla="*/ 13 h 44"/>
                  <a:gd name="T70" fmla="*/ 43 w 49"/>
                  <a:gd name="T71" fmla="*/ 12 h 44"/>
                  <a:gd name="T72" fmla="*/ 43 w 49"/>
                  <a:gd name="T73" fmla="*/ 9 h 44"/>
                  <a:gd name="T74" fmla="*/ 41 w 49"/>
                  <a:gd name="T75" fmla="*/ 8 h 44"/>
                  <a:gd name="T76" fmla="*/ 40 w 49"/>
                  <a:gd name="T77" fmla="*/ 5 h 44"/>
                  <a:gd name="T78" fmla="*/ 40 w 49"/>
                  <a:gd name="T79" fmla="*/ 4 h 44"/>
                  <a:gd name="T80" fmla="*/ 37 w 49"/>
                  <a:gd name="T81" fmla="*/ 3 h 44"/>
                  <a:gd name="T82" fmla="*/ 34 w 49"/>
                  <a:gd name="T83" fmla="*/ 0 h 44"/>
                  <a:gd name="T84" fmla="*/ 32 w 49"/>
                  <a:gd name="T85" fmla="*/ 0 h 44"/>
                  <a:gd name="T86" fmla="*/ 29 w 49"/>
                  <a:gd name="T87" fmla="*/ 0 h 44"/>
                  <a:gd name="T88" fmla="*/ 27 w 49"/>
                  <a:gd name="T89" fmla="*/ 0 h 44"/>
                  <a:gd name="T90" fmla="*/ 25 w 49"/>
                  <a:gd name="T91" fmla="*/ 0 h 44"/>
                  <a:gd name="T92" fmla="*/ 25 w 49"/>
                  <a:gd name="T93" fmla="*/ 1 h 44"/>
                  <a:gd name="T94" fmla="*/ 21 w 49"/>
                  <a:gd name="T95" fmla="*/ 1 h 44"/>
                  <a:gd name="T96" fmla="*/ 19 w 49"/>
                  <a:gd name="T97" fmla="*/ 4 h 44"/>
                  <a:gd name="T98" fmla="*/ 16 w 49"/>
                  <a:gd name="T99" fmla="*/ 4 h 44"/>
                  <a:gd name="T100" fmla="*/ 14 w 49"/>
                  <a:gd name="T101" fmla="*/ 7 h 44"/>
                  <a:gd name="T102" fmla="*/ 11 w 49"/>
                  <a:gd name="T103" fmla="*/ 7 h 44"/>
                  <a:gd name="T104" fmla="*/ 8 w 49"/>
                  <a:gd name="T105" fmla="*/ 8 h 44"/>
                  <a:gd name="T106" fmla="*/ 5 w 49"/>
                  <a:gd name="T107" fmla="*/ 8 h 44"/>
                  <a:gd name="T108" fmla="*/ 4 w 49"/>
                  <a:gd name="T109" fmla="*/ 11 h 44"/>
                  <a:gd name="T110" fmla="*/ 3 w 49"/>
                  <a:gd name="T111" fmla="*/ 11 h 44"/>
                  <a:gd name="T112" fmla="*/ 1 w 49"/>
                  <a:gd name="T113" fmla="*/ 12 h 44"/>
                  <a:gd name="T114" fmla="*/ 0 w 49"/>
                  <a:gd name="T115" fmla="*/ 12 h 44"/>
                  <a:gd name="T116" fmla="*/ 0 w 49"/>
                  <a:gd name="T117" fmla="*/ 13 h 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
                  <a:gd name="T178" fmla="*/ 0 h 44"/>
                  <a:gd name="T179" fmla="*/ 49 w 49"/>
                  <a:gd name="T180" fmla="*/ 44 h 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 h="44">
                    <a:moveTo>
                      <a:pt x="0" y="13"/>
                    </a:moveTo>
                    <a:lnTo>
                      <a:pt x="0" y="13"/>
                    </a:lnTo>
                    <a:lnTo>
                      <a:pt x="1" y="15"/>
                    </a:lnTo>
                    <a:lnTo>
                      <a:pt x="1" y="16"/>
                    </a:lnTo>
                    <a:lnTo>
                      <a:pt x="4" y="19"/>
                    </a:lnTo>
                    <a:lnTo>
                      <a:pt x="5" y="22"/>
                    </a:lnTo>
                    <a:lnTo>
                      <a:pt x="5" y="24"/>
                    </a:lnTo>
                    <a:lnTo>
                      <a:pt x="8" y="27"/>
                    </a:lnTo>
                    <a:lnTo>
                      <a:pt x="8" y="30"/>
                    </a:lnTo>
                    <a:lnTo>
                      <a:pt x="8" y="32"/>
                    </a:lnTo>
                    <a:lnTo>
                      <a:pt x="10" y="34"/>
                    </a:lnTo>
                    <a:lnTo>
                      <a:pt x="10" y="35"/>
                    </a:lnTo>
                    <a:lnTo>
                      <a:pt x="10" y="38"/>
                    </a:lnTo>
                    <a:lnTo>
                      <a:pt x="10" y="40"/>
                    </a:lnTo>
                    <a:lnTo>
                      <a:pt x="12" y="43"/>
                    </a:lnTo>
                    <a:lnTo>
                      <a:pt x="14" y="40"/>
                    </a:lnTo>
                    <a:lnTo>
                      <a:pt x="16" y="38"/>
                    </a:lnTo>
                    <a:lnTo>
                      <a:pt x="19" y="35"/>
                    </a:lnTo>
                    <a:lnTo>
                      <a:pt x="21" y="35"/>
                    </a:lnTo>
                    <a:lnTo>
                      <a:pt x="23" y="34"/>
                    </a:lnTo>
                    <a:lnTo>
                      <a:pt x="26" y="31"/>
                    </a:lnTo>
                    <a:lnTo>
                      <a:pt x="29" y="28"/>
                    </a:lnTo>
                    <a:lnTo>
                      <a:pt x="33" y="28"/>
                    </a:lnTo>
                    <a:lnTo>
                      <a:pt x="36" y="27"/>
                    </a:lnTo>
                    <a:lnTo>
                      <a:pt x="38" y="26"/>
                    </a:lnTo>
                    <a:lnTo>
                      <a:pt x="40" y="23"/>
                    </a:lnTo>
                    <a:lnTo>
                      <a:pt x="43" y="23"/>
                    </a:lnTo>
                    <a:lnTo>
                      <a:pt x="44" y="22"/>
                    </a:lnTo>
                    <a:lnTo>
                      <a:pt x="45" y="22"/>
                    </a:lnTo>
                    <a:lnTo>
                      <a:pt x="47" y="22"/>
                    </a:lnTo>
                    <a:lnTo>
                      <a:pt x="48" y="22"/>
                    </a:lnTo>
                    <a:lnTo>
                      <a:pt x="45" y="19"/>
                    </a:lnTo>
                    <a:lnTo>
                      <a:pt x="45" y="17"/>
                    </a:lnTo>
                    <a:lnTo>
                      <a:pt x="45" y="15"/>
                    </a:lnTo>
                    <a:lnTo>
                      <a:pt x="45" y="13"/>
                    </a:lnTo>
                    <a:lnTo>
                      <a:pt x="43" y="12"/>
                    </a:lnTo>
                    <a:lnTo>
                      <a:pt x="43" y="9"/>
                    </a:lnTo>
                    <a:lnTo>
                      <a:pt x="41" y="8"/>
                    </a:lnTo>
                    <a:lnTo>
                      <a:pt x="40" y="5"/>
                    </a:lnTo>
                    <a:lnTo>
                      <a:pt x="40" y="4"/>
                    </a:lnTo>
                    <a:lnTo>
                      <a:pt x="37" y="3"/>
                    </a:lnTo>
                    <a:lnTo>
                      <a:pt x="34" y="0"/>
                    </a:lnTo>
                    <a:lnTo>
                      <a:pt x="32" y="0"/>
                    </a:lnTo>
                    <a:lnTo>
                      <a:pt x="29" y="0"/>
                    </a:lnTo>
                    <a:lnTo>
                      <a:pt x="27" y="0"/>
                    </a:lnTo>
                    <a:lnTo>
                      <a:pt x="25" y="0"/>
                    </a:lnTo>
                    <a:lnTo>
                      <a:pt x="25" y="1"/>
                    </a:lnTo>
                    <a:lnTo>
                      <a:pt x="21" y="1"/>
                    </a:lnTo>
                    <a:lnTo>
                      <a:pt x="19" y="4"/>
                    </a:lnTo>
                    <a:lnTo>
                      <a:pt x="16" y="4"/>
                    </a:lnTo>
                    <a:lnTo>
                      <a:pt x="14" y="7"/>
                    </a:lnTo>
                    <a:lnTo>
                      <a:pt x="11" y="7"/>
                    </a:lnTo>
                    <a:lnTo>
                      <a:pt x="8" y="8"/>
                    </a:lnTo>
                    <a:lnTo>
                      <a:pt x="5" y="8"/>
                    </a:lnTo>
                    <a:lnTo>
                      <a:pt x="4" y="11"/>
                    </a:lnTo>
                    <a:lnTo>
                      <a:pt x="3" y="11"/>
                    </a:lnTo>
                    <a:lnTo>
                      <a:pt x="1" y="12"/>
                    </a:lnTo>
                    <a:lnTo>
                      <a:pt x="0" y="12"/>
                    </a:lnTo>
                    <a:lnTo>
                      <a:pt x="0" y="1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0" name="Freeform 108"/>
              <p:cNvSpPr>
                <a:spLocks/>
              </p:cNvSpPr>
              <p:nvPr/>
            </p:nvSpPr>
            <p:spPr bwMode="auto">
              <a:xfrm>
                <a:off x="4875" y="2723"/>
                <a:ext cx="97" cy="58"/>
              </a:xfrm>
              <a:custGeom>
                <a:avLst/>
                <a:gdLst>
                  <a:gd name="T0" fmla="*/ 0 w 97"/>
                  <a:gd name="T1" fmla="*/ 33 h 58"/>
                  <a:gd name="T2" fmla="*/ 5 w 97"/>
                  <a:gd name="T3" fmla="*/ 29 h 58"/>
                  <a:gd name="T4" fmla="*/ 11 w 97"/>
                  <a:gd name="T5" fmla="*/ 26 h 58"/>
                  <a:gd name="T6" fmla="*/ 15 w 97"/>
                  <a:gd name="T7" fmla="*/ 23 h 58"/>
                  <a:gd name="T8" fmla="*/ 23 w 97"/>
                  <a:gd name="T9" fmla="*/ 21 h 58"/>
                  <a:gd name="T10" fmla="*/ 29 w 97"/>
                  <a:gd name="T11" fmla="*/ 19 h 58"/>
                  <a:gd name="T12" fmla="*/ 32 w 97"/>
                  <a:gd name="T13" fmla="*/ 17 h 58"/>
                  <a:gd name="T14" fmla="*/ 38 w 97"/>
                  <a:gd name="T15" fmla="*/ 17 h 58"/>
                  <a:gd name="T16" fmla="*/ 41 w 97"/>
                  <a:gd name="T17" fmla="*/ 19 h 58"/>
                  <a:gd name="T18" fmla="*/ 45 w 97"/>
                  <a:gd name="T19" fmla="*/ 23 h 58"/>
                  <a:gd name="T20" fmla="*/ 48 w 97"/>
                  <a:gd name="T21" fmla="*/ 29 h 58"/>
                  <a:gd name="T22" fmla="*/ 48 w 97"/>
                  <a:gd name="T23" fmla="*/ 33 h 58"/>
                  <a:gd name="T24" fmla="*/ 50 w 97"/>
                  <a:gd name="T25" fmla="*/ 33 h 58"/>
                  <a:gd name="T26" fmla="*/ 54 w 97"/>
                  <a:gd name="T27" fmla="*/ 33 h 58"/>
                  <a:gd name="T28" fmla="*/ 57 w 97"/>
                  <a:gd name="T29" fmla="*/ 33 h 58"/>
                  <a:gd name="T30" fmla="*/ 56 w 97"/>
                  <a:gd name="T31" fmla="*/ 27 h 58"/>
                  <a:gd name="T32" fmla="*/ 54 w 97"/>
                  <a:gd name="T33" fmla="*/ 23 h 58"/>
                  <a:gd name="T34" fmla="*/ 50 w 97"/>
                  <a:gd name="T35" fmla="*/ 19 h 58"/>
                  <a:gd name="T36" fmla="*/ 47 w 97"/>
                  <a:gd name="T37" fmla="*/ 13 h 58"/>
                  <a:gd name="T38" fmla="*/ 53 w 97"/>
                  <a:gd name="T39" fmla="*/ 10 h 58"/>
                  <a:gd name="T40" fmla="*/ 57 w 97"/>
                  <a:gd name="T41" fmla="*/ 7 h 58"/>
                  <a:gd name="T42" fmla="*/ 63 w 97"/>
                  <a:gd name="T43" fmla="*/ 6 h 58"/>
                  <a:gd name="T44" fmla="*/ 68 w 97"/>
                  <a:gd name="T45" fmla="*/ 3 h 58"/>
                  <a:gd name="T46" fmla="*/ 74 w 97"/>
                  <a:gd name="T47" fmla="*/ 1 h 58"/>
                  <a:gd name="T48" fmla="*/ 77 w 97"/>
                  <a:gd name="T49" fmla="*/ 0 h 58"/>
                  <a:gd name="T50" fmla="*/ 81 w 97"/>
                  <a:gd name="T51" fmla="*/ 0 h 58"/>
                  <a:gd name="T52" fmla="*/ 86 w 97"/>
                  <a:gd name="T53" fmla="*/ 1 h 58"/>
                  <a:gd name="T54" fmla="*/ 90 w 97"/>
                  <a:gd name="T55" fmla="*/ 6 h 58"/>
                  <a:gd name="T56" fmla="*/ 93 w 97"/>
                  <a:gd name="T57" fmla="*/ 10 h 58"/>
                  <a:gd name="T58" fmla="*/ 95 w 97"/>
                  <a:gd name="T59" fmla="*/ 14 h 58"/>
                  <a:gd name="T60" fmla="*/ 95 w 97"/>
                  <a:gd name="T61" fmla="*/ 17 h 58"/>
                  <a:gd name="T62" fmla="*/ 92 w 97"/>
                  <a:gd name="T63" fmla="*/ 23 h 58"/>
                  <a:gd name="T64" fmla="*/ 89 w 97"/>
                  <a:gd name="T65" fmla="*/ 26 h 58"/>
                  <a:gd name="T66" fmla="*/ 81 w 97"/>
                  <a:gd name="T67" fmla="*/ 29 h 58"/>
                  <a:gd name="T68" fmla="*/ 71 w 97"/>
                  <a:gd name="T69" fmla="*/ 33 h 58"/>
                  <a:gd name="T70" fmla="*/ 60 w 97"/>
                  <a:gd name="T71" fmla="*/ 38 h 58"/>
                  <a:gd name="T72" fmla="*/ 47 w 97"/>
                  <a:gd name="T73" fmla="*/ 43 h 58"/>
                  <a:gd name="T74" fmla="*/ 35 w 97"/>
                  <a:gd name="T75" fmla="*/ 47 h 58"/>
                  <a:gd name="T76" fmla="*/ 26 w 97"/>
                  <a:gd name="T77" fmla="*/ 50 h 58"/>
                  <a:gd name="T78" fmla="*/ 17 w 97"/>
                  <a:gd name="T79" fmla="*/ 54 h 58"/>
                  <a:gd name="T80" fmla="*/ 12 w 97"/>
                  <a:gd name="T81" fmla="*/ 54 h 58"/>
                  <a:gd name="T82" fmla="*/ 11 w 97"/>
                  <a:gd name="T83" fmla="*/ 50 h 58"/>
                  <a:gd name="T84" fmla="*/ 9 w 97"/>
                  <a:gd name="T85" fmla="*/ 44 h 58"/>
                  <a:gd name="T86" fmla="*/ 3 w 97"/>
                  <a:gd name="T87" fmla="*/ 40 h 58"/>
                  <a:gd name="T88" fmla="*/ 0 w 97"/>
                  <a:gd name="T89" fmla="*/ 37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58"/>
                  <a:gd name="T137" fmla="*/ 97 w 97"/>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58">
                    <a:moveTo>
                      <a:pt x="0" y="34"/>
                    </a:moveTo>
                    <a:lnTo>
                      <a:pt x="0" y="33"/>
                    </a:lnTo>
                    <a:lnTo>
                      <a:pt x="3" y="31"/>
                    </a:lnTo>
                    <a:lnTo>
                      <a:pt x="5" y="29"/>
                    </a:lnTo>
                    <a:lnTo>
                      <a:pt x="8" y="29"/>
                    </a:lnTo>
                    <a:lnTo>
                      <a:pt x="11" y="26"/>
                    </a:lnTo>
                    <a:lnTo>
                      <a:pt x="12" y="26"/>
                    </a:lnTo>
                    <a:lnTo>
                      <a:pt x="15" y="23"/>
                    </a:lnTo>
                    <a:lnTo>
                      <a:pt x="21" y="23"/>
                    </a:lnTo>
                    <a:lnTo>
                      <a:pt x="23" y="21"/>
                    </a:lnTo>
                    <a:lnTo>
                      <a:pt x="26" y="21"/>
                    </a:lnTo>
                    <a:lnTo>
                      <a:pt x="29" y="19"/>
                    </a:lnTo>
                    <a:lnTo>
                      <a:pt x="32" y="19"/>
                    </a:lnTo>
                    <a:lnTo>
                      <a:pt x="32" y="17"/>
                    </a:lnTo>
                    <a:lnTo>
                      <a:pt x="35" y="17"/>
                    </a:lnTo>
                    <a:lnTo>
                      <a:pt x="38" y="17"/>
                    </a:lnTo>
                    <a:lnTo>
                      <a:pt x="39" y="17"/>
                    </a:lnTo>
                    <a:lnTo>
                      <a:pt x="41" y="19"/>
                    </a:lnTo>
                    <a:lnTo>
                      <a:pt x="44" y="21"/>
                    </a:lnTo>
                    <a:lnTo>
                      <a:pt x="45" y="23"/>
                    </a:lnTo>
                    <a:lnTo>
                      <a:pt x="45" y="26"/>
                    </a:lnTo>
                    <a:lnTo>
                      <a:pt x="48" y="29"/>
                    </a:lnTo>
                    <a:lnTo>
                      <a:pt x="48" y="31"/>
                    </a:lnTo>
                    <a:lnTo>
                      <a:pt x="48" y="33"/>
                    </a:lnTo>
                    <a:lnTo>
                      <a:pt x="50" y="34"/>
                    </a:lnTo>
                    <a:lnTo>
                      <a:pt x="50" y="33"/>
                    </a:lnTo>
                    <a:lnTo>
                      <a:pt x="51" y="33"/>
                    </a:lnTo>
                    <a:lnTo>
                      <a:pt x="54" y="33"/>
                    </a:lnTo>
                    <a:lnTo>
                      <a:pt x="56" y="33"/>
                    </a:lnTo>
                    <a:lnTo>
                      <a:pt x="57" y="33"/>
                    </a:lnTo>
                    <a:lnTo>
                      <a:pt x="56" y="30"/>
                    </a:lnTo>
                    <a:lnTo>
                      <a:pt x="56" y="27"/>
                    </a:lnTo>
                    <a:lnTo>
                      <a:pt x="54" y="26"/>
                    </a:lnTo>
                    <a:lnTo>
                      <a:pt x="54" y="23"/>
                    </a:lnTo>
                    <a:lnTo>
                      <a:pt x="51" y="21"/>
                    </a:lnTo>
                    <a:lnTo>
                      <a:pt x="50" y="19"/>
                    </a:lnTo>
                    <a:lnTo>
                      <a:pt x="47" y="16"/>
                    </a:lnTo>
                    <a:lnTo>
                      <a:pt x="47" y="13"/>
                    </a:lnTo>
                    <a:lnTo>
                      <a:pt x="50" y="13"/>
                    </a:lnTo>
                    <a:lnTo>
                      <a:pt x="53" y="10"/>
                    </a:lnTo>
                    <a:lnTo>
                      <a:pt x="56" y="10"/>
                    </a:lnTo>
                    <a:lnTo>
                      <a:pt x="57" y="7"/>
                    </a:lnTo>
                    <a:lnTo>
                      <a:pt x="60" y="7"/>
                    </a:lnTo>
                    <a:lnTo>
                      <a:pt x="63" y="6"/>
                    </a:lnTo>
                    <a:lnTo>
                      <a:pt x="66" y="6"/>
                    </a:lnTo>
                    <a:lnTo>
                      <a:pt x="68" y="3"/>
                    </a:lnTo>
                    <a:lnTo>
                      <a:pt x="71" y="3"/>
                    </a:lnTo>
                    <a:lnTo>
                      <a:pt x="74" y="1"/>
                    </a:lnTo>
                    <a:lnTo>
                      <a:pt x="75" y="1"/>
                    </a:lnTo>
                    <a:lnTo>
                      <a:pt x="77" y="0"/>
                    </a:lnTo>
                    <a:lnTo>
                      <a:pt x="80" y="0"/>
                    </a:lnTo>
                    <a:lnTo>
                      <a:pt x="81" y="0"/>
                    </a:lnTo>
                    <a:lnTo>
                      <a:pt x="84" y="0"/>
                    </a:lnTo>
                    <a:lnTo>
                      <a:pt x="86" y="1"/>
                    </a:lnTo>
                    <a:lnTo>
                      <a:pt x="89" y="4"/>
                    </a:lnTo>
                    <a:lnTo>
                      <a:pt x="90" y="6"/>
                    </a:lnTo>
                    <a:lnTo>
                      <a:pt x="93" y="9"/>
                    </a:lnTo>
                    <a:lnTo>
                      <a:pt x="93" y="10"/>
                    </a:lnTo>
                    <a:lnTo>
                      <a:pt x="95" y="11"/>
                    </a:lnTo>
                    <a:lnTo>
                      <a:pt x="95" y="14"/>
                    </a:lnTo>
                    <a:lnTo>
                      <a:pt x="96" y="17"/>
                    </a:lnTo>
                    <a:lnTo>
                      <a:pt x="95" y="17"/>
                    </a:lnTo>
                    <a:lnTo>
                      <a:pt x="95" y="20"/>
                    </a:lnTo>
                    <a:lnTo>
                      <a:pt x="92" y="23"/>
                    </a:lnTo>
                    <a:lnTo>
                      <a:pt x="92" y="26"/>
                    </a:lnTo>
                    <a:lnTo>
                      <a:pt x="89" y="26"/>
                    </a:lnTo>
                    <a:lnTo>
                      <a:pt x="86" y="27"/>
                    </a:lnTo>
                    <a:lnTo>
                      <a:pt x="81" y="29"/>
                    </a:lnTo>
                    <a:lnTo>
                      <a:pt x="78" y="31"/>
                    </a:lnTo>
                    <a:lnTo>
                      <a:pt x="71" y="33"/>
                    </a:lnTo>
                    <a:lnTo>
                      <a:pt x="66" y="36"/>
                    </a:lnTo>
                    <a:lnTo>
                      <a:pt x="60" y="38"/>
                    </a:lnTo>
                    <a:lnTo>
                      <a:pt x="54" y="40"/>
                    </a:lnTo>
                    <a:lnTo>
                      <a:pt x="47" y="43"/>
                    </a:lnTo>
                    <a:lnTo>
                      <a:pt x="41" y="44"/>
                    </a:lnTo>
                    <a:lnTo>
                      <a:pt x="35" y="47"/>
                    </a:lnTo>
                    <a:lnTo>
                      <a:pt x="30" y="50"/>
                    </a:lnTo>
                    <a:lnTo>
                      <a:pt x="26" y="50"/>
                    </a:lnTo>
                    <a:lnTo>
                      <a:pt x="21" y="53"/>
                    </a:lnTo>
                    <a:lnTo>
                      <a:pt x="17" y="54"/>
                    </a:lnTo>
                    <a:lnTo>
                      <a:pt x="15" y="57"/>
                    </a:lnTo>
                    <a:lnTo>
                      <a:pt x="12" y="54"/>
                    </a:lnTo>
                    <a:lnTo>
                      <a:pt x="12" y="53"/>
                    </a:lnTo>
                    <a:lnTo>
                      <a:pt x="11" y="50"/>
                    </a:lnTo>
                    <a:lnTo>
                      <a:pt x="9" y="47"/>
                    </a:lnTo>
                    <a:lnTo>
                      <a:pt x="9" y="44"/>
                    </a:lnTo>
                    <a:lnTo>
                      <a:pt x="6" y="43"/>
                    </a:lnTo>
                    <a:lnTo>
                      <a:pt x="3" y="40"/>
                    </a:lnTo>
                    <a:lnTo>
                      <a:pt x="3" y="38"/>
                    </a:lnTo>
                    <a:lnTo>
                      <a:pt x="0" y="37"/>
                    </a:lnTo>
                    <a:lnTo>
                      <a:pt x="0" y="34"/>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1" name="Freeform 109"/>
              <p:cNvSpPr>
                <a:spLocks/>
              </p:cNvSpPr>
              <p:nvPr/>
            </p:nvSpPr>
            <p:spPr bwMode="auto">
              <a:xfrm>
                <a:off x="4979" y="2704"/>
                <a:ext cx="49" cy="34"/>
              </a:xfrm>
              <a:custGeom>
                <a:avLst/>
                <a:gdLst>
                  <a:gd name="T0" fmla="*/ 0 w 49"/>
                  <a:gd name="T1" fmla="*/ 14 h 34"/>
                  <a:gd name="T2" fmla="*/ 0 w 49"/>
                  <a:gd name="T3" fmla="*/ 11 h 34"/>
                  <a:gd name="T4" fmla="*/ 3 w 49"/>
                  <a:gd name="T5" fmla="*/ 11 h 34"/>
                  <a:gd name="T6" fmla="*/ 5 w 49"/>
                  <a:gd name="T7" fmla="*/ 9 h 34"/>
                  <a:gd name="T8" fmla="*/ 7 w 49"/>
                  <a:gd name="T9" fmla="*/ 9 h 34"/>
                  <a:gd name="T10" fmla="*/ 10 w 49"/>
                  <a:gd name="T11" fmla="*/ 6 h 34"/>
                  <a:gd name="T12" fmla="*/ 12 w 49"/>
                  <a:gd name="T13" fmla="*/ 6 h 34"/>
                  <a:gd name="T14" fmla="*/ 15 w 49"/>
                  <a:gd name="T15" fmla="*/ 6 h 34"/>
                  <a:gd name="T16" fmla="*/ 16 w 49"/>
                  <a:gd name="T17" fmla="*/ 6 h 34"/>
                  <a:gd name="T18" fmla="*/ 18 w 49"/>
                  <a:gd name="T19" fmla="*/ 4 h 34"/>
                  <a:gd name="T20" fmla="*/ 21 w 49"/>
                  <a:gd name="T21" fmla="*/ 4 h 34"/>
                  <a:gd name="T22" fmla="*/ 23 w 49"/>
                  <a:gd name="T23" fmla="*/ 3 h 34"/>
                  <a:gd name="T24" fmla="*/ 26 w 49"/>
                  <a:gd name="T25" fmla="*/ 3 h 34"/>
                  <a:gd name="T26" fmla="*/ 26 w 49"/>
                  <a:gd name="T27" fmla="*/ 1 h 34"/>
                  <a:gd name="T28" fmla="*/ 29 w 49"/>
                  <a:gd name="T29" fmla="*/ 1 h 34"/>
                  <a:gd name="T30" fmla="*/ 32 w 49"/>
                  <a:gd name="T31" fmla="*/ 1 h 34"/>
                  <a:gd name="T32" fmla="*/ 33 w 49"/>
                  <a:gd name="T33" fmla="*/ 1 h 34"/>
                  <a:gd name="T34" fmla="*/ 33 w 49"/>
                  <a:gd name="T35" fmla="*/ 0 h 34"/>
                  <a:gd name="T36" fmla="*/ 34 w 49"/>
                  <a:gd name="T37" fmla="*/ 0 h 34"/>
                  <a:gd name="T38" fmla="*/ 36 w 49"/>
                  <a:gd name="T39" fmla="*/ 0 h 34"/>
                  <a:gd name="T40" fmla="*/ 38 w 49"/>
                  <a:gd name="T41" fmla="*/ 1 h 34"/>
                  <a:gd name="T42" fmla="*/ 41 w 49"/>
                  <a:gd name="T43" fmla="*/ 3 h 34"/>
                  <a:gd name="T44" fmla="*/ 43 w 49"/>
                  <a:gd name="T45" fmla="*/ 4 h 34"/>
                  <a:gd name="T46" fmla="*/ 45 w 49"/>
                  <a:gd name="T47" fmla="*/ 6 h 34"/>
                  <a:gd name="T48" fmla="*/ 47 w 49"/>
                  <a:gd name="T49" fmla="*/ 9 h 34"/>
                  <a:gd name="T50" fmla="*/ 47 w 49"/>
                  <a:gd name="T51" fmla="*/ 10 h 34"/>
                  <a:gd name="T52" fmla="*/ 48 w 49"/>
                  <a:gd name="T53" fmla="*/ 13 h 34"/>
                  <a:gd name="T54" fmla="*/ 47 w 49"/>
                  <a:gd name="T55" fmla="*/ 14 h 34"/>
                  <a:gd name="T56" fmla="*/ 47 w 49"/>
                  <a:gd name="T57" fmla="*/ 15 h 34"/>
                  <a:gd name="T58" fmla="*/ 45 w 49"/>
                  <a:gd name="T59" fmla="*/ 18 h 34"/>
                  <a:gd name="T60" fmla="*/ 45 w 49"/>
                  <a:gd name="T61" fmla="*/ 20 h 34"/>
                  <a:gd name="T62" fmla="*/ 43 w 49"/>
                  <a:gd name="T63" fmla="*/ 20 h 34"/>
                  <a:gd name="T64" fmla="*/ 40 w 49"/>
                  <a:gd name="T65" fmla="*/ 20 h 34"/>
                  <a:gd name="T66" fmla="*/ 37 w 49"/>
                  <a:gd name="T67" fmla="*/ 20 h 34"/>
                  <a:gd name="T68" fmla="*/ 34 w 49"/>
                  <a:gd name="T69" fmla="*/ 23 h 34"/>
                  <a:gd name="T70" fmla="*/ 33 w 49"/>
                  <a:gd name="T71" fmla="*/ 23 h 34"/>
                  <a:gd name="T72" fmla="*/ 30 w 49"/>
                  <a:gd name="T73" fmla="*/ 24 h 34"/>
                  <a:gd name="T74" fmla="*/ 27 w 49"/>
                  <a:gd name="T75" fmla="*/ 24 h 34"/>
                  <a:gd name="T76" fmla="*/ 26 w 49"/>
                  <a:gd name="T77" fmla="*/ 27 h 34"/>
                  <a:gd name="T78" fmla="*/ 23 w 49"/>
                  <a:gd name="T79" fmla="*/ 27 h 34"/>
                  <a:gd name="T80" fmla="*/ 21 w 49"/>
                  <a:gd name="T81" fmla="*/ 27 h 34"/>
                  <a:gd name="T82" fmla="*/ 18 w 49"/>
                  <a:gd name="T83" fmla="*/ 27 h 34"/>
                  <a:gd name="T84" fmla="*/ 16 w 49"/>
                  <a:gd name="T85" fmla="*/ 29 h 34"/>
                  <a:gd name="T86" fmla="*/ 14 w 49"/>
                  <a:gd name="T87" fmla="*/ 29 h 34"/>
                  <a:gd name="T88" fmla="*/ 11 w 49"/>
                  <a:gd name="T89" fmla="*/ 30 h 34"/>
                  <a:gd name="T90" fmla="*/ 8 w 49"/>
                  <a:gd name="T91" fmla="*/ 30 h 34"/>
                  <a:gd name="T92" fmla="*/ 7 w 49"/>
                  <a:gd name="T93" fmla="*/ 33 h 34"/>
                  <a:gd name="T94" fmla="*/ 7 w 49"/>
                  <a:gd name="T95" fmla="*/ 30 h 34"/>
                  <a:gd name="T96" fmla="*/ 7 w 49"/>
                  <a:gd name="T97" fmla="*/ 29 h 34"/>
                  <a:gd name="T98" fmla="*/ 7 w 49"/>
                  <a:gd name="T99" fmla="*/ 27 h 34"/>
                  <a:gd name="T100" fmla="*/ 5 w 49"/>
                  <a:gd name="T101" fmla="*/ 24 h 34"/>
                  <a:gd name="T102" fmla="*/ 5 w 49"/>
                  <a:gd name="T103" fmla="*/ 22 h 34"/>
                  <a:gd name="T104" fmla="*/ 5 w 49"/>
                  <a:gd name="T105" fmla="*/ 20 h 34"/>
                  <a:gd name="T106" fmla="*/ 3 w 49"/>
                  <a:gd name="T107" fmla="*/ 18 h 34"/>
                  <a:gd name="T108" fmla="*/ 3 w 49"/>
                  <a:gd name="T109" fmla="*/ 17 h 34"/>
                  <a:gd name="T110" fmla="*/ 1 w 49"/>
                  <a:gd name="T111" fmla="*/ 15 h 34"/>
                  <a:gd name="T112" fmla="*/ 0 w 49"/>
                  <a:gd name="T113" fmla="*/ 14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34"/>
                  <a:gd name="T173" fmla="*/ 49 w 49"/>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34">
                    <a:moveTo>
                      <a:pt x="0" y="14"/>
                    </a:moveTo>
                    <a:lnTo>
                      <a:pt x="0" y="11"/>
                    </a:lnTo>
                    <a:lnTo>
                      <a:pt x="3" y="11"/>
                    </a:lnTo>
                    <a:lnTo>
                      <a:pt x="5" y="9"/>
                    </a:lnTo>
                    <a:lnTo>
                      <a:pt x="7" y="9"/>
                    </a:lnTo>
                    <a:lnTo>
                      <a:pt x="10" y="6"/>
                    </a:lnTo>
                    <a:lnTo>
                      <a:pt x="12" y="6"/>
                    </a:lnTo>
                    <a:lnTo>
                      <a:pt x="15" y="6"/>
                    </a:lnTo>
                    <a:lnTo>
                      <a:pt x="16" y="6"/>
                    </a:lnTo>
                    <a:lnTo>
                      <a:pt x="18" y="4"/>
                    </a:lnTo>
                    <a:lnTo>
                      <a:pt x="21" y="4"/>
                    </a:lnTo>
                    <a:lnTo>
                      <a:pt x="23" y="3"/>
                    </a:lnTo>
                    <a:lnTo>
                      <a:pt x="26" y="3"/>
                    </a:lnTo>
                    <a:lnTo>
                      <a:pt x="26" y="1"/>
                    </a:lnTo>
                    <a:lnTo>
                      <a:pt x="29" y="1"/>
                    </a:lnTo>
                    <a:lnTo>
                      <a:pt x="32" y="1"/>
                    </a:lnTo>
                    <a:lnTo>
                      <a:pt x="33" y="1"/>
                    </a:lnTo>
                    <a:lnTo>
                      <a:pt x="33" y="0"/>
                    </a:lnTo>
                    <a:lnTo>
                      <a:pt x="34" y="0"/>
                    </a:lnTo>
                    <a:lnTo>
                      <a:pt x="36" y="0"/>
                    </a:lnTo>
                    <a:lnTo>
                      <a:pt x="38" y="1"/>
                    </a:lnTo>
                    <a:lnTo>
                      <a:pt x="41" y="3"/>
                    </a:lnTo>
                    <a:lnTo>
                      <a:pt x="43" y="4"/>
                    </a:lnTo>
                    <a:lnTo>
                      <a:pt x="45" y="6"/>
                    </a:lnTo>
                    <a:lnTo>
                      <a:pt x="47" y="9"/>
                    </a:lnTo>
                    <a:lnTo>
                      <a:pt x="47" y="10"/>
                    </a:lnTo>
                    <a:lnTo>
                      <a:pt x="48" y="13"/>
                    </a:lnTo>
                    <a:lnTo>
                      <a:pt x="47" y="14"/>
                    </a:lnTo>
                    <a:lnTo>
                      <a:pt x="47" y="15"/>
                    </a:lnTo>
                    <a:lnTo>
                      <a:pt x="45" y="18"/>
                    </a:lnTo>
                    <a:lnTo>
                      <a:pt x="45" y="20"/>
                    </a:lnTo>
                    <a:lnTo>
                      <a:pt x="43" y="20"/>
                    </a:lnTo>
                    <a:lnTo>
                      <a:pt x="40" y="20"/>
                    </a:lnTo>
                    <a:lnTo>
                      <a:pt x="37" y="20"/>
                    </a:lnTo>
                    <a:lnTo>
                      <a:pt x="34" y="23"/>
                    </a:lnTo>
                    <a:lnTo>
                      <a:pt x="33" y="23"/>
                    </a:lnTo>
                    <a:lnTo>
                      <a:pt x="30" y="24"/>
                    </a:lnTo>
                    <a:lnTo>
                      <a:pt x="27" y="24"/>
                    </a:lnTo>
                    <a:lnTo>
                      <a:pt x="26" y="27"/>
                    </a:lnTo>
                    <a:lnTo>
                      <a:pt x="23" y="27"/>
                    </a:lnTo>
                    <a:lnTo>
                      <a:pt x="21" y="27"/>
                    </a:lnTo>
                    <a:lnTo>
                      <a:pt x="18" y="27"/>
                    </a:lnTo>
                    <a:lnTo>
                      <a:pt x="16" y="29"/>
                    </a:lnTo>
                    <a:lnTo>
                      <a:pt x="14" y="29"/>
                    </a:lnTo>
                    <a:lnTo>
                      <a:pt x="11" y="30"/>
                    </a:lnTo>
                    <a:lnTo>
                      <a:pt x="8" y="30"/>
                    </a:lnTo>
                    <a:lnTo>
                      <a:pt x="7" y="33"/>
                    </a:lnTo>
                    <a:lnTo>
                      <a:pt x="7" y="30"/>
                    </a:lnTo>
                    <a:lnTo>
                      <a:pt x="7" y="29"/>
                    </a:lnTo>
                    <a:lnTo>
                      <a:pt x="7" y="27"/>
                    </a:lnTo>
                    <a:lnTo>
                      <a:pt x="5" y="24"/>
                    </a:lnTo>
                    <a:lnTo>
                      <a:pt x="5" y="22"/>
                    </a:lnTo>
                    <a:lnTo>
                      <a:pt x="5" y="20"/>
                    </a:lnTo>
                    <a:lnTo>
                      <a:pt x="3" y="18"/>
                    </a:lnTo>
                    <a:lnTo>
                      <a:pt x="3" y="17"/>
                    </a:lnTo>
                    <a:lnTo>
                      <a:pt x="1" y="15"/>
                    </a:lnTo>
                    <a:lnTo>
                      <a:pt x="0" y="14"/>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2" name="Freeform 110"/>
              <p:cNvSpPr>
                <a:spLocks/>
              </p:cNvSpPr>
              <p:nvPr/>
            </p:nvSpPr>
            <p:spPr bwMode="auto">
              <a:xfrm>
                <a:off x="5037" y="2688"/>
                <a:ext cx="50" cy="25"/>
              </a:xfrm>
              <a:custGeom>
                <a:avLst/>
                <a:gdLst>
                  <a:gd name="T0" fmla="*/ 0 w 50"/>
                  <a:gd name="T1" fmla="*/ 8 h 25"/>
                  <a:gd name="T2" fmla="*/ 0 w 50"/>
                  <a:gd name="T3" fmla="*/ 6 h 25"/>
                  <a:gd name="T4" fmla="*/ 1 w 50"/>
                  <a:gd name="T5" fmla="*/ 6 h 25"/>
                  <a:gd name="T6" fmla="*/ 1 w 50"/>
                  <a:gd name="T7" fmla="*/ 5 h 25"/>
                  <a:gd name="T8" fmla="*/ 4 w 50"/>
                  <a:gd name="T9" fmla="*/ 5 h 25"/>
                  <a:gd name="T10" fmla="*/ 4 w 50"/>
                  <a:gd name="T11" fmla="*/ 2 h 25"/>
                  <a:gd name="T12" fmla="*/ 7 w 50"/>
                  <a:gd name="T13" fmla="*/ 2 h 25"/>
                  <a:gd name="T14" fmla="*/ 8 w 50"/>
                  <a:gd name="T15" fmla="*/ 2 h 25"/>
                  <a:gd name="T16" fmla="*/ 11 w 50"/>
                  <a:gd name="T17" fmla="*/ 2 h 25"/>
                  <a:gd name="T18" fmla="*/ 11 w 50"/>
                  <a:gd name="T19" fmla="*/ 1 h 25"/>
                  <a:gd name="T20" fmla="*/ 13 w 50"/>
                  <a:gd name="T21" fmla="*/ 1 h 25"/>
                  <a:gd name="T22" fmla="*/ 15 w 50"/>
                  <a:gd name="T23" fmla="*/ 1 h 25"/>
                  <a:gd name="T24" fmla="*/ 17 w 50"/>
                  <a:gd name="T25" fmla="*/ 1 h 25"/>
                  <a:gd name="T26" fmla="*/ 17 w 50"/>
                  <a:gd name="T27" fmla="*/ 0 h 25"/>
                  <a:gd name="T28" fmla="*/ 20 w 50"/>
                  <a:gd name="T29" fmla="*/ 0 h 25"/>
                  <a:gd name="T30" fmla="*/ 22 w 50"/>
                  <a:gd name="T31" fmla="*/ 0 h 25"/>
                  <a:gd name="T32" fmla="*/ 25 w 50"/>
                  <a:gd name="T33" fmla="*/ 0 h 25"/>
                  <a:gd name="T34" fmla="*/ 27 w 50"/>
                  <a:gd name="T35" fmla="*/ 0 h 25"/>
                  <a:gd name="T36" fmla="*/ 28 w 50"/>
                  <a:gd name="T37" fmla="*/ 0 h 25"/>
                  <a:gd name="T38" fmla="*/ 31 w 50"/>
                  <a:gd name="T39" fmla="*/ 0 h 25"/>
                  <a:gd name="T40" fmla="*/ 34 w 50"/>
                  <a:gd name="T41" fmla="*/ 0 h 25"/>
                  <a:gd name="T42" fmla="*/ 36 w 50"/>
                  <a:gd name="T43" fmla="*/ 0 h 25"/>
                  <a:gd name="T44" fmla="*/ 38 w 50"/>
                  <a:gd name="T45" fmla="*/ 2 h 25"/>
                  <a:gd name="T46" fmla="*/ 41 w 50"/>
                  <a:gd name="T47" fmla="*/ 4 h 25"/>
                  <a:gd name="T48" fmla="*/ 42 w 50"/>
                  <a:gd name="T49" fmla="*/ 5 h 25"/>
                  <a:gd name="T50" fmla="*/ 45 w 50"/>
                  <a:gd name="T51" fmla="*/ 7 h 25"/>
                  <a:gd name="T52" fmla="*/ 45 w 50"/>
                  <a:gd name="T53" fmla="*/ 8 h 25"/>
                  <a:gd name="T54" fmla="*/ 48 w 50"/>
                  <a:gd name="T55" fmla="*/ 12 h 25"/>
                  <a:gd name="T56" fmla="*/ 48 w 50"/>
                  <a:gd name="T57" fmla="*/ 14 h 25"/>
                  <a:gd name="T58" fmla="*/ 49 w 50"/>
                  <a:gd name="T59" fmla="*/ 19 h 25"/>
                  <a:gd name="T60" fmla="*/ 46 w 50"/>
                  <a:gd name="T61" fmla="*/ 17 h 25"/>
                  <a:gd name="T62" fmla="*/ 43 w 50"/>
                  <a:gd name="T63" fmla="*/ 17 h 25"/>
                  <a:gd name="T64" fmla="*/ 42 w 50"/>
                  <a:gd name="T65" fmla="*/ 17 h 25"/>
                  <a:gd name="T66" fmla="*/ 39 w 50"/>
                  <a:gd name="T67" fmla="*/ 17 h 25"/>
                  <a:gd name="T68" fmla="*/ 36 w 50"/>
                  <a:gd name="T69" fmla="*/ 17 h 25"/>
                  <a:gd name="T70" fmla="*/ 34 w 50"/>
                  <a:gd name="T71" fmla="*/ 17 h 25"/>
                  <a:gd name="T72" fmla="*/ 32 w 50"/>
                  <a:gd name="T73" fmla="*/ 17 h 25"/>
                  <a:gd name="T74" fmla="*/ 29 w 50"/>
                  <a:gd name="T75" fmla="*/ 17 h 25"/>
                  <a:gd name="T76" fmla="*/ 27 w 50"/>
                  <a:gd name="T77" fmla="*/ 17 h 25"/>
                  <a:gd name="T78" fmla="*/ 24 w 50"/>
                  <a:gd name="T79" fmla="*/ 17 h 25"/>
                  <a:gd name="T80" fmla="*/ 21 w 50"/>
                  <a:gd name="T81" fmla="*/ 17 h 25"/>
                  <a:gd name="T82" fmla="*/ 20 w 50"/>
                  <a:gd name="T83" fmla="*/ 19 h 25"/>
                  <a:gd name="T84" fmla="*/ 17 w 50"/>
                  <a:gd name="T85" fmla="*/ 19 h 25"/>
                  <a:gd name="T86" fmla="*/ 14 w 50"/>
                  <a:gd name="T87" fmla="*/ 22 h 25"/>
                  <a:gd name="T88" fmla="*/ 11 w 50"/>
                  <a:gd name="T89" fmla="*/ 22 h 25"/>
                  <a:gd name="T90" fmla="*/ 10 w 50"/>
                  <a:gd name="T91" fmla="*/ 24 h 25"/>
                  <a:gd name="T92" fmla="*/ 7 w 50"/>
                  <a:gd name="T93" fmla="*/ 22 h 25"/>
                  <a:gd name="T94" fmla="*/ 7 w 50"/>
                  <a:gd name="T95" fmla="*/ 19 h 25"/>
                  <a:gd name="T96" fmla="*/ 6 w 50"/>
                  <a:gd name="T97" fmla="*/ 17 h 25"/>
                  <a:gd name="T98" fmla="*/ 3 w 50"/>
                  <a:gd name="T99" fmla="*/ 16 h 25"/>
                  <a:gd name="T100" fmla="*/ 3 w 50"/>
                  <a:gd name="T101" fmla="*/ 13 h 25"/>
                  <a:gd name="T102" fmla="*/ 0 w 50"/>
                  <a:gd name="T103" fmla="*/ 11 h 25"/>
                  <a:gd name="T104" fmla="*/ 0 w 50"/>
                  <a:gd name="T105" fmla="*/ 8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
                  <a:gd name="T160" fmla="*/ 0 h 25"/>
                  <a:gd name="T161" fmla="*/ 50 w 50"/>
                  <a:gd name="T162" fmla="*/ 25 h 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 h="25">
                    <a:moveTo>
                      <a:pt x="0" y="8"/>
                    </a:moveTo>
                    <a:lnTo>
                      <a:pt x="0" y="6"/>
                    </a:lnTo>
                    <a:lnTo>
                      <a:pt x="1" y="6"/>
                    </a:lnTo>
                    <a:lnTo>
                      <a:pt x="1" y="5"/>
                    </a:lnTo>
                    <a:lnTo>
                      <a:pt x="4" y="5"/>
                    </a:lnTo>
                    <a:lnTo>
                      <a:pt x="4" y="2"/>
                    </a:lnTo>
                    <a:lnTo>
                      <a:pt x="7" y="2"/>
                    </a:lnTo>
                    <a:lnTo>
                      <a:pt x="8" y="2"/>
                    </a:lnTo>
                    <a:lnTo>
                      <a:pt x="11" y="2"/>
                    </a:lnTo>
                    <a:lnTo>
                      <a:pt x="11" y="1"/>
                    </a:lnTo>
                    <a:lnTo>
                      <a:pt x="13" y="1"/>
                    </a:lnTo>
                    <a:lnTo>
                      <a:pt x="15" y="1"/>
                    </a:lnTo>
                    <a:lnTo>
                      <a:pt x="17" y="1"/>
                    </a:lnTo>
                    <a:lnTo>
                      <a:pt x="17" y="0"/>
                    </a:lnTo>
                    <a:lnTo>
                      <a:pt x="20" y="0"/>
                    </a:lnTo>
                    <a:lnTo>
                      <a:pt x="22" y="0"/>
                    </a:lnTo>
                    <a:lnTo>
                      <a:pt x="25" y="0"/>
                    </a:lnTo>
                    <a:lnTo>
                      <a:pt x="27" y="0"/>
                    </a:lnTo>
                    <a:lnTo>
                      <a:pt x="28" y="0"/>
                    </a:lnTo>
                    <a:lnTo>
                      <a:pt x="31" y="0"/>
                    </a:lnTo>
                    <a:lnTo>
                      <a:pt x="34" y="0"/>
                    </a:lnTo>
                    <a:lnTo>
                      <a:pt x="36" y="0"/>
                    </a:lnTo>
                    <a:lnTo>
                      <a:pt x="38" y="2"/>
                    </a:lnTo>
                    <a:lnTo>
                      <a:pt x="41" y="4"/>
                    </a:lnTo>
                    <a:lnTo>
                      <a:pt x="42" y="5"/>
                    </a:lnTo>
                    <a:lnTo>
                      <a:pt x="45" y="7"/>
                    </a:lnTo>
                    <a:lnTo>
                      <a:pt x="45" y="8"/>
                    </a:lnTo>
                    <a:lnTo>
                      <a:pt x="48" y="12"/>
                    </a:lnTo>
                    <a:lnTo>
                      <a:pt x="48" y="14"/>
                    </a:lnTo>
                    <a:lnTo>
                      <a:pt x="49" y="19"/>
                    </a:lnTo>
                    <a:lnTo>
                      <a:pt x="46" y="17"/>
                    </a:lnTo>
                    <a:lnTo>
                      <a:pt x="43" y="17"/>
                    </a:lnTo>
                    <a:lnTo>
                      <a:pt x="42" y="17"/>
                    </a:lnTo>
                    <a:lnTo>
                      <a:pt x="39" y="17"/>
                    </a:lnTo>
                    <a:lnTo>
                      <a:pt x="36" y="17"/>
                    </a:lnTo>
                    <a:lnTo>
                      <a:pt x="34" y="17"/>
                    </a:lnTo>
                    <a:lnTo>
                      <a:pt x="32" y="17"/>
                    </a:lnTo>
                    <a:lnTo>
                      <a:pt x="29" y="17"/>
                    </a:lnTo>
                    <a:lnTo>
                      <a:pt x="27" y="17"/>
                    </a:lnTo>
                    <a:lnTo>
                      <a:pt x="24" y="17"/>
                    </a:lnTo>
                    <a:lnTo>
                      <a:pt x="21" y="17"/>
                    </a:lnTo>
                    <a:lnTo>
                      <a:pt x="20" y="19"/>
                    </a:lnTo>
                    <a:lnTo>
                      <a:pt x="17" y="19"/>
                    </a:lnTo>
                    <a:lnTo>
                      <a:pt x="14" y="22"/>
                    </a:lnTo>
                    <a:lnTo>
                      <a:pt x="11" y="22"/>
                    </a:lnTo>
                    <a:lnTo>
                      <a:pt x="10" y="24"/>
                    </a:lnTo>
                    <a:lnTo>
                      <a:pt x="7" y="22"/>
                    </a:lnTo>
                    <a:lnTo>
                      <a:pt x="7" y="19"/>
                    </a:lnTo>
                    <a:lnTo>
                      <a:pt x="6" y="17"/>
                    </a:lnTo>
                    <a:lnTo>
                      <a:pt x="3" y="16"/>
                    </a:lnTo>
                    <a:lnTo>
                      <a:pt x="3" y="13"/>
                    </a:lnTo>
                    <a:lnTo>
                      <a:pt x="0" y="11"/>
                    </a:lnTo>
                    <a:lnTo>
                      <a:pt x="0" y="8"/>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3" name="Freeform 111"/>
              <p:cNvSpPr>
                <a:spLocks/>
              </p:cNvSpPr>
              <p:nvPr/>
            </p:nvSpPr>
            <p:spPr bwMode="auto">
              <a:xfrm>
                <a:off x="4695" y="2863"/>
                <a:ext cx="28" cy="46"/>
              </a:xfrm>
              <a:custGeom>
                <a:avLst/>
                <a:gdLst>
                  <a:gd name="T0" fmla="*/ 10 w 28"/>
                  <a:gd name="T1" fmla="*/ 0 h 46"/>
                  <a:gd name="T2" fmla="*/ 7 w 28"/>
                  <a:gd name="T3" fmla="*/ 0 h 46"/>
                  <a:gd name="T4" fmla="*/ 6 w 28"/>
                  <a:gd name="T5" fmla="*/ 3 h 46"/>
                  <a:gd name="T6" fmla="*/ 4 w 28"/>
                  <a:gd name="T7" fmla="*/ 4 h 46"/>
                  <a:gd name="T8" fmla="*/ 4 w 28"/>
                  <a:gd name="T9" fmla="*/ 7 h 46"/>
                  <a:gd name="T10" fmla="*/ 1 w 28"/>
                  <a:gd name="T11" fmla="*/ 10 h 46"/>
                  <a:gd name="T12" fmla="*/ 1 w 28"/>
                  <a:gd name="T13" fmla="*/ 11 h 46"/>
                  <a:gd name="T14" fmla="*/ 1 w 28"/>
                  <a:gd name="T15" fmla="*/ 14 h 46"/>
                  <a:gd name="T16" fmla="*/ 1 w 28"/>
                  <a:gd name="T17" fmla="*/ 16 h 46"/>
                  <a:gd name="T18" fmla="*/ 0 w 28"/>
                  <a:gd name="T19" fmla="*/ 16 h 46"/>
                  <a:gd name="T20" fmla="*/ 0 w 28"/>
                  <a:gd name="T21" fmla="*/ 19 h 46"/>
                  <a:gd name="T22" fmla="*/ 0 w 28"/>
                  <a:gd name="T23" fmla="*/ 20 h 46"/>
                  <a:gd name="T24" fmla="*/ 0 w 28"/>
                  <a:gd name="T25" fmla="*/ 23 h 46"/>
                  <a:gd name="T26" fmla="*/ 0 w 28"/>
                  <a:gd name="T27" fmla="*/ 25 h 46"/>
                  <a:gd name="T28" fmla="*/ 0 w 28"/>
                  <a:gd name="T29" fmla="*/ 26 h 46"/>
                  <a:gd name="T30" fmla="*/ 0 w 28"/>
                  <a:gd name="T31" fmla="*/ 29 h 46"/>
                  <a:gd name="T32" fmla="*/ 1 w 28"/>
                  <a:gd name="T33" fmla="*/ 31 h 46"/>
                  <a:gd name="T34" fmla="*/ 2 w 28"/>
                  <a:gd name="T35" fmla="*/ 33 h 46"/>
                  <a:gd name="T36" fmla="*/ 5 w 28"/>
                  <a:gd name="T37" fmla="*/ 35 h 46"/>
                  <a:gd name="T38" fmla="*/ 7 w 28"/>
                  <a:gd name="T39" fmla="*/ 37 h 46"/>
                  <a:gd name="T40" fmla="*/ 10 w 28"/>
                  <a:gd name="T41" fmla="*/ 40 h 46"/>
                  <a:gd name="T42" fmla="*/ 12 w 28"/>
                  <a:gd name="T43" fmla="*/ 41 h 46"/>
                  <a:gd name="T44" fmla="*/ 15 w 28"/>
                  <a:gd name="T45" fmla="*/ 42 h 46"/>
                  <a:gd name="T46" fmla="*/ 15 w 28"/>
                  <a:gd name="T47" fmla="*/ 44 h 46"/>
                  <a:gd name="T48" fmla="*/ 16 w 28"/>
                  <a:gd name="T49" fmla="*/ 45 h 46"/>
                  <a:gd name="T50" fmla="*/ 16 w 28"/>
                  <a:gd name="T51" fmla="*/ 42 h 46"/>
                  <a:gd name="T52" fmla="*/ 16 w 28"/>
                  <a:gd name="T53" fmla="*/ 41 h 46"/>
                  <a:gd name="T54" fmla="*/ 16 w 28"/>
                  <a:gd name="T55" fmla="*/ 40 h 46"/>
                  <a:gd name="T56" fmla="*/ 17 w 28"/>
                  <a:gd name="T57" fmla="*/ 40 h 46"/>
                  <a:gd name="T58" fmla="*/ 17 w 28"/>
                  <a:gd name="T59" fmla="*/ 37 h 46"/>
                  <a:gd name="T60" fmla="*/ 20 w 28"/>
                  <a:gd name="T61" fmla="*/ 37 h 46"/>
                  <a:gd name="T62" fmla="*/ 20 w 28"/>
                  <a:gd name="T63" fmla="*/ 34 h 46"/>
                  <a:gd name="T64" fmla="*/ 21 w 28"/>
                  <a:gd name="T65" fmla="*/ 34 h 46"/>
                  <a:gd name="T66" fmla="*/ 21 w 28"/>
                  <a:gd name="T67" fmla="*/ 31 h 46"/>
                  <a:gd name="T68" fmla="*/ 23 w 28"/>
                  <a:gd name="T69" fmla="*/ 31 h 46"/>
                  <a:gd name="T70" fmla="*/ 23 w 28"/>
                  <a:gd name="T71" fmla="*/ 30 h 46"/>
                  <a:gd name="T72" fmla="*/ 25 w 28"/>
                  <a:gd name="T73" fmla="*/ 30 h 46"/>
                  <a:gd name="T74" fmla="*/ 25 w 28"/>
                  <a:gd name="T75" fmla="*/ 29 h 46"/>
                  <a:gd name="T76" fmla="*/ 26 w 28"/>
                  <a:gd name="T77" fmla="*/ 29 h 46"/>
                  <a:gd name="T78" fmla="*/ 27 w 28"/>
                  <a:gd name="T79" fmla="*/ 29 h 46"/>
                  <a:gd name="T80" fmla="*/ 23 w 28"/>
                  <a:gd name="T81" fmla="*/ 26 h 46"/>
                  <a:gd name="T82" fmla="*/ 20 w 28"/>
                  <a:gd name="T83" fmla="*/ 25 h 46"/>
                  <a:gd name="T84" fmla="*/ 18 w 28"/>
                  <a:gd name="T85" fmla="*/ 22 h 46"/>
                  <a:gd name="T86" fmla="*/ 16 w 28"/>
                  <a:gd name="T87" fmla="*/ 22 h 46"/>
                  <a:gd name="T88" fmla="*/ 14 w 28"/>
                  <a:gd name="T89" fmla="*/ 19 h 46"/>
                  <a:gd name="T90" fmla="*/ 12 w 28"/>
                  <a:gd name="T91" fmla="*/ 16 h 46"/>
                  <a:gd name="T92" fmla="*/ 11 w 28"/>
                  <a:gd name="T93" fmla="*/ 14 h 46"/>
                  <a:gd name="T94" fmla="*/ 11 w 28"/>
                  <a:gd name="T95" fmla="*/ 11 h 46"/>
                  <a:gd name="T96" fmla="*/ 10 w 28"/>
                  <a:gd name="T97" fmla="*/ 10 h 46"/>
                  <a:gd name="T98" fmla="*/ 10 w 28"/>
                  <a:gd name="T99" fmla="*/ 7 h 46"/>
                  <a:gd name="T100" fmla="*/ 10 w 28"/>
                  <a:gd name="T101" fmla="*/ 4 h 46"/>
                  <a:gd name="T102" fmla="*/ 10 w 28"/>
                  <a:gd name="T103" fmla="*/ 3 h 46"/>
                  <a:gd name="T104" fmla="*/ 10 w 28"/>
                  <a:gd name="T105" fmla="*/ 0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
                  <a:gd name="T160" fmla="*/ 0 h 46"/>
                  <a:gd name="T161" fmla="*/ 28 w 28"/>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 h="46">
                    <a:moveTo>
                      <a:pt x="10" y="0"/>
                    </a:moveTo>
                    <a:lnTo>
                      <a:pt x="7" y="0"/>
                    </a:lnTo>
                    <a:lnTo>
                      <a:pt x="6" y="3"/>
                    </a:lnTo>
                    <a:lnTo>
                      <a:pt x="4" y="4"/>
                    </a:lnTo>
                    <a:lnTo>
                      <a:pt x="4" y="7"/>
                    </a:lnTo>
                    <a:lnTo>
                      <a:pt x="1" y="10"/>
                    </a:lnTo>
                    <a:lnTo>
                      <a:pt x="1" y="11"/>
                    </a:lnTo>
                    <a:lnTo>
                      <a:pt x="1" y="14"/>
                    </a:lnTo>
                    <a:lnTo>
                      <a:pt x="1" y="16"/>
                    </a:lnTo>
                    <a:lnTo>
                      <a:pt x="0" y="16"/>
                    </a:lnTo>
                    <a:lnTo>
                      <a:pt x="0" y="19"/>
                    </a:lnTo>
                    <a:lnTo>
                      <a:pt x="0" y="20"/>
                    </a:lnTo>
                    <a:lnTo>
                      <a:pt x="0" y="23"/>
                    </a:lnTo>
                    <a:lnTo>
                      <a:pt x="0" y="25"/>
                    </a:lnTo>
                    <a:lnTo>
                      <a:pt x="0" y="26"/>
                    </a:lnTo>
                    <a:lnTo>
                      <a:pt x="0" y="29"/>
                    </a:lnTo>
                    <a:lnTo>
                      <a:pt x="1" y="31"/>
                    </a:lnTo>
                    <a:lnTo>
                      <a:pt x="2" y="33"/>
                    </a:lnTo>
                    <a:lnTo>
                      <a:pt x="5" y="35"/>
                    </a:lnTo>
                    <a:lnTo>
                      <a:pt x="7" y="37"/>
                    </a:lnTo>
                    <a:lnTo>
                      <a:pt x="10" y="40"/>
                    </a:lnTo>
                    <a:lnTo>
                      <a:pt x="12" y="41"/>
                    </a:lnTo>
                    <a:lnTo>
                      <a:pt x="15" y="42"/>
                    </a:lnTo>
                    <a:lnTo>
                      <a:pt x="15" y="44"/>
                    </a:lnTo>
                    <a:lnTo>
                      <a:pt x="16" y="45"/>
                    </a:lnTo>
                    <a:lnTo>
                      <a:pt x="16" y="42"/>
                    </a:lnTo>
                    <a:lnTo>
                      <a:pt x="16" y="41"/>
                    </a:lnTo>
                    <a:lnTo>
                      <a:pt x="16" y="40"/>
                    </a:lnTo>
                    <a:lnTo>
                      <a:pt x="17" y="40"/>
                    </a:lnTo>
                    <a:lnTo>
                      <a:pt x="17" y="37"/>
                    </a:lnTo>
                    <a:lnTo>
                      <a:pt x="20" y="37"/>
                    </a:lnTo>
                    <a:lnTo>
                      <a:pt x="20" y="34"/>
                    </a:lnTo>
                    <a:lnTo>
                      <a:pt x="21" y="34"/>
                    </a:lnTo>
                    <a:lnTo>
                      <a:pt x="21" y="31"/>
                    </a:lnTo>
                    <a:lnTo>
                      <a:pt x="23" y="31"/>
                    </a:lnTo>
                    <a:lnTo>
                      <a:pt x="23" y="30"/>
                    </a:lnTo>
                    <a:lnTo>
                      <a:pt x="25" y="30"/>
                    </a:lnTo>
                    <a:lnTo>
                      <a:pt x="25" y="29"/>
                    </a:lnTo>
                    <a:lnTo>
                      <a:pt x="26" y="29"/>
                    </a:lnTo>
                    <a:lnTo>
                      <a:pt x="27" y="29"/>
                    </a:lnTo>
                    <a:lnTo>
                      <a:pt x="23" y="26"/>
                    </a:lnTo>
                    <a:lnTo>
                      <a:pt x="20" y="25"/>
                    </a:lnTo>
                    <a:lnTo>
                      <a:pt x="18" y="22"/>
                    </a:lnTo>
                    <a:lnTo>
                      <a:pt x="16" y="22"/>
                    </a:lnTo>
                    <a:lnTo>
                      <a:pt x="14" y="19"/>
                    </a:lnTo>
                    <a:lnTo>
                      <a:pt x="12" y="16"/>
                    </a:lnTo>
                    <a:lnTo>
                      <a:pt x="11" y="14"/>
                    </a:lnTo>
                    <a:lnTo>
                      <a:pt x="11" y="11"/>
                    </a:lnTo>
                    <a:lnTo>
                      <a:pt x="10" y="10"/>
                    </a:lnTo>
                    <a:lnTo>
                      <a:pt x="10" y="7"/>
                    </a:lnTo>
                    <a:lnTo>
                      <a:pt x="10" y="4"/>
                    </a:lnTo>
                    <a:lnTo>
                      <a:pt x="10" y="3"/>
                    </a:lnTo>
                    <a:lnTo>
                      <a:pt x="1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4" name="Freeform 112"/>
              <p:cNvSpPr>
                <a:spLocks/>
              </p:cNvSpPr>
              <p:nvPr/>
            </p:nvSpPr>
            <p:spPr bwMode="auto">
              <a:xfrm>
                <a:off x="4720" y="2906"/>
                <a:ext cx="25" cy="46"/>
              </a:xfrm>
              <a:custGeom>
                <a:avLst/>
                <a:gdLst>
                  <a:gd name="T0" fmla="*/ 11 w 25"/>
                  <a:gd name="T1" fmla="*/ 0 h 46"/>
                  <a:gd name="T2" fmla="*/ 11 w 25"/>
                  <a:gd name="T3" fmla="*/ 0 h 46"/>
                  <a:gd name="T4" fmla="*/ 11 w 25"/>
                  <a:gd name="T5" fmla="*/ 3 h 46"/>
                  <a:gd name="T6" fmla="*/ 11 w 25"/>
                  <a:gd name="T7" fmla="*/ 5 h 46"/>
                  <a:gd name="T8" fmla="*/ 13 w 25"/>
                  <a:gd name="T9" fmla="*/ 7 h 46"/>
                  <a:gd name="T10" fmla="*/ 13 w 25"/>
                  <a:gd name="T11" fmla="*/ 10 h 46"/>
                  <a:gd name="T12" fmla="*/ 14 w 25"/>
                  <a:gd name="T13" fmla="*/ 12 h 46"/>
                  <a:gd name="T14" fmla="*/ 14 w 25"/>
                  <a:gd name="T15" fmla="*/ 15 h 46"/>
                  <a:gd name="T16" fmla="*/ 15 w 25"/>
                  <a:gd name="T17" fmla="*/ 16 h 46"/>
                  <a:gd name="T18" fmla="*/ 16 w 25"/>
                  <a:gd name="T19" fmla="*/ 19 h 46"/>
                  <a:gd name="T20" fmla="*/ 16 w 25"/>
                  <a:gd name="T21" fmla="*/ 22 h 46"/>
                  <a:gd name="T22" fmla="*/ 18 w 25"/>
                  <a:gd name="T23" fmla="*/ 25 h 46"/>
                  <a:gd name="T24" fmla="*/ 21 w 25"/>
                  <a:gd name="T25" fmla="*/ 26 h 46"/>
                  <a:gd name="T26" fmla="*/ 23 w 25"/>
                  <a:gd name="T27" fmla="*/ 29 h 46"/>
                  <a:gd name="T28" fmla="*/ 24 w 25"/>
                  <a:gd name="T29" fmla="*/ 31 h 46"/>
                  <a:gd name="T30" fmla="*/ 23 w 25"/>
                  <a:gd name="T31" fmla="*/ 33 h 46"/>
                  <a:gd name="T32" fmla="*/ 21 w 25"/>
                  <a:gd name="T33" fmla="*/ 35 h 46"/>
                  <a:gd name="T34" fmla="*/ 18 w 25"/>
                  <a:gd name="T35" fmla="*/ 37 h 46"/>
                  <a:gd name="T36" fmla="*/ 18 w 25"/>
                  <a:gd name="T37" fmla="*/ 40 h 46"/>
                  <a:gd name="T38" fmla="*/ 16 w 25"/>
                  <a:gd name="T39" fmla="*/ 40 h 46"/>
                  <a:gd name="T40" fmla="*/ 16 w 25"/>
                  <a:gd name="T41" fmla="*/ 42 h 46"/>
                  <a:gd name="T42" fmla="*/ 15 w 25"/>
                  <a:gd name="T43" fmla="*/ 42 h 46"/>
                  <a:gd name="T44" fmla="*/ 15 w 25"/>
                  <a:gd name="T45" fmla="*/ 45 h 46"/>
                  <a:gd name="T46" fmla="*/ 13 w 25"/>
                  <a:gd name="T47" fmla="*/ 45 h 46"/>
                  <a:gd name="T48" fmla="*/ 10 w 25"/>
                  <a:gd name="T49" fmla="*/ 45 h 46"/>
                  <a:gd name="T50" fmla="*/ 9 w 25"/>
                  <a:gd name="T51" fmla="*/ 44 h 46"/>
                  <a:gd name="T52" fmla="*/ 7 w 25"/>
                  <a:gd name="T53" fmla="*/ 41 h 46"/>
                  <a:gd name="T54" fmla="*/ 6 w 25"/>
                  <a:gd name="T55" fmla="*/ 41 h 46"/>
                  <a:gd name="T56" fmla="*/ 5 w 25"/>
                  <a:gd name="T57" fmla="*/ 38 h 46"/>
                  <a:gd name="T58" fmla="*/ 2 w 25"/>
                  <a:gd name="T59" fmla="*/ 35 h 46"/>
                  <a:gd name="T60" fmla="*/ 1 w 25"/>
                  <a:gd name="T61" fmla="*/ 33 h 46"/>
                  <a:gd name="T62" fmla="*/ 0 w 25"/>
                  <a:gd name="T63" fmla="*/ 30 h 46"/>
                  <a:gd name="T64" fmla="*/ 0 w 25"/>
                  <a:gd name="T65" fmla="*/ 27 h 46"/>
                  <a:gd name="T66" fmla="*/ 0 w 25"/>
                  <a:gd name="T67" fmla="*/ 25 h 46"/>
                  <a:gd name="T68" fmla="*/ 0 w 25"/>
                  <a:gd name="T69" fmla="*/ 22 h 46"/>
                  <a:gd name="T70" fmla="*/ 0 w 25"/>
                  <a:gd name="T71" fmla="*/ 19 h 46"/>
                  <a:gd name="T72" fmla="*/ 1 w 25"/>
                  <a:gd name="T73" fmla="*/ 16 h 46"/>
                  <a:gd name="T74" fmla="*/ 1 w 25"/>
                  <a:gd name="T75" fmla="*/ 14 h 46"/>
                  <a:gd name="T76" fmla="*/ 2 w 25"/>
                  <a:gd name="T77" fmla="*/ 11 h 46"/>
                  <a:gd name="T78" fmla="*/ 2 w 25"/>
                  <a:gd name="T79" fmla="*/ 10 h 46"/>
                  <a:gd name="T80" fmla="*/ 5 w 25"/>
                  <a:gd name="T81" fmla="*/ 7 h 46"/>
                  <a:gd name="T82" fmla="*/ 6 w 25"/>
                  <a:gd name="T83" fmla="*/ 4 h 46"/>
                  <a:gd name="T84" fmla="*/ 8 w 25"/>
                  <a:gd name="T85" fmla="*/ 3 h 46"/>
                  <a:gd name="T86" fmla="*/ 10 w 25"/>
                  <a:gd name="T87" fmla="*/ 0 h 46"/>
                  <a:gd name="T88" fmla="*/ 11 w 25"/>
                  <a:gd name="T89" fmla="*/ 0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
                  <a:gd name="T136" fmla="*/ 0 h 46"/>
                  <a:gd name="T137" fmla="*/ 25 w 25"/>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 h="46">
                    <a:moveTo>
                      <a:pt x="11" y="0"/>
                    </a:moveTo>
                    <a:lnTo>
                      <a:pt x="11" y="0"/>
                    </a:lnTo>
                    <a:lnTo>
                      <a:pt x="11" y="3"/>
                    </a:lnTo>
                    <a:lnTo>
                      <a:pt x="11" y="5"/>
                    </a:lnTo>
                    <a:lnTo>
                      <a:pt x="13" y="7"/>
                    </a:lnTo>
                    <a:lnTo>
                      <a:pt x="13" y="10"/>
                    </a:lnTo>
                    <a:lnTo>
                      <a:pt x="14" y="12"/>
                    </a:lnTo>
                    <a:lnTo>
                      <a:pt x="14" y="15"/>
                    </a:lnTo>
                    <a:lnTo>
                      <a:pt x="15" y="16"/>
                    </a:lnTo>
                    <a:lnTo>
                      <a:pt x="16" y="19"/>
                    </a:lnTo>
                    <a:lnTo>
                      <a:pt x="16" y="22"/>
                    </a:lnTo>
                    <a:lnTo>
                      <a:pt x="18" y="25"/>
                    </a:lnTo>
                    <a:lnTo>
                      <a:pt x="21" y="26"/>
                    </a:lnTo>
                    <a:lnTo>
                      <a:pt x="23" y="29"/>
                    </a:lnTo>
                    <a:lnTo>
                      <a:pt x="24" y="31"/>
                    </a:lnTo>
                    <a:lnTo>
                      <a:pt x="23" y="33"/>
                    </a:lnTo>
                    <a:lnTo>
                      <a:pt x="21" y="35"/>
                    </a:lnTo>
                    <a:lnTo>
                      <a:pt x="18" y="37"/>
                    </a:lnTo>
                    <a:lnTo>
                      <a:pt x="18" y="40"/>
                    </a:lnTo>
                    <a:lnTo>
                      <a:pt x="16" y="40"/>
                    </a:lnTo>
                    <a:lnTo>
                      <a:pt x="16" y="42"/>
                    </a:lnTo>
                    <a:lnTo>
                      <a:pt x="15" y="42"/>
                    </a:lnTo>
                    <a:lnTo>
                      <a:pt x="15" y="45"/>
                    </a:lnTo>
                    <a:lnTo>
                      <a:pt x="13" y="45"/>
                    </a:lnTo>
                    <a:lnTo>
                      <a:pt x="10" y="45"/>
                    </a:lnTo>
                    <a:lnTo>
                      <a:pt x="9" y="44"/>
                    </a:lnTo>
                    <a:lnTo>
                      <a:pt x="7" y="41"/>
                    </a:lnTo>
                    <a:lnTo>
                      <a:pt x="6" y="41"/>
                    </a:lnTo>
                    <a:lnTo>
                      <a:pt x="5" y="38"/>
                    </a:lnTo>
                    <a:lnTo>
                      <a:pt x="2" y="35"/>
                    </a:lnTo>
                    <a:lnTo>
                      <a:pt x="1" y="33"/>
                    </a:lnTo>
                    <a:lnTo>
                      <a:pt x="0" y="30"/>
                    </a:lnTo>
                    <a:lnTo>
                      <a:pt x="0" y="27"/>
                    </a:lnTo>
                    <a:lnTo>
                      <a:pt x="0" y="25"/>
                    </a:lnTo>
                    <a:lnTo>
                      <a:pt x="0" y="22"/>
                    </a:lnTo>
                    <a:lnTo>
                      <a:pt x="0" y="19"/>
                    </a:lnTo>
                    <a:lnTo>
                      <a:pt x="1" y="16"/>
                    </a:lnTo>
                    <a:lnTo>
                      <a:pt x="1" y="14"/>
                    </a:lnTo>
                    <a:lnTo>
                      <a:pt x="2" y="11"/>
                    </a:lnTo>
                    <a:lnTo>
                      <a:pt x="2" y="10"/>
                    </a:lnTo>
                    <a:lnTo>
                      <a:pt x="5" y="7"/>
                    </a:lnTo>
                    <a:lnTo>
                      <a:pt x="6" y="4"/>
                    </a:lnTo>
                    <a:lnTo>
                      <a:pt x="8" y="3"/>
                    </a:lnTo>
                    <a:lnTo>
                      <a:pt x="10" y="0"/>
                    </a:lnTo>
                    <a:lnTo>
                      <a:pt x="11"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5" name="Freeform 113"/>
              <p:cNvSpPr>
                <a:spLocks/>
              </p:cNvSpPr>
              <p:nvPr/>
            </p:nvSpPr>
            <p:spPr bwMode="auto">
              <a:xfrm>
                <a:off x="4747" y="2881"/>
                <a:ext cx="41" cy="46"/>
              </a:xfrm>
              <a:custGeom>
                <a:avLst/>
                <a:gdLst>
                  <a:gd name="T0" fmla="*/ 0 w 41"/>
                  <a:gd name="T1" fmla="*/ 19 h 46"/>
                  <a:gd name="T2" fmla="*/ 0 w 41"/>
                  <a:gd name="T3" fmla="*/ 19 h 46"/>
                  <a:gd name="T4" fmla="*/ 0 w 41"/>
                  <a:gd name="T5" fmla="*/ 20 h 46"/>
                  <a:gd name="T6" fmla="*/ 0 w 41"/>
                  <a:gd name="T7" fmla="*/ 22 h 46"/>
                  <a:gd name="T8" fmla="*/ 0 w 41"/>
                  <a:gd name="T9" fmla="*/ 25 h 46"/>
                  <a:gd name="T10" fmla="*/ 0 w 41"/>
                  <a:gd name="T11" fmla="*/ 27 h 46"/>
                  <a:gd name="T12" fmla="*/ 0 w 41"/>
                  <a:gd name="T13" fmla="*/ 30 h 46"/>
                  <a:gd name="T14" fmla="*/ 1 w 41"/>
                  <a:gd name="T15" fmla="*/ 31 h 46"/>
                  <a:gd name="T16" fmla="*/ 1 w 41"/>
                  <a:gd name="T17" fmla="*/ 34 h 46"/>
                  <a:gd name="T18" fmla="*/ 1 w 41"/>
                  <a:gd name="T19" fmla="*/ 37 h 46"/>
                  <a:gd name="T20" fmla="*/ 4 w 41"/>
                  <a:gd name="T21" fmla="*/ 40 h 46"/>
                  <a:gd name="T22" fmla="*/ 7 w 41"/>
                  <a:gd name="T23" fmla="*/ 41 h 46"/>
                  <a:gd name="T24" fmla="*/ 7 w 41"/>
                  <a:gd name="T25" fmla="*/ 42 h 46"/>
                  <a:gd name="T26" fmla="*/ 9 w 41"/>
                  <a:gd name="T27" fmla="*/ 45 h 46"/>
                  <a:gd name="T28" fmla="*/ 11 w 41"/>
                  <a:gd name="T29" fmla="*/ 42 h 46"/>
                  <a:gd name="T30" fmla="*/ 13 w 41"/>
                  <a:gd name="T31" fmla="*/ 41 h 46"/>
                  <a:gd name="T32" fmla="*/ 16 w 41"/>
                  <a:gd name="T33" fmla="*/ 38 h 46"/>
                  <a:gd name="T34" fmla="*/ 17 w 41"/>
                  <a:gd name="T35" fmla="*/ 38 h 46"/>
                  <a:gd name="T36" fmla="*/ 20 w 41"/>
                  <a:gd name="T37" fmla="*/ 35 h 46"/>
                  <a:gd name="T38" fmla="*/ 23 w 41"/>
                  <a:gd name="T39" fmla="*/ 33 h 46"/>
                  <a:gd name="T40" fmla="*/ 25 w 41"/>
                  <a:gd name="T41" fmla="*/ 31 h 46"/>
                  <a:gd name="T42" fmla="*/ 29 w 41"/>
                  <a:gd name="T43" fmla="*/ 30 h 46"/>
                  <a:gd name="T44" fmla="*/ 29 w 41"/>
                  <a:gd name="T45" fmla="*/ 27 h 46"/>
                  <a:gd name="T46" fmla="*/ 32 w 41"/>
                  <a:gd name="T47" fmla="*/ 26 h 46"/>
                  <a:gd name="T48" fmla="*/ 33 w 41"/>
                  <a:gd name="T49" fmla="*/ 23 h 46"/>
                  <a:gd name="T50" fmla="*/ 36 w 41"/>
                  <a:gd name="T51" fmla="*/ 23 h 46"/>
                  <a:gd name="T52" fmla="*/ 36 w 41"/>
                  <a:gd name="T53" fmla="*/ 20 h 46"/>
                  <a:gd name="T54" fmla="*/ 37 w 41"/>
                  <a:gd name="T55" fmla="*/ 20 h 46"/>
                  <a:gd name="T56" fmla="*/ 40 w 41"/>
                  <a:gd name="T57" fmla="*/ 20 h 46"/>
                  <a:gd name="T58" fmla="*/ 37 w 41"/>
                  <a:gd name="T59" fmla="*/ 19 h 46"/>
                  <a:gd name="T60" fmla="*/ 36 w 41"/>
                  <a:gd name="T61" fmla="*/ 19 h 46"/>
                  <a:gd name="T62" fmla="*/ 33 w 41"/>
                  <a:gd name="T63" fmla="*/ 16 h 46"/>
                  <a:gd name="T64" fmla="*/ 31 w 41"/>
                  <a:gd name="T65" fmla="*/ 15 h 46"/>
                  <a:gd name="T66" fmla="*/ 29 w 41"/>
                  <a:gd name="T67" fmla="*/ 12 h 46"/>
                  <a:gd name="T68" fmla="*/ 27 w 41"/>
                  <a:gd name="T69" fmla="*/ 10 h 46"/>
                  <a:gd name="T70" fmla="*/ 27 w 41"/>
                  <a:gd name="T71" fmla="*/ 8 h 46"/>
                  <a:gd name="T72" fmla="*/ 24 w 41"/>
                  <a:gd name="T73" fmla="*/ 5 h 46"/>
                  <a:gd name="T74" fmla="*/ 23 w 41"/>
                  <a:gd name="T75" fmla="*/ 4 h 46"/>
                  <a:gd name="T76" fmla="*/ 23 w 41"/>
                  <a:gd name="T77" fmla="*/ 1 h 46"/>
                  <a:gd name="T78" fmla="*/ 23 w 41"/>
                  <a:gd name="T79" fmla="*/ 0 h 46"/>
                  <a:gd name="T80" fmla="*/ 21 w 41"/>
                  <a:gd name="T81" fmla="*/ 0 h 46"/>
                  <a:gd name="T82" fmla="*/ 19 w 41"/>
                  <a:gd name="T83" fmla="*/ 1 h 46"/>
                  <a:gd name="T84" fmla="*/ 16 w 41"/>
                  <a:gd name="T85" fmla="*/ 1 h 46"/>
                  <a:gd name="T86" fmla="*/ 15 w 41"/>
                  <a:gd name="T87" fmla="*/ 4 h 46"/>
                  <a:gd name="T88" fmla="*/ 12 w 41"/>
                  <a:gd name="T89" fmla="*/ 4 h 46"/>
                  <a:gd name="T90" fmla="*/ 11 w 41"/>
                  <a:gd name="T91" fmla="*/ 7 h 46"/>
                  <a:gd name="T92" fmla="*/ 8 w 41"/>
                  <a:gd name="T93" fmla="*/ 10 h 46"/>
                  <a:gd name="T94" fmla="*/ 8 w 41"/>
                  <a:gd name="T95" fmla="*/ 11 h 46"/>
                  <a:gd name="T96" fmla="*/ 5 w 41"/>
                  <a:gd name="T97" fmla="*/ 11 h 46"/>
                  <a:gd name="T98" fmla="*/ 4 w 41"/>
                  <a:gd name="T99" fmla="*/ 14 h 46"/>
                  <a:gd name="T100" fmla="*/ 1 w 41"/>
                  <a:gd name="T101" fmla="*/ 14 h 46"/>
                  <a:gd name="T102" fmla="*/ 1 w 41"/>
                  <a:gd name="T103" fmla="*/ 16 h 46"/>
                  <a:gd name="T104" fmla="*/ 0 w 41"/>
                  <a:gd name="T105" fmla="*/ 16 h 46"/>
                  <a:gd name="T106" fmla="*/ 0 w 41"/>
                  <a:gd name="T107" fmla="*/ 19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
                  <a:gd name="T163" fmla="*/ 0 h 46"/>
                  <a:gd name="T164" fmla="*/ 41 w 41"/>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 h="46">
                    <a:moveTo>
                      <a:pt x="0" y="19"/>
                    </a:moveTo>
                    <a:lnTo>
                      <a:pt x="0" y="19"/>
                    </a:lnTo>
                    <a:lnTo>
                      <a:pt x="0" y="20"/>
                    </a:lnTo>
                    <a:lnTo>
                      <a:pt x="0" y="22"/>
                    </a:lnTo>
                    <a:lnTo>
                      <a:pt x="0" y="25"/>
                    </a:lnTo>
                    <a:lnTo>
                      <a:pt x="0" y="27"/>
                    </a:lnTo>
                    <a:lnTo>
                      <a:pt x="0" y="30"/>
                    </a:lnTo>
                    <a:lnTo>
                      <a:pt x="1" y="31"/>
                    </a:lnTo>
                    <a:lnTo>
                      <a:pt x="1" y="34"/>
                    </a:lnTo>
                    <a:lnTo>
                      <a:pt x="1" y="37"/>
                    </a:lnTo>
                    <a:lnTo>
                      <a:pt x="4" y="40"/>
                    </a:lnTo>
                    <a:lnTo>
                      <a:pt x="7" y="41"/>
                    </a:lnTo>
                    <a:lnTo>
                      <a:pt x="7" y="42"/>
                    </a:lnTo>
                    <a:lnTo>
                      <a:pt x="9" y="45"/>
                    </a:lnTo>
                    <a:lnTo>
                      <a:pt x="11" y="42"/>
                    </a:lnTo>
                    <a:lnTo>
                      <a:pt x="13" y="41"/>
                    </a:lnTo>
                    <a:lnTo>
                      <a:pt x="16" y="38"/>
                    </a:lnTo>
                    <a:lnTo>
                      <a:pt x="17" y="38"/>
                    </a:lnTo>
                    <a:lnTo>
                      <a:pt x="20" y="35"/>
                    </a:lnTo>
                    <a:lnTo>
                      <a:pt x="23" y="33"/>
                    </a:lnTo>
                    <a:lnTo>
                      <a:pt x="25" y="31"/>
                    </a:lnTo>
                    <a:lnTo>
                      <a:pt x="29" y="30"/>
                    </a:lnTo>
                    <a:lnTo>
                      <a:pt x="29" y="27"/>
                    </a:lnTo>
                    <a:lnTo>
                      <a:pt x="32" y="26"/>
                    </a:lnTo>
                    <a:lnTo>
                      <a:pt x="33" y="23"/>
                    </a:lnTo>
                    <a:lnTo>
                      <a:pt x="36" y="23"/>
                    </a:lnTo>
                    <a:lnTo>
                      <a:pt x="36" y="20"/>
                    </a:lnTo>
                    <a:lnTo>
                      <a:pt x="37" y="20"/>
                    </a:lnTo>
                    <a:lnTo>
                      <a:pt x="40" y="20"/>
                    </a:lnTo>
                    <a:lnTo>
                      <a:pt x="37" y="19"/>
                    </a:lnTo>
                    <a:lnTo>
                      <a:pt x="36" y="19"/>
                    </a:lnTo>
                    <a:lnTo>
                      <a:pt x="33" y="16"/>
                    </a:lnTo>
                    <a:lnTo>
                      <a:pt x="31" y="15"/>
                    </a:lnTo>
                    <a:lnTo>
                      <a:pt x="29" y="12"/>
                    </a:lnTo>
                    <a:lnTo>
                      <a:pt x="27" y="10"/>
                    </a:lnTo>
                    <a:lnTo>
                      <a:pt x="27" y="8"/>
                    </a:lnTo>
                    <a:lnTo>
                      <a:pt x="24" y="5"/>
                    </a:lnTo>
                    <a:lnTo>
                      <a:pt x="23" y="4"/>
                    </a:lnTo>
                    <a:lnTo>
                      <a:pt x="23" y="1"/>
                    </a:lnTo>
                    <a:lnTo>
                      <a:pt x="23" y="0"/>
                    </a:lnTo>
                    <a:lnTo>
                      <a:pt x="21" y="0"/>
                    </a:lnTo>
                    <a:lnTo>
                      <a:pt x="19" y="1"/>
                    </a:lnTo>
                    <a:lnTo>
                      <a:pt x="16" y="1"/>
                    </a:lnTo>
                    <a:lnTo>
                      <a:pt x="15" y="4"/>
                    </a:lnTo>
                    <a:lnTo>
                      <a:pt x="12" y="4"/>
                    </a:lnTo>
                    <a:lnTo>
                      <a:pt x="11" y="7"/>
                    </a:lnTo>
                    <a:lnTo>
                      <a:pt x="8" y="10"/>
                    </a:lnTo>
                    <a:lnTo>
                      <a:pt x="8" y="11"/>
                    </a:lnTo>
                    <a:lnTo>
                      <a:pt x="5" y="11"/>
                    </a:lnTo>
                    <a:lnTo>
                      <a:pt x="4" y="14"/>
                    </a:lnTo>
                    <a:lnTo>
                      <a:pt x="1" y="14"/>
                    </a:lnTo>
                    <a:lnTo>
                      <a:pt x="1" y="16"/>
                    </a:lnTo>
                    <a:lnTo>
                      <a:pt x="0" y="16"/>
                    </a:lnTo>
                    <a:lnTo>
                      <a:pt x="0" y="19"/>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6" name="Freeform 114"/>
              <p:cNvSpPr>
                <a:spLocks/>
              </p:cNvSpPr>
              <p:nvPr/>
            </p:nvSpPr>
            <p:spPr bwMode="auto">
              <a:xfrm>
                <a:off x="4785" y="2851"/>
                <a:ext cx="49" cy="45"/>
              </a:xfrm>
              <a:custGeom>
                <a:avLst/>
                <a:gdLst>
                  <a:gd name="T0" fmla="*/ 0 w 49"/>
                  <a:gd name="T1" fmla="*/ 19 h 45"/>
                  <a:gd name="T2" fmla="*/ 0 w 49"/>
                  <a:gd name="T3" fmla="*/ 19 h 45"/>
                  <a:gd name="T4" fmla="*/ 0 w 49"/>
                  <a:gd name="T5" fmla="*/ 22 h 45"/>
                  <a:gd name="T6" fmla="*/ 0 w 49"/>
                  <a:gd name="T7" fmla="*/ 25 h 45"/>
                  <a:gd name="T8" fmla="*/ 1 w 49"/>
                  <a:gd name="T9" fmla="*/ 26 h 45"/>
                  <a:gd name="T10" fmla="*/ 1 w 49"/>
                  <a:gd name="T11" fmla="*/ 29 h 45"/>
                  <a:gd name="T12" fmla="*/ 4 w 49"/>
                  <a:gd name="T13" fmla="*/ 32 h 45"/>
                  <a:gd name="T14" fmla="*/ 5 w 49"/>
                  <a:gd name="T15" fmla="*/ 34 h 45"/>
                  <a:gd name="T16" fmla="*/ 5 w 49"/>
                  <a:gd name="T17" fmla="*/ 36 h 45"/>
                  <a:gd name="T18" fmla="*/ 7 w 49"/>
                  <a:gd name="T19" fmla="*/ 39 h 45"/>
                  <a:gd name="T20" fmla="*/ 10 w 49"/>
                  <a:gd name="T21" fmla="*/ 39 h 45"/>
                  <a:gd name="T22" fmla="*/ 11 w 49"/>
                  <a:gd name="T23" fmla="*/ 40 h 45"/>
                  <a:gd name="T24" fmla="*/ 14 w 49"/>
                  <a:gd name="T25" fmla="*/ 41 h 45"/>
                  <a:gd name="T26" fmla="*/ 16 w 49"/>
                  <a:gd name="T27" fmla="*/ 44 h 45"/>
                  <a:gd name="T28" fmla="*/ 16 w 49"/>
                  <a:gd name="T29" fmla="*/ 41 h 45"/>
                  <a:gd name="T30" fmla="*/ 18 w 49"/>
                  <a:gd name="T31" fmla="*/ 39 h 45"/>
                  <a:gd name="T32" fmla="*/ 21 w 49"/>
                  <a:gd name="T33" fmla="*/ 36 h 45"/>
                  <a:gd name="T34" fmla="*/ 23 w 49"/>
                  <a:gd name="T35" fmla="*/ 36 h 45"/>
                  <a:gd name="T36" fmla="*/ 26 w 49"/>
                  <a:gd name="T37" fmla="*/ 33 h 45"/>
                  <a:gd name="T38" fmla="*/ 27 w 49"/>
                  <a:gd name="T39" fmla="*/ 30 h 45"/>
                  <a:gd name="T40" fmla="*/ 30 w 49"/>
                  <a:gd name="T41" fmla="*/ 29 h 45"/>
                  <a:gd name="T42" fmla="*/ 34 w 49"/>
                  <a:gd name="T43" fmla="*/ 29 h 45"/>
                  <a:gd name="T44" fmla="*/ 36 w 49"/>
                  <a:gd name="T45" fmla="*/ 26 h 45"/>
                  <a:gd name="T46" fmla="*/ 38 w 49"/>
                  <a:gd name="T47" fmla="*/ 25 h 45"/>
                  <a:gd name="T48" fmla="*/ 41 w 49"/>
                  <a:gd name="T49" fmla="*/ 22 h 45"/>
                  <a:gd name="T50" fmla="*/ 43 w 49"/>
                  <a:gd name="T51" fmla="*/ 22 h 45"/>
                  <a:gd name="T52" fmla="*/ 44 w 49"/>
                  <a:gd name="T53" fmla="*/ 19 h 45"/>
                  <a:gd name="T54" fmla="*/ 47 w 49"/>
                  <a:gd name="T55" fmla="*/ 19 h 45"/>
                  <a:gd name="T56" fmla="*/ 48 w 49"/>
                  <a:gd name="T57" fmla="*/ 19 h 45"/>
                  <a:gd name="T58" fmla="*/ 45 w 49"/>
                  <a:gd name="T59" fmla="*/ 18 h 45"/>
                  <a:gd name="T60" fmla="*/ 43 w 49"/>
                  <a:gd name="T61" fmla="*/ 18 h 45"/>
                  <a:gd name="T62" fmla="*/ 41 w 49"/>
                  <a:gd name="T63" fmla="*/ 15 h 45"/>
                  <a:gd name="T64" fmla="*/ 38 w 49"/>
                  <a:gd name="T65" fmla="*/ 14 h 45"/>
                  <a:gd name="T66" fmla="*/ 36 w 49"/>
                  <a:gd name="T67" fmla="*/ 11 h 45"/>
                  <a:gd name="T68" fmla="*/ 33 w 49"/>
                  <a:gd name="T69" fmla="*/ 8 h 45"/>
                  <a:gd name="T70" fmla="*/ 33 w 49"/>
                  <a:gd name="T71" fmla="*/ 7 h 45"/>
                  <a:gd name="T72" fmla="*/ 32 w 49"/>
                  <a:gd name="T73" fmla="*/ 4 h 45"/>
                  <a:gd name="T74" fmla="*/ 29 w 49"/>
                  <a:gd name="T75" fmla="*/ 3 h 45"/>
                  <a:gd name="T76" fmla="*/ 27 w 49"/>
                  <a:gd name="T77" fmla="*/ 0 h 45"/>
                  <a:gd name="T78" fmla="*/ 26 w 49"/>
                  <a:gd name="T79" fmla="*/ 0 h 45"/>
                  <a:gd name="T80" fmla="*/ 23 w 49"/>
                  <a:gd name="T81" fmla="*/ 1 h 45"/>
                  <a:gd name="T82" fmla="*/ 21 w 49"/>
                  <a:gd name="T83" fmla="*/ 1 h 45"/>
                  <a:gd name="T84" fmla="*/ 19 w 49"/>
                  <a:gd name="T85" fmla="*/ 4 h 45"/>
                  <a:gd name="T86" fmla="*/ 16 w 49"/>
                  <a:gd name="T87" fmla="*/ 4 h 45"/>
                  <a:gd name="T88" fmla="*/ 15 w 49"/>
                  <a:gd name="T89" fmla="*/ 6 h 45"/>
                  <a:gd name="T90" fmla="*/ 12 w 49"/>
                  <a:gd name="T91" fmla="*/ 8 h 45"/>
                  <a:gd name="T92" fmla="*/ 11 w 49"/>
                  <a:gd name="T93" fmla="*/ 11 h 45"/>
                  <a:gd name="T94" fmla="*/ 8 w 49"/>
                  <a:gd name="T95" fmla="*/ 11 h 45"/>
                  <a:gd name="T96" fmla="*/ 5 w 49"/>
                  <a:gd name="T97" fmla="*/ 14 h 45"/>
                  <a:gd name="T98" fmla="*/ 4 w 49"/>
                  <a:gd name="T99" fmla="*/ 14 h 45"/>
                  <a:gd name="T100" fmla="*/ 1 w 49"/>
                  <a:gd name="T101" fmla="*/ 17 h 45"/>
                  <a:gd name="T102" fmla="*/ 0 w 49"/>
                  <a:gd name="T103" fmla="*/ 17 h 45"/>
                  <a:gd name="T104" fmla="*/ 0 w 49"/>
                  <a:gd name="T105" fmla="*/ 18 h 45"/>
                  <a:gd name="T106" fmla="*/ 0 w 49"/>
                  <a:gd name="T107" fmla="*/ 19 h 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
                  <a:gd name="T163" fmla="*/ 0 h 45"/>
                  <a:gd name="T164" fmla="*/ 49 w 49"/>
                  <a:gd name="T165" fmla="*/ 45 h 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 h="45">
                    <a:moveTo>
                      <a:pt x="0" y="19"/>
                    </a:moveTo>
                    <a:lnTo>
                      <a:pt x="0" y="19"/>
                    </a:lnTo>
                    <a:lnTo>
                      <a:pt x="0" y="22"/>
                    </a:lnTo>
                    <a:lnTo>
                      <a:pt x="0" y="25"/>
                    </a:lnTo>
                    <a:lnTo>
                      <a:pt x="1" y="26"/>
                    </a:lnTo>
                    <a:lnTo>
                      <a:pt x="1" y="29"/>
                    </a:lnTo>
                    <a:lnTo>
                      <a:pt x="4" y="32"/>
                    </a:lnTo>
                    <a:lnTo>
                      <a:pt x="5" y="34"/>
                    </a:lnTo>
                    <a:lnTo>
                      <a:pt x="5" y="36"/>
                    </a:lnTo>
                    <a:lnTo>
                      <a:pt x="7" y="39"/>
                    </a:lnTo>
                    <a:lnTo>
                      <a:pt x="10" y="39"/>
                    </a:lnTo>
                    <a:lnTo>
                      <a:pt x="11" y="40"/>
                    </a:lnTo>
                    <a:lnTo>
                      <a:pt x="14" y="41"/>
                    </a:lnTo>
                    <a:lnTo>
                      <a:pt x="16" y="44"/>
                    </a:lnTo>
                    <a:lnTo>
                      <a:pt x="16" y="41"/>
                    </a:lnTo>
                    <a:lnTo>
                      <a:pt x="18" y="39"/>
                    </a:lnTo>
                    <a:lnTo>
                      <a:pt x="21" y="36"/>
                    </a:lnTo>
                    <a:lnTo>
                      <a:pt x="23" y="36"/>
                    </a:lnTo>
                    <a:lnTo>
                      <a:pt x="26" y="33"/>
                    </a:lnTo>
                    <a:lnTo>
                      <a:pt x="27" y="30"/>
                    </a:lnTo>
                    <a:lnTo>
                      <a:pt x="30" y="29"/>
                    </a:lnTo>
                    <a:lnTo>
                      <a:pt x="34" y="29"/>
                    </a:lnTo>
                    <a:lnTo>
                      <a:pt x="36" y="26"/>
                    </a:lnTo>
                    <a:lnTo>
                      <a:pt x="38" y="25"/>
                    </a:lnTo>
                    <a:lnTo>
                      <a:pt x="41" y="22"/>
                    </a:lnTo>
                    <a:lnTo>
                      <a:pt x="43" y="22"/>
                    </a:lnTo>
                    <a:lnTo>
                      <a:pt x="44" y="19"/>
                    </a:lnTo>
                    <a:lnTo>
                      <a:pt x="47" y="19"/>
                    </a:lnTo>
                    <a:lnTo>
                      <a:pt x="48" y="19"/>
                    </a:lnTo>
                    <a:lnTo>
                      <a:pt x="45" y="18"/>
                    </a:lnTo>
                    <a:lnTo>
                      <a:pt x="43" y="18"/>
                    </a:lnTo>
                    <a:lnTo>
                      <a:pt x="41" y="15"/>
                    </a:lnTo>
                    <a:lnTo>
                      <a:pt x="38" y="14"/>
                    </a:lnTo>
                    <a:lnTo>
                      <a:pt x="36" y="11"/>
                    </a:lnTo>
                    <a:lnTo>
                      <a:pt x="33" y="8"/>
                    </a:lnTo>
                    <a:lnTo>
                      <a:pt x="33" y="7"/>
                    </a:lnTo>
                    <a:lnTo>
                      <a:pt x="32" y="4"/>
                    </a:lnTo>
                    <a:lnTo>
                      <a:pt x="29" y="3"/>
                    </a:lnTo>
                    <a:lnTo>
                      <a:pt x="27" y="0"/>
                    </a:lnTo>
                    <a:lnTo>
                      <a:pt x="26" y="0"/>
                    </a:lnTo>
                    <a:lnTo>
                      <a:pt x="23" y="1"/>
                    </a:lnTo>
                    <a:lnTo>
                      <a:pt x="21" y="1"/>
                    </a:lnTo>
                    <a:lnTo>
                      <a:pt x="19" y="4"/>
                    </a:lnTo>
                    <a:lnTo>
                      <a:pt x="16" y="4"/>
                    </a:lnTo>
                    <a:lnTo>
                      <a:pt x="15" y="6"/>
                    </a:lnTo>
                    <a:lnTo>
                      <a:pt x="12" y="8"/>
                    </a:lnTo>
                    <a:lnTo>
                      <a:pt x="11" y="11"/>
                    </a:lnTo>
                    <a:lnTo>
                      <a:pt x="8" y="11"/>
                    </a:lnTo>
                    <a:lnTo>
                      <a:pt x="5" y="14"/>
                    </a:lnTo>
                    <a:lnTo>
                      <a:pt x="4" y="14"/>
                    </a:lnTo>
                    <a:lnTo>
                      <a:pt x="1" y="17"/>
                    </a:lnTo>
                    <a:lnTo>
                      <a:pt x="0" y="17"/>
                    </a:lnTo>
                    <a:lnTo>
                      <a:pt x="0" y="18"/>
                    </a:lnTo>
                    <a:lnTo>
                      <a:pt x="0" y="19"/>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7" name="Freeform 115"/>
              <p:cNvSpPr>
                <a:spLocks/>
              </p:cNvSpPr>
              <p:nvPr/>
            </p:nvSpPr>
            <p:spPr bwMode="auto">
              <a:xfrm>
                <a:off x="4828" y="2823"/>
                <a:ext cx="51" cy="36"/>
              </a:xfrm>
              <a:custGeom>
                <a:avLst/>
                <a:gdLst>
                  <a:gd name="T0" fmla="*/ 0 w 51"/>
                  <a:gd name="T1" fmla="*/ 16 h 36"/>
                  <a:gd name="T2" fmla="*/ 0 w 51"/>
                  <a:gd name="T3" fmla="*/ 16 h 36"/>
                  <a:gd name="T4" fmla="*/ 0 w 51"/>
                  <a:gd name="T5" fmla="*/ 17 h 36"/>
                  <a:gd name="T6" fmla="*/ 1 w 51"/>
                  <a:gd name="T7" fmla="*/ 19 h 36"/>
                  <a:gd name="T8" fmla="*/ 3 w 51"/>
                  <a:gd name="T9" fmla="*/ 22 h 36"/>
                  <a:gd name="T10" fmla="*/ 3 w 51"/>
                  <a:gd name="T11" fmla="*/ 25 h 36"/>
                  <a:gd name="T12" fmla="*/ 6 w 51"/>
                  <a:gd name="T13" fmla="*/ 26 h 36"/>
                  <a:gd name="T14" fmla="*/ 8 w 51"/>
                  <a:gd name="T15" fmla="*/ 29 h 36"/>
                  <a:gd name="T16" fmla="*/ 11 w 51"/>
                  <a:gd name="T17" fmla="*/ 31 h 36"/>
                  <a:gd name="T18" fmla="*/ 13 w 51"/>
                  <a:gd name="T19" fmla="*/ 34 h 36"/>
                  <a:gd name="T20" fmla="*/ 15 w 51"/>
                  <a:gd name="T21" fmla="*/ 34 h 36"/>
                  <a:gd name="T22" fmla="*/ 17 w 51"/>
                  <a:gd name="T23" fmla="*/ 35 h 36"/>
                  <a:gd name="T24" fmla="*/ 17 w 51"/>
                  <a:gd name="T25" fmla="*/ 34 h 36"/>
                  <a:gd name="T26" fmla="*/ 19 w 51"/>
                  <a:gd name="T27" fmla="*/ 31 h 36"/>
                  <a:gd name="T28" fmla="*/ 22 w 51"/>
                  <a:gd name="T29" fmla="*/ 30 h 36"/>
                  <a:gd name="T30" fmla="*/ 24 w 51"/>
                  <a:gd name="T31" fmla="*/ 30 h 36"/>
                  <a:gd name="T32" fmla="*/ 26 w 51"/>
                  <a:gd name="T33" fmla="*/ 27 h 36"/>
                  <a:gd name="T34" fmla="*/ 29 w 51"/>
                  <a:gd name="T35" fmla="*/ 26 h 36"/>
                  <a:gd name="T36" fmla="*/ 32 w 51"/>
                  <a:gd name="T37" fmla="*/ 23 h 36"/>
                  <a:gd name="T38" fmla="*/ 36 w 51"/>
                  <a:gd name="T39" fmla="*/ 23 h 36"/>
                  <a:gd name="T40" fmla="*/ 38 w 51"/>
                  <a:gd name="T41" fmla="*/ 21 h 36"/>
                  <a:gd name="T42" fmla="*/ 40 w 51"/>
                  <a:gd name="T43" fmla="*/ 19 h 36"/>
                  <a:gd name="T44" fmla="*/ 43 w 51"/>
                  <a:gd name="T45" fmla="*/ 17 h 36"/>
                  <a:gd name="T46" fmla="*/ 44 w 51"/>
                  <a:gd name="T47" fmla="*/ 17 h 36"/>
                  <a:gd name="T48" fmla="*/ 46 w 51"/>
                  <a:gd name="T49" fmla="*/ 16 h 36"/>
                  <a:gd name="T50" fmla="*/ 49 w 51"/>
                  <a:gd name="T51" fmla="*/ 16 h 36"/>
                  <a:gd name="T52" fmla="*/ 50 w 51"/>
                  <a:gd name="T53" fmla="*/ 16 h 36"/>
                  <a:gd name="T54" fmla="*/ 49 w 51"/>
                  <a:gd name="T55" fmla="*/ 13 h 36"/>
                  <a:gd name="T56" fmla="*/ 46 w 51"/>
                  <a:gd name="T57" fmla="*/ 13 h 36"/>
                  <a:gd name="T58" fmla="*/ 43 w 51"/>
                  <a:gd name="T59" fmla="*/ 10 h 36"/>
                  <a:gd name="T60" fmla="*/ 42 w 51"/>
                  <a:gd name="T61" fmla="*/ 9 h 36"/>
                  <a:gd name="T62" fmla="*/ 40 w 51"/>
                  <a:gd name="T63" fmla="*/ 9 h 36"/>
                  <a:gd name="T64" fmla="*/ 38 w 51"/>
                  <a:gd name="T65" fmla="*/ 6 h 36"/>
                  <a:gd name="T66" fmla="*/ 36 w 51"/>
                  <a:gd name="T67" fmla="*/ 4 h 36"/>
                  <a:gd name="T68" fmla="*/ 35 w 51"/>
                  <a:gd name="T69" fmla="*/ 3 h 36"/>
                  <a:gd name="T70" fmla="*/ 32 w 51"/>
                  <a:gd name="T71" fmla="*/ 1 h 36"/>
                  <a:gd name="T72" fmla="*/ 32 w 51"/>
                  <a:gd name="T73" fmla="*/ 0 h 36"/>
                  <a:gd name="T74" fmla="*/ 28 w 51"/>
                  <a:gd name="T75" fmla="*/ 0 h 36"/>
                  <a:gd name="T76" fmla="*/ 25 w 51"/>
                  <a:gd name="T77" fmla="*/ 0 h 36"/>
                  <a:gd name="T78" fmla="*/ 22 w 51"/>
                  <a:gd name="T79" fmla="*/ 0 h 36"/>
                  <a:gd name="T80" fmla="*/ 21 w 51"/>
                  <a:gd name="T81" fmla="*/ 1 h 36"/>
                  <a:gd name="T82" fmla="*/ 18 w 51"/>
                  <a:gd name="T83" fmla="*/ 1 h 36"/>
                  <a:gd name="T84" fmla="*/ 15 w 51"/>
                  <a:gd name="T85" fmla="*/ 3 h 36"/>
                  <a:gd name="T86" fmla="*/ 13 w 51"/>
                  <a:gd name="T87" fmla="*/ 5 h 36"/>
                  <a:gd name="T88" fmla="*/ 11 w 51"/>
                  <a:gd name="T89" fmla="*/ 6 h 36"/>
                  <a:gd name="T90" fmla="*/ 8 w 51"/>
                  <a:gd name="T91" fmla="*/ 6 h 36"/>
                  <a:gd name="T92" fmla="*/ 6 w 51"/>
                  <a:gd name="T93" fmla="*/ 9 h 36"/>
                  <a:gd name="T94" fmla="*/ 3 w 51"/>
                  <a:gd name="T95" fmla="*/ 10 h 36"/>
                  <a:gd name="T96" fmla="*/ 3 w 51"/>
                  <a:gd name="T97" fmla="*/ 12 h 36"/>
                  <a:gd name="T98" fmla="*/ 0 w 51"/>
                  <a:gd name="T99" fmla="*/ 12 h 36"/>
                  <a:gd name="T100" fmla="*/ 0 w 51"/>
                  <a:gd name="T101" fmla="*/ 14 h 36"/>
                  <a:gd name="T102" fmla="*/ 0 w 51"/>
                  <a:gd name="T103" fmla="*/ 16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36"/>
                  <a:gd name="T158" fmla="*/ 51 w 51"/>
                  <a:gd name="T159" fmla="*/ 36 h 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36">
                    <a:moveTo>
                      <a:pt x="0" y="16"/>
                    </a:moveTo>
                    <a:lnTo>
                      <a:pt x="0" y="16"/>
                    </a:lnTo>
                    <a:lnTo>
                      <a:pt x="0" y="17"/>
                    </a:lnTo>
                    <a:lnTo>
                      <a:pt x="1" y="19"/>
                    </a:lnTo>
                    <a:lnTo>
                      <a:pt x="3" y="22"/>
                    </a:lnTo>
                    <a:lnTo>
                      <a:pt x="3" y="25"/>
                    </a:lnTo>
                    <a:lnTo>
                      <a:pt x="6" y="26"/>
                    </a:lnTo>
                    <a:lnTo>
                      <a:pt x="8" y="29"/>
                    </a:lnTo>
                    <a:lnTo>
                      <a:pt x="11" y="31"/>
                    </a:lnTo>
                    <a:lnTo>
                      <a:pt x="13" y="34"/>
                    </a:lnTo>
                    <a:lnTo>
                      <a:pt x="15" y="34"/>
                    </a:lnTo>
                    <a:lnTo>
                      <a:pt x="17" y="35"/>
                    </a:lnTo>
                    <a:lnTo>
                      <a:pt x="17" y="34"/>
                    </a:lnTo>
                    <a:lnTo>
                      <a:pt x="19" y="31"/>
                    </a:lnTo>
                    <a:lnTo>
                      <a:pt x="22" y="30"/>
                    </a:lnTo>
                    <a:lnTo>
                      <a:pt x="24" y="30"/>
                    </a:lnTo>
                    <a:lnTo>
                      <a:pt x="26" y="27"/>
                    </a:lnTo>
                    <a:lnTo>
                      <a:pt x="29" y="26"/>
                    </a:lnTo>
                    <a:lnTo>
                      <a:pt x="32" y="23"/>
                    </a:lnTo>
                    <a:lnTo>
                      <a:pt x="36" y="23"/>
                    </a:lnTo>
                    <a:lnTo>
                      <a:pt x="38" y="21"/>
                    </a:lnTo>
                    <a:lnTo>
                      <a:pt x="40" y="19"/>
                    </a:lnTo>
                    <a:lnTo>
                      <a:pt x="43" y="17"/>
                    </a:lnTo>
                    <a:lnTo>
                      <a:pt x="44" y="17"/>
                    </a:lnTo>
                    <a:lnTo>
                      <a:pt x="46" y="16"/>
                    </a:lnTo>
                    <a:lnTo>
                      <a:pt x="49" y="16"/>
                    </a:lnTo>
                    <a:lnTo>
                      <a:pt x="50" y="16"/>
                    </a:lnTo>
                    <a:lnTo>
                      <a:pt x="49" y="13"/>
                    </a:lnTo>
                    <a:lnTo>
                      <a:pt x="46" y="13"/>
                    </a:lnTo>
                    <a:lnTo>
                      <a:pt x="43" y="10"/>
                    </a:lnTo>
                    <a:lnTo>
                      <a:pt x="42" y="9"/>
                    </a:lnTo>
                    <a:lnTo>
                      <a:pt x="40" y="9"/>
                    </a:lnTo>
                    <a:lnTo>
                      <a:pt x="38" y="6"/>
                    </a:lnTo>
                    <a:lnTo>
                      <a:pt x="36" y="4"/>
                    </a:lnTo>
                    <a:lnTo>
                      <a:pt x="35" y="3"/>
                    </a:lnTo>
                    <a:lnTo>
                      <a:pt x="32" y="1"/>
                    </a:lnTo>
                    <a:lnTo>
                      <a:pt x="32" y="0"/>
                    </a:lnTo>
                    <a:lnTo>
                      <a:pt x="28" y="0"/>
                    </a:lnTo>
                    <a:lnTo>
                      <a:pt x="25" y="0"/>
                    </a:lnTo>
                    <a:lnTo>
                      <a:pt x="22" y="0"/>
                    </a:lnTo>
                    <a:lnTo>
                      <a:pt x="21" y="1"/>
                    </a:lnTo>
                    <a:lnTo>
                      <a:pt x="18" y="1"/>
                    </a:lnTo>
                    <a:lnTo>
                      <a:pt x="15" y="3"/>
                    </a:lnTo>
                    <a:lnTo>
                      <a:pt x="13" y="5"/>
                    </a:lnTo>
                    <a:lnTo>
                      <a:pt x="11" y="6"/>
                    </a:lnTo>
                    <a:lnTo>
                      <a:pt x="8" y="6"/>
                    </a:lnTo>
                    <a:lnTo>
                      <a:pt x="6" y="9"/>
                    </a:lnTo>
                    <a:lnTo>
                      <a:pt x="3" y="10"/>
                    </a:lnTo>
                    <a:lnTo>
                      <a:pt x="3" y="12"/>
                    </a:lnTo>
                    <a:lnTo>
                      <a:pt x="0" y="12"/>
                    </a:lnTo>
                    <a:lnTo>
                      <a:pt x="0" y="14"/>
                    </a:lnTo>
                    <a:lnTo>
                      <a:pt x="0" y="16"/>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8" name="Freeform 116"/>
              <p:cNvSpPr>
                <a:spLocks/>
              </p:cNvSpPr>
              <p:nvPr/>
            </p:nvSpPr>
            <p:spPr bwMode="auto">
              <a:xfrm>
                <a:off x="4875" y="2794"/>
                <a:ext cx="49" cy="37"/>
              </a:xfrm>
              <a:custGeom>
                <a:avLst/>
                <a:gdLst>
                  <a:gd name="T0" fmla="*/ 0 w 49"/>
                  <a:gd name="T1" fmla="*/ 18 h 37"/>
                  <a:gd name="T2" fmla="*/ 0 w 49"/>
                  <a:gd name="T3" fmla="*/ 15 h 37"/>
                  <a:gd name="T4" fmla="*/ 1 w 49"/>
                  <a:gd name="T5" fmla="*/ 14 h 37"/>
                  <a:gd name="T6" fmla="*/ 3 w 49"/>
                  <a:gd name="T7" fmla="*/ 13 h 37"/>
                  <a:gd name="T8" fmla="*/ 4 w 49"/>
                  <a:gd name="T9" fmla="*/ 13 h 37"/>
                  <a:gd name="T10" fmla="*/ 7 w 49"/>
                  <a:gd name="T11" fmla="*/ 10 h 37"/>
                  <a:gd name="T12" fmla="*/ 10 w 49"/>
                  <a:gd name="T13" fmla="*/ 10 h 37"/>
                  <a:gd name="T14" fmla="*/ 11 w 49"/>
                  <a:gd name="T15" fmla="*/ 8 h 37"/>
                  <a:gd name="T16" fmla="*/ 14 w 49"/>
                  <a:gd name="T17" fmla="*/ 8 h 37"/>
                  <a:gd name="T18" fmla="*/ 15 w 49"/>
                  <a:gd name="T19" fmla="*/ 5 h 37"/>
                  <a:gd name="T20" fmla="*/ 18 w 49"/>
                  <a:gd name="T21" fmla="*/ 5 h 37"/>
                  <a:gd name="T22" fmla="*/ 21 w 49"/>
                  <a:gd name="T23" fmla="*/ 4 h 37"/>
                  <a:gd name="T24" fmla="*/ 23 w 49"/>
                  <a:gd name="T25" fmla="*/ 4 h 37"/>
                  <a:gd name="T26" fmla="*/ 25 w 49"/>
                  <a:gd name="T27" fmla="*/ 1 h 37"/>
                  <a:gd name="T28" fmla="*/ 26 w 49"/>
                  <a:gd name="T29" fmla="*/ 1 h 37"/>
                  <a:gd name="T30" fmla="*/ 29 w 49"/>
                  <a:gd name="T31" fmla="*/ 0 h 37"/>
                  <a:gd name="T32" fmla="*/ 32 w 49"/>
                  <a:gd name="T33" fmla="*/ 0 h 37"/>
                  <a:gd name="T34" fmla="*/ 32 w 49"/>
                  <a:gd name="T35" fmla="*/ 1 h 37"/>
                  <a:gd name="T36" fmla="*/ 34 w 49"/>
                  <a:gd name="T37" fmla="*/ 4 h 37"/>
                  <a:gd name="T38" fmla="*/ 36 w 49"/>
                  <a:gd name="T39" fmla="*/ 6 h 37"/>
                  <a:gd name="T40" fmla="*/ 36 w 49"/>
                  <a:gd name="T41" fmla="*/ 8 h 37"/>
                  <a:gd name="T42" fmla="*/ 38 w 49"/>
                  <a:gd name="T43" fmla="*/ 10 h 37"/>
                  <a:gd name="T44" fmla="*/ 41 w 49"/>
                  <a:gd name="T45" fmla="*/ 13 h 37"/>
                  <a:gd name="T46" fmla="*/ 43 w 49"/>
                  <a:gd name="T47" fmla="*/ 14 h 37"/>
                  <a:gd name="T48" fmla="*/ 45 w 49"/>
                  <a:gd name="T49" fmla="*/ 15 h 37"/>
                  <a:gd name="T50" fmla="*/ 48 w 49"/>
                  <a:gd name="T51" fmla="*/ 18 h 37"/>
                  <a:gd name="T52" fmla="*/ 43 w 49"/>
                  <a:gd name="T53" fmla="*/ 18 h 37"/>
                  <a:gd name="T54" fmla="*/ 41 w 49"/>
                  <a:gd name="T55" fmla="*/ 21 h 37"/>
                  <a:gd name="T56" fmla="*/ 38 w 49"/>
                  <a:gd name="T57" fmla="*/ 21 h 37"/>
                  <a:gd name="T58" fmla="*/ 36 w 49"/>
                  <a:gd name="T59" fmla="*/ 23 h 37"/>
                  <a:gd name="T60" fmla="*/ 34 w 49"/>
                  <a:gd name="T61" fmla="*/ 23 h 37"/>
                  <a:gd name="T62" fmla="*/ 32 w 49"/>
                  <a:gd name="T63" fmla="*/ 24 h 37"/>
                  <a:gd name="T64" fmla="*/ 29 w 49"/>
                  <a:gd name="T65" fmla="*/ 27 h 37"/>
                  <a:gd name="T66" fmla="*/ 26 w 49"/>
                  <a:gd name="T67" fmla="*/ 30 h 37"/>
                  <a:gd name="T68" fmla="*/ 25 w 49"/>
                  <a:gd name="T69" fmla="*/ 30 h 37"/>
                  <a:gd name="T70" fmla="*/ 22 w 49"/>
                  <a:gd name="T71" fmla="*/ 32 h 37"/>
                  <a:gd name="T72" fmla="*/ 19 w 49"/>
                  <a:gd name="T73" fmla="*/ 32 h 37"/>
                  <a:gd name="T74" fmla="*/ 19 w 49"/>
                  <a:gd name="T75" fmla="*/ 33 h 37"/>
                  <a:gd name="T76" fmla="*/ 16 w 49"/>
                  <a:gd name="T77" fmla="*/ 33 h 37"/>
                  <a:gd name="T78" fmla="*/ 16 w 49"/>
                  <a:gd name="T79" fmla="*/ 35 h 37"/>
                  <a:gd name="T80" fmla="*/ 16 w 49"/>
                  <a:gd name="T81" fmla="*/ 36 h 37"/>
                  <a:gd name="T82" fmla="*/ 14 w 49"/>
                  <a:gd name="T83" fmla="*/ 33 h 37"/>
                  <a:gd name="T84" fmla="*/ 11 w 49"/>
                  <a:gd name="T85" fmla="*/ 32 h 37"/>
                  <a:gd name="T86" fmla="*/ 10 w 49"/>
                  <a:gd name="T87" fmla="*/ 30 h 37"/>
                  <a:gd name="T88" fmla="*/ 7 w 49"/>
                  <a:gd name="T89" fmla="*/ 27 h 37"/>
                  <a:gd name="T90" fmla="*/ 5 w 49"/>
                  <a:gd name="T91" fmla="*/ 26 h 37"/>
                  <a:gd name="T92" fmla="*/ 4 w 49"/>
                  <a:gd name="T93" fmla="*/ 24 h 37"/>
                  <a:gd name="T94" fmla="*/ 1 w 49"/>
                  <a:gd name="T95" fmla="*/ 22 h 37"/>
                  <a:gd name="T96" fmla="*/ 1 w 49"/>
                  <a:gd name="T97" fmla="*/ 21 h 37"/>
                  <a:gd name="T98" fmla="*/ 0 w 49"/>
                  <a:gd name="T99" fmla="*/ 19 h 37"/>
                  <a:gd name="T100" fmla="*/ 0 w 49"/>
                  <a:gd name="T101" fmla="*/ 18 h 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37"/>
                  <a:gd name="T155" fmla="*/ 49 w 49"/>
                  <a:gd name="T156" fmla="*/ 37 h 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37">
                    <a:moveTo>
                      <a:pt x="0" y="18"/>
                    </a:moveTo>
                    <a:lnTo>
                      <a:pt x="0" y="15"/>
                    </a:lnTo>
                    <a:lnTo>
                      <a:pt x="1" y="14"/>
                    </a:lnTo>
                    <a:lnTo>
                      <a:pt x="3" y="13"/>
                    </a:lnTo>
                    <a:lnTo>
                      <a:pt x="4" y="13"/>
                    </a:lnTo>
                    <a:lnTo>
                      <a:pt x="7" y="10"/>
                    </a:lnTo>
                    <a:lnTo>
                      <a:pt x="10" y="10"/>
                    </a:lnTo>
                    <a:lnTo>
                      <a:pt x="11" y="8"/>
                    </a:lnTo>
                    <a:lnTo>
                      <a:pt x="14" y="8"/>
                    </a:lnTo>
                    <a:lnTo>
                      <a:pt x="15" y="5"/>
                    </a:lnTo>
                    <a:lnTo>
                      <a:pt x="18" y="5"/>
                    </a:lnTo>
                    <a:lnTo>
                      <a:pt x="21" y="4"/>
                    </a:lnTo>
                    <a:lnTo>
                      <a:pt x="23" y="4"/>
                    </a:lnTo>
                    <a:lnTo>
                      <a:pt x="25" y="1"/>
                    </a:lnTo>
                    <a:lnTo>
                      <a:pt x="26" y="1"/>
                    </a:lnTo>
                    <a:lnTo>
                      <a:pt x="29" y="0"/>
                    </a:lnTo>
                    <a:lnTo>
                      <a:pt x="32" y="0"/>
                    </a:lnTo>
                    <a:lnTo>
                      <a:pt x="32" y="1"/>
                    </a:lnTo>
                    <a:lnTo>
                      <a:pt x="34" y="4"/>
                    </a:lnTo>
                    <a:lnTo>
                      <a:pt x="36" y="6"/>
                    </a:lnTo>
                    <a:lnTo>
                      <a:pt x="36" y="8"/>
                    </a:lnTo>
                    <a:lnTo>
                      <a:pt x="38" y="10"/>
                    </a:lnTo>
                    <a:lnTo>
                      <a:pt x="41" y="13"/>
                    </a:lnTo>
                    <a:lnTo>
                      <a:pt x="43" y="14"/>
                    </a:lnTo>
                    <a:lnTo>
                      <a:pt x="45" y="15"/>
                    </a:lnTo>
                    <a:lnTo>
                      <a:pt x="48" y="18"/>
                    </a:lnTo>
                    <a:lnTo>
                      <a:pt x="43" y="18"/>
                    </a:lnTo>
                    <a:lnTo>
                      <a:pt x="41" y="21"/>
                    </a:lnTo>
                    <a:lnTo>
                      <a:pt x="38" y="21"/>
                    </a:lnTo>
                    <a:lnTo>
                      <a:pt x="36" y="23"/>
                    </a:lnTo>
                    <a:lnTo>
                      <a:pt x="34" y="23"/>
                    </a:lnTo>
                    <a:lnTo>
                      <a:pt x="32" y="24"/>
                    </a:lnTo>
                    <a:lnTo>
                      <a:pt x="29" y="27"/>
                    </a:lnTo>
                    <a:lnTo>
                      <a:pt x="26" y="30"/>
                    </a:lnTo>
                    <a:lnTo>
                      <a:pt x="25" y="30"/>
                    </a:lnTo>
                    <a:lnTo>
                      <a:pt x="22" y="32"/>
                    </a:lnTo>
                    <a:lnTo>
                      <a:pt x="19" y="32"/>
                    </a:lnTo>
                    <a:lnTo>
                      <a:pt x="19" y="33"/>
                    </a:lnTo>
                    <a:lnTo>
                      <a:pt x="16" y="33"/>
                    </a:lnTo>
                    <a:lnTo>
                      <a:pt x="16" y="35"/>
                    </a:lnTo>
                    <a:lnTo>
                      <a:pt x="16" y="36"/>
                    </a:lnTo>
                    <a:lnTo>
                      <a:pt x="14" y="33"/>
                    </a:lnTo>
                    <a:lnTo>
                      <a:pt x="11" y="32"/>
                    </a:lnTo>
                    <a:lnTo>
                      <a:pt x="10" y="30"/>
                    </a:lnTo>
                    <a:lnTo>
                      <a:pt x="7" y="27"/>
                    </a:lnTo>
                    <a:lnTo>
                      <a:pt x="5" y="26"/>
                    </a:lnTo>
                    <a:lnTo>
                      <a:pt x="4" y="24"/>
                    </a:lnTo>
                    <a:lnTo>
                      <a:pt x="1" y="22"/>
                    </a:lnTo>
                    <a:lnTo>
                      <a:pt x="1" y="21"/>
                    </a:lnTo>
                    <a:lnTo>
                      <a:pt x="0" y="19"/>
                    </a:lnTo>
                    <a:lnTo>
                      <a:pt x="0" y="18"/>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09" name="Freeform 117"/>
              <p:cNvSpPr>
                <a:spLocks/>
              </p:cNvSpPr>
              <p:nvPr/>
            </p:nvSpPr>
            <p:spPr bwMode="auto">
              <a:xfrm>
                <a:off x="4925" y="2774"/>
                <a:ext cx="36" cy="30"/>
              </a:xfrm>
              <a:custGeom>
                <a:avLst/>
                <a:gdLst>
                  <a:gd name="T0" fmla="*/ 0 w 36"/>
                  <a:gd name="T1" fmla="*/ 12 h 30"/>
                  <a:gd name="T2" fmla="*/ 25 w 36"/>
                  <a:gd name="T3" fmla="*/ 0 h 30"/>
                  <a:gd name="T4" fmla="*/ 27 w 36"/>
                  <a:gd name="T5" fmla="*/ 0 h 30"/>
                  <a:gd name="T6" fmla="*/ 30 w 36"/>
                  <a:gd name="T7" fmla="*/ 1 h 30"/>
                  <a:gd name="T8" fmla="*/ 32 w 36"/>
                  <a:gd name="T9" fmla="*/ 4 h 30"/>
                  <a:gd name="T10" fmla="*/ 32 w 36"/>
                  <a:gd name="T11" fmla="*/ 5 h 30"/>
                  <a:gd name="T12" fmla="*/ 32 w 36"/>
                  <a:gd name="T13" fmla="*/ 6 h 30"/>
                  <a:gd name="T14" fmla="*/ 35 w 36"/>
                  <a:gd name="T15" fmla="*/ 8 h 30"/>
                  <a:gd name="T16" fmla="*/ 35 w 36"/>
                  <a:gd name="T17" fmla="*/ 10 h 30"/>
                  <a:gd name="T18" fmla="*/ 35 w 36"/>
                  <a:gd name="T19" fmla="*/ 12 h 30"/>
                  <a:gd name="T20" fmla="*/ 35 w 36"/>
                  <a:gd name="T21" fmla="*/ 15 h 30"/>
                  <a:gd name="T22" fmla="*/ 35 w 36"/>
                  <a:gd name="T23" fmla="*/ 17 h 30"/>
                  <a:gd name="T24" fmla="*/ 34 w 36"/>
                  <a:gd name="T25" fmla="*/ 17 h 30"/>
                  <a:gd name="T26" fmla="*/ 31 w 36"/>
                  <a:gd name="T27" fmla="*/ 18 h 30"/>
                  <a:gd name="T28" fmla="*/ 29 w 36"/>
                  <a:gd name="T29" fmla="*/ 18 h 30"/>
                  <a:gd name="T30" fmla="*/ 29 w 36"/>
                  <a:gd name="T31" fmla="*/ 21 h 30"/>
                  <a:gd name="T32" fmla="*/ 26 w 36"/>
                  <a:gd name="T33" fmla="*/ 21 h 30"/>
                  <a:gd name="T34" fmla="*/ 23 w 36"/>
                  <a:gd name="T35" fmla="*/ 23 h 30"/>
                  <a:gd name="T36" fmla="*/ 21 w 36"/>
                  <a:gd name="T37" fmla="*/ 23 h 30"/>
                  <a:gd name="T38" fmla="*/ 21 w 36"/>
                  <a:gd name="T39" fmla="*/ 24 h 30"/>
                  <a:gd name="T40" fmla="*/ 19 w 36"/>
                  <a:gd name="T41" fmla="*/ 24 h 30"/>
                  <a:gd name="T42" fmla="*/ 18 w 36"/>
                  <a:gd name="T43" fmla="*/ 25 h 30"/>
                  <a:gd name="T44" fmla="*/ 16 w 36"/>
                  <a:gd name="T45" fmla="*/ 25 h 30"/>
                  <a:gd name="T46" fmla="*/ 16 w 36"/>
                  <a:gd name="T47" fmla="*/ 28 h 30"/>
                  <a:gd name="T48" fmla="*/ 13 w 36"/>
                  <a:gd name="T49" fmla="*/ 28 h 30"/>
                  <a:gd name="T50" fmla="*/ 13 w 36"/>
                  <a:gd name="T51" fmla="*/ 29 h 30"/>
                  <a:gd name="T52" fmla="*/ 10 w 36"/>
                  <a:gd name="T53" fmla="*/ 28 h 30"/>
                  <a:gd name="T54" fmla="*/ 9 w 36"/>
                  <a:gd name="T55" fmla="*/ 27 h 30"/>
                  <a:gd name="T56" fmla="*/ 6 w 36"/>
                  <a:gd name="T57" fmla="*/ 24 h 30"/>
                  <a:gd name="T58" fmla="*/ 4 w 36"/>
                  <a:gd name="T59" fmla="*/ 22 h 30"/>
                  <a:gd name="T60" fmla="*/ 4 w 36"/>
                  <a:gd name="T61" fmla="*/ 21 h 30"/>
                  <a:gd name="T62" fmla="*/ 3 w 36"/>
                  <a:gd name="T63" fmla="*/ 18 h 30"/>
                  <a:gd name="T64" fmla="*/ 0 w 36"/>
                  <a:gd name="T65" fmla="*/ 16 h 30"/>
                  <a:gd name="T66" fmla="*/ 0 w 36"/>
                  <a:gd name="T67" fmla="*/ 13 h 30"/>
                  <a:gd name="T68" fmla="*/ 0 w 36"/>
                  <a:gd name="T69" fmla="*/ 12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30"/>
                  <a:gd name="T107" fmla="*/ 36 w 36"/>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30">
                    <a:moveTo>
                      <a:pt x="0" y="12"/>
                    </a:moveTo>
                    <a:lnTo>
                      <a:pt x="25" y="0"/>
                    </a:lnTo>
                    <a:lnTo>
                      <a:pt x="27" y="0"/>
                    </a:lnTo>
                    <a:lnTo>
                      <a:pt x="30" y="1"/>
                    </a:lnTo>
                    <a:lnTo>
                      <a:pt x="32" y="4"/>
                    </a:lnTo>
                    <a:lnTo>
                      <a:pt x="32" y="5"/>
                    </a:lnTo>
                    <a:lnTo>
                      <a:pt x="32" y="6"/>
                    </a:lnTo>
                    <a:lnTo>
                      <a:pt x="35" y="8"/>
                    </a:lnTo>
                    <a:lnTo>
                      <a:pt x="35" y="10"/>
                    </a:lnTo>
                    <a:lnTo>
                      <a:pt x="35" y="12"/>
                    </a:lnTo>
                    <a:lnTo>
                      <a:pt x="35" y="15"/>
                    </a:lnTo>
                    <a:lnTo>
                      <a:pt x="35" y="17"/>
                    </a:lnTo>
                    <a:lnTo>
                      <a:pt x="34" y="17"/>
                    </a:lnTo>
                    <a:lnTo>
                      <a:pt x="31" y="18"/>
                    </a:lnTo>
                    <a:lnTo>
                      <a:pt x="29" y="18"/>
                    </a:lnTo>
                    <a:lnTo>
                      <a:pt x="29" y="21"/>
                    </a:lnTo>
                    <a:lnTo>
                      <a:pt x="26" y="21"/>
                    </a:lnTo>
                    <a:lnTo>
                      <a:pt x="23" y="23"/>
                    </a:lnTo>
                    <a:lnTo>
                      <a:pt x="21" y="23"/>
                    </a:lnTo>
                    <a:lnTo>
                      <a:pt x="21" y="24"/>
                    </a:lnTo>
                    <a:lnTo>
                      <a:pt x="19" y="24"/>
                    </a:lnTo>
                    <a:lnTo>
                      <a:pt x="18" y="25"/>
                    </a:lnTo>
                    <a:lnTo>
                      <a:pt x="16" y="25"/>
                    </a:lnTo>
                    <a:lnTo>
                      <a:pt x="16" y="28"/>
                    </a:lnTo>
                    <a:lnTo>
                      <a:pt x="13" y="28"/>
                    </a:lnTo>
                    <a:lnTo>
                      <a:pt x="13" y="29"/>
                    </a:lnTo>
                    <a:lnTo>
                      <a:pt x="10" y="28"/>
                    </a:lnTo>
                    <a:lnTo>
                      <a:pt x="9" y="27"/>
                    </a:lnTo>
                    <a:lnTo>
                      <a:pt x="6" y="24"/>
                    </a:lnTo>
                    <a:lnTo>
                      <a:pt x="4" y="22"/>
                    </a:lnTo>
                    <a:lnTo>
                      <a:pt x="4" y="21"/>
                    </a:lnTo>
                    <a:lnTo>
                      <a:pt x="3" y="18"/>
                    </a:lnTo>
                    <a:lnTo>
                      <a:pt x="0" y="16"/>
                    </a:lnTo>
                    <a:lnTo>
                      <a:pt x="0" y="13"/>
                    </a:lnTo>
                    <a:lnTo>
                      <a:pt x="0" y="12"/>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0" name="Freeform 118"/>
              <p:cNvSpPr>
                <a:spLocks/>
              </p:cNvSpPr>
              <p:nvPr/>
            </p:nvSpPr>
            <p:spPr bwMode="auto">
              <a:xfrm>
                <a:off x="4968" y="2755"/>
                <a:ext cx="31" cy="30"/>
              </a:xfrm>
              <a:custGeom>
                <a:avLst/>
                <a:gdLst>
                  <a:gd name="T0" fmla="*/ 0 w 31"/>
                  <a:gd name="T1" fmla="*/ 11 h 30"/>
                  <a:gd name="T2" fmla="*/ 0 w 31"/>
                  <a:gd name="T3" fmla="*/ 9 h 30"/>
                  <a:gd name="T4" fmla="*/ 1 w 31"/>
                  <a:gd name="T5" fmla="*/ 9 h 30"/>
                  <a:gd name="T6" fmla="*/ 4 w 31"/>
                  <a:gd name="T7" fmla="*/ 6 h 30"/>
                  <a:gd name="T8" fmla="*/ 5 w 31"/>
                  <a:gd name="T9" fmla="*/ 6 h 30"/>
                  <a:gd name="T10" fmla="*/ 5 w 31"/>
                  <a:gd name="T11" fmla="*/ 4 h 30"/>
                  <a:gd name="T12" fmla="*/ 8 w 31"/>
                  <a:gd name="T13" fmla="*/ 4 h 30"/>
                  <a:gd name="T14" fmla="*/ 10 w 31"/>
                  <a:gd name="T15" fmla="*/ 3 h 30"/>
                  <a:gd name="T16" fmla="*/ 11 w 31"/>
                  <a:gd name="T17" fmla="*/ 3 h 30"/>
                  <a:gd name="T18" fmla="*/ 11 w 31"/>
                  <a:gd name="T19" fmla="*/ 0 h 30"/>
                  <a:gd name="T20" fmla="*/ 14 w 31"/>
                  <a:gd name="T21" fmla="*/ 0 h 30"/>
                  <a:gd name="T22" fmla="*/ 15 w 31"/>
                  <a:gd name="T23" fmla="*/ 0 h 30"/>
                  <a:gd name="T24" fmla="*/ 16 w 31"/>
                  <a:gd name="T25" fmla="*/ 0 h 30"/>
                  <a:gd name="T26" fmla="*/ 19 w 31"/>
                  <a:gd name="T27" fmla="*/ 0 h 30"/>
                  <a:gd name="T28" fmla="*/ 20 w 31"/>
                  <a:gd name="T29" fmla="*/ 0 h 30"/>
                  <a:gd name="T30" fmla="*/ 23 w 31"/>
                  <a:gd name="T31" fmla="*/ 0 h 30"/>
                  <a:gd name="T32" fmla="*/ 25 w 31"/>
                  <a:gd name="T33" fmla="*/ 1 h 30"/>
                  <a:gd name="T34" fmla="*/ 26 w 31"/>
                  <a:gd name="T35" fmla="*/ 4 h 30"/>
                  <a:gd name="T36" fmla="*/ 29 w 31"/>
                  <a:gd name="T37" fmla="*/ 5 h 30"/>
                  <a:gd name="T38" fmla="*/ 29 w 31"/>
                  <a:gd name="T39" fmla="*/ 8 h 30"/>
                  <a:gd name="T40" fmla="*/ 29 w 31"/>
                  <a:gd name="T41" fmla="*/ 9 h 30"/>
                  <a:gd name="T42" fmla="*/ 30 w 31"/>
                  <a:gd name="T43" fmla="*/ 11 h 30"/>
                  <a:gd name="T44" fmla="*/ 30 w 31"/>
                  <a:gd name="T45" fmla="*/ 14 h 30"/>
                  <a:gd name="T46" fmla="*/ 30 w 31"/>
                  <a:gd name="T47" fmla="*/ 15 h 30"/>
                  <a:gd name="T48" fmla="*/ 30 w 31"/>
                  <a:gd name="T49" fmla="*/ 18 h 30"/>
                  <a:gd name="T50" fmla="*/ 29 w 31"/>
                  <a:gd name="T51" fmla="*/ 18 h 30"/>
                  <a:gd name="T52" fmla="*/ 26 w 31"/>
                  <a:gd name="T53" fmla="*/ 19 h 30"/>
                  <a:gd name="T54" fmla="*/ 24 w 31"/>
                  <a:gd name="T55" fmla="*/ 19 h 30"/>
                  <a:gd name="T56" fmla="*/ 24 w 31"/>
                  <a:gd name="T57" fmla="*/ 21 h 30"/>
                  <a:gd name="T58" fmla="*/ 21 w 31"/>
                  <a:gd name="T59" fmla="*/ 21 h 30"/>
                  <a:gd name="T60" fmla="*/ 19 w 31"/>
                  <a:gd name="T61" fmla="*/ 23 h 30"/>
                  <a:gd name="T62" fmla="*/ 16 w 31"/>
                  <a:gd name="T63" fmla="*/ 23 h 30"/>
                  <a:gd name="T64" fmla="*/ 16 w 31"/>
                  <a:gd name="T65" fmla="*/ 25 h 30"/>
                  <a:gd name="T66" fmla="*/ 15 w 31"/>
                  <a:gd name="T67" fmla="*/ 25 h 30"/>
                  <a:gd name="T68" fmla="*/ 14 w 31"/>
                  <a:gd name="T69" fmla="*/ 25 h 30"/>
                  <a:gd name="T70" fmla="*/ 11 w 31"/>
                  <a:gd name="T71" fmla="*/ 25 h 30"/>
                  <a:gd name="T72" fmla="*/ 11 w 31"/>
                  <a:gd name="T73" fmla="*/ 28 h 30"/>
                  <a:gd name="T74" fmla="*/ 9 w 31"/>
                  <a:gd name="T75" fmla="*/ 28 h 30"/>
                  <a:gd name="T76" fmla="*/ 9 w 31"/>
                  <a:gd name="T77" fmla="*/ 29 h 30"/>
                  <a:gd name="T78" fmla="*/ 8 w 31"/>
                  <a:gd name="T79" fmla="*/ 26 h 30"/>
                  <a:gd name="T80" fmla="*/ 8 w 31"/>
                  <a:gd name="T81" fmla="*/ 24 h 30"/>
                  <a:gd name="T82" fmla="*/ 8 w 31"/>
                  <a:gd name="T83" fmla="*/ 23 h 30"/>
                  <a:gd name="T84" fmla="*/ 8 w 31"/>
                  <a:gd name="T85" fmla="*/ 20 h 30"/>
                  <a:gd name="T86" fmla="*/ 5 w 31"/>
                  <a:gd name="T87" fmla="*/ 19 h 30"/>
                  <a:gd name="T88" fmla="*/ 5 w 31"/>
                  <a:gd name="T89" fmla="*/ 18 h 30"/>
                  <a:gd name="T90" fmla="*/ 5 w 31"/>
                  <a:gd name="T91" fmla="*/ 15 h 30"/>
                  <a:gd name="T92" fmla="*/ 3 w 31"/>
                  <a:gd name="T93" fmla="*/ 14 h 30"/>
                  <a:gd name="T94" fmla="*/ 1 w 31"/>
                  <a:gd name="T95" fmla="*/ 11 h 30"/>
                  <a:gd name="T96" fmla="*/ 0 w 31"/>
                  <a:gd name="T97" fmla="*/ 1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30"/>
                  <a:gd name="T149" fmla="*/ 31 w 31"/>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30">
                    <a:moveTo>
                      <a:pt x="0" y="11"/>
                    </a:moveTo>
                    <a:lnTo>
                      <a:pt x="0" y="9"/>
                    </a:lnTo>
                    <a:lnTo>
                      <a:pt x="1" y="9"/>
                    </a:lnTo>
                    <a:lnTo>
                      <a:pt x="4" y="6"/>
                    </a:lnTo>
                    <a:lnTo>
                      <a:pt x="5" y="6"/>
                    </a:lnTo>
                    <a:lnTo>
                      <a:pt x="5" y="4"/>
                    </a:lnTo>
                    <a:lnTo>
                      <a:pt x="8" y="4"/>
                    </a:lnTo>
                    <a:lnTo>
                      <a:pt x="10" y="3"/>
                    </a:lnTo>
                    <a:lnTo>
                      <a:pt x="11" y="3"/>
                    </a:lnTo>
                    <a:lnTo>
                      <a:pt x="11" y="0"/>
                    </a:lnTo>
                    <a:lnTo>
                      <a:pt x="14" y="0"/>
                    </a:lnTo>
                    <a:lnTo>
                      <a:pt x="15" y="0"/>
                    </a:lnTo>
                    <a:lnTo>
                      <a:pt x="16" y="0"/>
                    </a:lnTo>
                    <a:lnTo>
                      <a:pt x="19" y="0"/>
                    </a:lnTo>
                    <a:lnTo>
                      <a:pt x="20" y="0"/>
                    </a:lnTo>
                    <a:lnTo>
                      <a:pt x="23" y="0"/>
                    </a:lnTo>
                    <a:lnTo>
                      <a:pt x="25" y="1"/>
                    </a:lnTo>
                    <a:lnTo>
                      <a:pt x="26" y="4"/>
                    </a:lnTo>
                    <a:lnTo>
                      <a:pt x="29" y="5"/>
                    </a:lnTo>
                    <a:lnTo>
                      <a:pt x="29" y="8"/>
                    </a:lnTo>
                    <a:lnTo>
                      <a:pt x="29" y="9"/>
                    </a:lnTo>
                    <a:lnTo>
                      <a:pt x="30" y="11"/>
                    </a:lnTo>
                    <a:lnTo>
                      <a:pt x="30" y="14"/>
                    </a:lnTo>
                    <a:lnTo>
                      <a:pt x="30" y="15"/>
                    </a:lnTo>
                    <a:lnTo>
                      <a:pt x="30" y="18"/>
                    </a:lnTo>
                    <a:lnTo>
                      <a:pt x="29" y="18"/>
                    </a:lnTo>
                    <a:lnTo>
                      <a:pt x="26" y="19"/>
                    </a:lnTo>
                    <a:lnTo>
                      <a:pt x="24" y="19"/>
                    </a:lnTo>
                    <a:lnTo>
                      <a:pt x="24" y="21"/>
                    </a:lnTo>
                    <a:lnTo>
                      <a:pt x="21" y="21"/>
                    </a:lnTo>
                    <a:lnTo>
                      <a:pt x="19" y="23"/>
                    </a:lnTo>
                    <a:lnTo>
                      <a:pt x="16" y="23"/>
                    </a:lnTo>
                    <a:lnTo>
                      <a:pt x="16" y="25"/>
                    </a:lnTo>
                    <a:lnTo>
                      <a:pt x="15" y="25"/>
                    </a:lnTo>
                    <a:lnTo>
                      <a:pt x="14" y="25"/>
                    </a:lnTo>
                    <a:lnTo>
                      <a:pt x="11" y="25"/>
                    </a:lnTo>
                    <a:lnTo>
                      <a:pt x="11" y="28"/>
                    </a:lnTo>
                    <a:lnTo>
                      <a:pt x="9" y="28"/>
                    </a:lnTo>
                    <a:lnTo>
                      <a:pt x="9" y="29"/>
                    </a:lnTo>
                    <a:lnTo>
                      <a:pt x="8" y="26"/>
                    </a:lnTo>
                    <a:lnTo>
                      <a:pt x="8" y="24"/>
                    </a:lnTo>
                    <a:lnTo>
                      <a:pt x="8" y="23"/>
                    </a:lnTo>
                    <a:lnTo>
                      <a:pt x="8" y="20"/>
                    </a:lnTo>
                    <a:lnTo>
                      <a:pt x="5" y="19"/>
                    </a:lnTo>
                    <a:lnTo>
                      <a:pt x="5" y="18"/>
                    </a:lnTo>
                    <a:lnTo>
                      <a:pt x="5" y="15"/>
                    </a:lnTo>
                    <a:lnTo>
                      <a:pt x="3" y="14"/>
                    </a:lnTo>
                    <a:lnTo>
                      <a:pt x="1" y="11"/>
                    </a:lnTo>
                    <a:lnTo>
                      <a:pt x="0" y="1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1" name="Freeform 119"/>
              <p:cNvSpPr>
                <a:spLocks/>
              </p:cNvSpPr>
              <p:nvPr/>
            </p:nvSpPr>
            <p:spPr bwMode="auto">
              <a:xfrm>
                <a:off x="5002" y="2740"/>
                <a:ext cx="40" cy="26"/>
              </a:xfrm>
              <a:custGeom>
                <a:avLst/>
                <a:gdLst>
                  <a:gd name="T0" fmla="*/ 0 w 40"/>
                  <a:gd name="T1" fmla="*/ 10 h 26"/>
                  <a:gd name="T2" fmla="*/ 0 w 40"/>
                  <a:gd name="T3" fmla="*/ 7 h 26"/>
                  <a:gd name="T4" fmla="*/ 3 w 40"/>
                  <a:gd name="T5" fmla="*/ 6 h 26"/>
                  <a:gd name="T6" fmla="*/ 3 w 40"/>
                  <a:gd name="T7" fmla="*/ 5 h 26"/>
                  <a:gd name="T8" fmla="*/ 5 w 40"/>
                  <a:gd name="T9" fmla="*/ 5 h 26"/>
                  <a:gd name="T10" fmla="*/ 7 w 40"/>
                  <a:gd name="T11" fmla="*/ 2 h 26"/>
                  <a:gd name="T12" fmla="*/ 8 w 40"/>
                  <a:gd name="T13" fmla="*/ 2 h 26"/>
                  <a:gd name="T14" fmla="*/ 11 w 40"/>
                  <a:gd name="T15" fmla="*/ 2 h 26"/>
                  <a:gd name="T16" fmla="*/ 13 w 40"/>
                  <a:gd name="T17" fmla="*/ 2 h 26"/>
                  <a:gd name="T18" fmla="*/ 13 w 40"/>
                  <a:gd name="T19" fmla="*/ 1 h 26"/>
                  <a:gd name="T20" fmla="*/ 15 w 40"/>
                  <a:gd name="T21" fmla="*/ 1 h 26"/>
                  <a:gd name="T22" fmla="*/ 17 w 40"/>
                  <a:gd name="T23" fmla="*/ 1 h 26"/>
                  <a:gd name="T24" fmla="*/ 19 w 40"/>
                  <a:gd name="T25" fmla="*/ 1 h 26"/>
                  <a:gd name="T26" fmla="*/ 22 w 40"/>
                  <a:gd name="T27" fmla="*/ 1 h 26"/>
                  <a:gd name="T28" fmla="*/ 23 w 40"/>
                  <a:gd name="T29" fmla="*/ 1 h 26"/>
                  <a:gd name="T30" fmla="*/ 23 w 40"/>
                  <a:gd name="T31" fmla="*/ 0 h 26"/>
                  <a:gd name="T32" fmla="*/ 26 w 40"/>
                  <a:gd name="T33" fmla="*/ 0 h 26"/>
                  <a:gd name="T34" fmla="*/ 28 w 40"/>
                  <a:gd name="T35" fmla="*/ 0 h 26"/>
                  <a:gd name="T36" fmla="*/ 30 w 40"/>
                  <a:gd name="T37" fmla="*/ 1 h 26"/>
                  <a:gd name="T38" fmla="*/ 32 w 40"/>
                  <a:gd name="T39" fmla="*/ 2 h 26"/>
                  <a:gd name="T40" fmla="*/ 34 w 40"/>
                  <a:gd name="T41" fmla="*/ 4 h 26"/>
                  <a:gd name="T42" fmla="*/ 36 w 40"/>
                  <a:gd name="T43" fmla="*/ 6 h 26"/>
                  <a:gd name="T44" fmla="*/ 38 w 40"/>
                  <a:gd name="T45" fmla="*/ 7 h 26"/>
                  <a:gd name="T46" fmla="*/ 38 w 40"/>
                  <a:gd name="T47" fmla="*/ 8 h 26"/>
                  <a:gd name="T48" fmla="*/ 39 w 40"/>
                  <a:gd name="T49" fmla="*/ 11 h 26"/>
                  <a:gd name="T50" fmla="*/ 39 w 40"/>
                  <a:gd name="T51" fmla="*/ 12 h 26"/>
                  <a:gd name="T52" fmla="*/ 38 w 40"/>
                  <a:gd name="T53" fmla="*/ 13 h 26"/>
                  <a:gd name="T54" fmla="*/ 38 w 40"/>
                  <a:gd name="T55" fmla="*/ 15 h 26"/>
                  <a:gd name="T56" fmla="*/ 35 w 40"/>
                  <a:gd name="T57" fmla="*/ 15 h 26"/>
                  <a:gd name="T58" fmla="*/ 32 w 40"/>
                  <a:gd name="T59" fmla="*/ 15 h 26"/>
                  <a:gd name="T60" fmla="*/ 30 w 40"/>
                  <a:gd name="T61" fmla="*/ 15 h 26"/>
                  <a:gd name="T62" fmla="*/ 30 w 40"/>
                  <a:gd name="T63" fmla="*/ 18 h 26"/>
                  <a:gd name="T64" fmla="*/ 28 w 40"/>
                  <a:gd name="T65" fmla="*/ 18 h 26"/>
                  <a:gd name="T66" fmla="*/ 27 w 40"/>
                  <a:gd name="T67" fmla="*/ 19 h 26"/>
                  <a:gd name="T68" fmla="*/ 24 w 40"/>
                  <a:gd name="T69" fmla="*/ 19 h 26"/>
                  <a:gd name="T70" fmla="*/ 24 w 40"/>
                  <a:gd name="T71" fmla="*/ 21 h 26"/>
                  <a:gd name="T72" fmla="*/ 22 w 40"/>
                  <a:gd name="T73" fmla="*/ 21 h 26"/>
                  <a:gd name="T74" fmla="*/ 19 w 40"/>
                  <a:gd name="T75" fmla="*/ 21 h 26"/>
                  <a:gd name="T76" fmla="*/ 17 w 40"/>
                  <a:gd name="T77" fmla="*/ 21 h 26"/>
                  <a:gd name="T78" fmla="*/ 17 w 40"/>
                  <a:gd name="T79" fmla="*/ 24 h 26"/>
                  <a:gd name="T80" fmla="*/ 15 w 40"/>
                  <a:gd name="T81" fmla="*/ 24 h 26"/>
                  <a:gd name="T82" fmla="*/ 13 w 40"/>
                  <a:gd name="T83" fmla="*/ 24 h 26"/>
                  <a:gd name="T84" fmla="*/ 12 w 40"/>
                  <a:gd name="T85" fmla="*/ 24 h 26"/>
                  <a:gd name="T86" fmla="*/ 12 w 40"/>
                  <a:gd name="T87" fmla="*/ 25 h 26"/>
                  <a:gd name="T88" fmla="*/ 9 w 40"/>
                  <a:gd name="T89" fmla="*/ 24 h 26"/>
                  <a:gd name="T90" fmla="*/ 9 w 40"/>
                  <a:gd name="T91" fmla="*/ 21 h 26"/>
                  <a:gd name="T92" fmla="*/ 9 w 40"/>
                  <a:gd name="T93" fmla="*/ 19 h 26"/>
                  <a:gd name="T94" fmla="*/ 9 w 40"/>
                  <a:gd name="T95" fmla="*/ 18 h 26"/>
                  <a:gd name="T96" fmla="*/ 8 w 40"/>
                  <a:gd name="T97" fmla="*/ 15 h 26"/>
                  <a:gd name="T98" fmla="*/ 7 w 40"/>
                  <a:gd name="T99" fmla="*/ 13 h 26"/>
                  <a:gd name="T100" fmla="*/ 4 w 40"/>
                  <a:gd name="T101" fmla="*/ 11 h 26"/>
                  <a:gd name="T102" fmla="*/ 1 w 40"/>
                  <a:gd name="T103" fmla="*/ 10 h 26"/>
                  <a:gd name="T104" fmla="*/ 0 w 40"/>
                  <a:gd name="T105" fmla="*/ 10 h 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
                  <a:gd name="T160" fmla="*/ 0 h 26"/>
                  <a:gd name="T161" fmla="*/ 40 w 40"/>
                  <a:gd name="T162" fmla="*/ 26 h 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 h="26">
                    <a:moveTo>
                      <a:pt x="0" y="10"/>
                    </a:moveTo>
                    <a:lnTo>
                      <a:pt x="0" y="7"/>
                    </a:lnTo>
                    <a:lnTo>
                      <a:pt x="3" y="6"/>
                    </a:lnTo>
                    <a:lnTo>
                      <a:pt x="3" y="5"/>
                    </a:lnTo>
                    <a:lnTo>
                      <a:pt x="5" y="5"/>
                    </a:lnTo>
                    <a:lnTo>
                      <a:pt x="7" y="2"/>
                    </a:lnTo>
                    <a:lnTo>
                      <a:pt x="8" y="2"/>
                    </a:lnTo>
                    <a:lnTo>
                      <a:pt x="11" y="2"/>
                    </a:lnTo>
                    <a:lnTo>
                      <a:pt x="13" y="2"/>
                    </a:lnTo>
                    <a:lnTo>
                      <a:pt x="13" y="1"/>
                    </a:lnTo>
                    <a:lnTo>
                      <a:pt x="15" y="1"/>
                    </a:lnTo>
                    <a:lnTo>
                      <a:pt x="17" y="1"/>
                    </a:lnTo>
                    <a:lnTo>
                      <a:pt x="19" y="1"/>
                    </a:lnTo>
                    <a:lnTo>
                      <a:pt x="22" y="1"/>
                    </a:lnTo>
                    <a:lnTo>
                      <a:pt x="23" y="1"/>
                    </a:lnTo>
                    <a:lnTo>
                      <a:pt x="23" y="0"/>
                    </a:lnTo>
                    <a:lnTo>
                      <a:pt x="26" y="0"/>
                    </a:lnTo>
                    <a:lnTo>
                      <a:pt x="28" y="0"/>
                    </a:lnTo>
                    <a:lnTo>
                      <a:pt x="30" y="1"/>
                    </a:lnTo>
                    <a:lnTo>
                      <a:pt x="32" y="2"/>
                    </a:lnTo>
                    <a:lnTo>
                      <a:pt x="34" y="4"/>
                    </a:lnTo>
                    <a:lnTo>
                      <a:pt x="36" y="6"/>
                    </a:lnTo>
                    <a:lnTo>
                      <a:pt x="38" y="7"/>
                    </a:lnTo>
                    <a:lnTo>
                      <a:pt x="38" y="8"/>
                    </a:lnTo>
                    <a:lnTo>
                      <a:pt x="39" y="11"/>
                    </a:lnTo>
                    <a:lnTo>
                      <a:pt x="39" y="12"/>
                    </a:lnTo>
                    <a:lnTo>
                      <a:pt x="38" y="13"/>
                    </a:lnTo>
                    <a:lnTo>
                      <a:pt x="38" y="15"/>
                    </a:lnTo>
                    <a:lnTo>
                      <a:pt x="35" y="15"/>
                    </a:lnTo>
                    <a:lnTo>
                      <a:pt x="32" y="15"/>
                    </a:lnTo>
                    <a:lnTo>
                      <a:pt x="30" y="15"/>
                    </a:lnTo>
                    <a:lnTo>
                      <a:pt x="30" y="18"/>
                    </a:lnTo>
                    <a:lnTo>
                      <a:pt x="28" y="18"/>
                    </a:lnTo>
                    <a:lnTo>
                      <a:pt x="27" y="19"/>
                    </a:lnTo>
                    <a:lnTo>
                      <a:pt x="24" y="19"/>
                    </a:lnTo>
                    <a:lnTo>
                      <a:pt x="24" y="21"/>
                    </a:lnTo>
                    <a:lnTo>
                      <a:pt x="22" y="21"/>
                    </a:lnTo>
                    <a:lnTo>
                      <a:pt x="19" y="21"/>
                    </a:lnTo>
                    <a:lnTo>
                      <a:pt x="17" y="21"/>
                    </a:lnTo>
                    <a:lnTo>
                      <a:pt x="17" y="24"/>
                    </a:lnTo>
                    <a:lnTo>
                      <a:pt x="15" y="24"/>
                    </a:lnTo>
                    <a:lnTo>
                      <a:pt x="13" y="24"/>
                    </a:lnTo>
                    <a:lnTo>
                      <a:pt x="12" y="24"/>
                    </a:lnTo>
                    <a:lnTo>
                      <a:pt x="12" y="25"/>
                    </a:lnTo>
                    <a:lnTo>
                      <a:pt x="9" y="24"/>
                    </a:lnTo>
                    <a:lnTo>
                      <a:pt x="9" y="21"/>
                    </a:lnTo>
                    <a:lnTo>
                      <a:pt x="9" y="19"/>
                    </a:lnTo>
                    <a:lnTo>
                      <a:pt x="9" y="18"/>
                    </a:lnTo>
                    <a:lnTo>
                      <a:pt x="8" y="15"/>
                    </a:lnTo>
                    <a:lnTo>
                      <a:pt x="7" y="13"/>
                    </a:lnTo>
                    <a:lnTo>
                      <a:pt x="4" y="11"/>
                    </a:lnTo>
                    <a:lnTo>
                      <a:pt x="1" y="10"/>
                    </a:lnTo>
                    <a:lnTo>
                      <a:pt x="0" y="1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2" name="Freeform 120"/>
              <p:cNvSpPr>
                <a:spLocks/>
              </p:cNvSpPr>
              <p:nvPr/>
            </p:nvSpPr>
            <p:spPr bwMode="auto">
              <a:xfrm>
                <a:off x="5046" y="2727"/>
                <a:ext cx="27" cy="23"/>
              </a:xfrm>
              <a:custGeom>
                <a:avLst/>
                <a:gdLst>
                  <a:gd name="T0" fmla="*/ 0 w 27"/>
                  <a:gd name="T1" fmla="*/ 6 h 23"/>
                  <a:gd name="T2" fmla="*/ 0 w 27"/>
                  <a:gd name="T3" fmla="*/ 3 h 23"/>
                  <a:gd name="T4" fmla="*/ 2 w 27"/>
                  <a:gd name="T5" fmla="*/ 3 h 23"/>
                  <a:gd name="T6" fmla="*/ 2 w 27"/>
                  <a:gd name="T7" fmla="*/ 2 h 23"/>
                  <a:gd name="T8" fmla="*/ 4 w 27"/>
                  <a:gd name="T9" fmla="*/ 2 h 23"/>
                  <a:gd name="T10" fmla="*/ 4 w 27"/>
                  <a:gd name="T11" fmla="*/ 1 h 23"/>
                  <a:gd name="T12" fmla="*/ 6 w 27"/>
                  <a:gd name="T13" fmla="*/ 1 h 23"/>
                  <a:gd name="T14" fmla="*/ 8 w 27"/>
                  <a:gd name="T15" fmla="*/ 1 h 23"/>
                  <a:gd name="T16" fmla="*/ 11 w 27"/>
                  <a:gd name="T17" fmla="*/ 1 h 23"/>
                  <a:gd name="T18" fmla="*/ 11 w 27"/>
                  <a:gd name="T19" fmla="*/ 0 h 23"/>
                  <a:gd name="T20" fmla="*/ 12 w 27"/>
                  <a:gd name="T21" fmla="*/ 0 h 23"/>
                  <a:gd name="T22" fmla="*/ 13 w 27"/>
                  <a:gd name="T23" fmla="*/ 0 h 23"/>
                  <a:gd name="T24" fmla="*/ 15 w 27"/>
                  <a:gd name="T25" fmla="*/ 0 h 23"/>
                  <a:gd name="T26" fmla="*/ 17 w 27"/>
                  <a:gd name="T27" fmla="*/ 0 h 23"/>
                  <a:gd name="T28" fmla="*/ 19 w 27"/>
                  <a:gd name="T29" fmla="*/ 0 h 23"/>
                  <a:gd name="T30" fmla="*/ 21 w 27"/>
                  <a:gd name="T31" fmla="*/ 0 h 23"/>
                  <a:gd name="T32" fmla="*/ 22 w 27"/>
                  <a:gd name="T33" fmla="*/ 1 h 23"/>
                  <a:gd name="T34" fmla="*/ 24 w 27"/>
                  <a:gd name="T35" fmla="*/ 2 h 23"/>
                  <a:gd name="T36" fmla="*/ 26 w 27"/>
                  <a:gd name="T37" fmla="*/ 5 h 23"/>
                  <a:gd name="T38" fmla="*/ 26 w 27"/>
                  <a:gd name="T39" fmla="*/ 7 h 23"/>
                  <a:gd name="T40" fmla="*/ 26 w 27"/>
                  <a:gd name="T41" fmla="*/ 8 h 23"/>
                  <a:gd name="T42" fmla="*/ 25 w 27"/>
                  <a:gd name="T43" fmla="*/ 8 h 23"/>
                  <a:gd name="T44" fmla="*/ 25 w 27"/>
                  <a:gd name="T45" fmla="*/ 10 h 23"/>
                  <a:gd name="T46" fmla="*/ 25 w 27"/>
                  <a:gd name="T47" fmla="*/ 12 h 23"/>
                  <a:gd name="T48" fmla="*/ 25 w 27"/>
                  <a:gd name="T49" fmla="*/ 14 h 23"/>
                  <a:gd name="T50" fmla="*/ 22 w 27"/>
                  <a:gd name="T51" fmla="*/ 14 h 23"/>
                  <a:gd name="T52" fmla="*/ 22 w 27"/>
                  <a:gd name="T53" fmla="*/ 15 h 23"/>
                  <a:gd name="T54" fmla="*/ 20 w 27"/>
                  <a:gd name="T55" fmla="*/ 15 h 23"/>
                  <a:gd name="T56" fmla="*/ 20 w 27"/>
                  <a:gd name="T57" fmla="*/ 16 h 23"/>
                  <a:gd name="T58" fmla="*/ 18 w 27"/>
                  <a:gd name="T59" fmla="*/ 16 h 23"/>
                  <a:gd name="T60" fmla="*/ 18 w 27"/>
                  <a:gd name="T61" fmla="*/ 19 h 23"/>
                  <a:gd name="T62" fmla="*/ 15 w 27"/>
                  <a:gd name="T63" fmla="*/ 19 h 23"/>
                  <a:gd name="T64" fmla="*/ 15 w 27"/>
                  <a:gd name="T65" fmla="*/ 20 h 23"/>
                  <a:gd name="T66" fmla="*/ 13 w 27"/>
                  <a:gd name="T67" fmla="*/ 20 h 23"/>
                  <a:gd name="T68" fmla="*/ 12 w 27"/>
                  <a:gd name="T69" fmla="*/ 20 h 23"/>
                  <a:gd name="T70" fmla="*/ 12 w 27"/>
                  <a:gd name="T71" fmla="*/ 21 h 23"/>
                  <a:gd name="T72" fmla="*/ 11 w 27"/>
                  <a:gd name="T73" fmla="*/ 21 h 23"/>
                  <a:gd name="T74" fmla="*/ 11 w 27"/>
                  <a:gd name="T75" fmla="*/ 22 h 23"/>
                  <a:gd name="T76" fmla="*/ 11 w 27"/>
                  <a:gd name="T77" fmla="*/ 20 h 23"/>
                  <a:gd name="T78" fmla="*/ 11 w 27"/>
                  <a:gd name="T79" fmla="*/ 19 h 23"/>
                  <a:gd name="T80" fmla="*/ 11 w 27"/>
                  <a:gd name="T81" fmla="*/ 16 h 23"/>
                  <a:gd name="T82" fmla="*/ 8 w 27"/>
                  <a:gd name="T83" fmla="*/ 14 h 23"/>
                  <a:gd name="T84" fmla="*/ 8 w 27"/>
                  <a:gd name="T85" fmla="*/ 13 h 23"/>
                  <a:gd name="T86" fmla="*/ 7 w 27"/>
                  <a:gd name="T87" fmla="*/ 10 h 23"/>
                  <a:gd name="T88" fmla="*/ 5 w 27"/>
                  <a:gd name="T89" fmla="*/ 8 h 23"/>
                  <a:gd name="T90" fmla="*/ 4 w 27"/>
                  <a:gd name="T91" fmla="*/ 8 h 23"/>
                  <a:gd name="T92" fmla="*/ 1 w 27"/>
                  <a:gd name="T93" fmla="*/ 7 h 23"/>
                  <a:gd name="T94" fmla="*/ 0 w 27"/>
                  <a:gd name="T95" fmla="*/ 6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
                  <a:gd name="T145" fmla="*/ 0 h 23"/>
                  <a:gd name="T146" fmla="*/ 27 w 27"/>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 h="23">
                    <a:moveTo>
                      <a:pt x="0" y="6"/>
                    </a:moveTo>
                    <a:lnTo>
                      <a:pt x="0" y="3"/>
                    </a:lnTo>
                    <a:lnTo>
                      <a:pt x="2" y="3"/>
                    </a:lnTo>
                    <a:lnTo>
                      <a:pt x="2" y="2"/>
                    </a:lnTo>
                    <a:lnTo>
                      <a:pt x="4" y="2"/>
                    </a:lnTo>
                    <a:lnTo>
                      <a:pt x="4" y="1"/>
                    </a:lnTo>
                    <a:lnTo>
                      <a:pt x="6" y="1"/>
                    </a:lnTo>
                    <a:lnTo>
                      <a:pt x="8" y="1"/>
                    </a:lnTo>
                    <a:lnTo>
                      <a:pt x="11" y="1"/>
                    </a:lnTo>
                    <a:lnTo>
                      <a:pt x="11" y="0"/>
                    </a:lnTo>
                    <a:lnTo>
                      <a:pt x="12" y="0"/>
                    </a:lnTo>
                    <a:lnTo>
                      <a:pt x="13" y="0"/>
                    </a:lnTo>
                    <a:lnTo>
                      <a:pt x="15" y="0"/>
                    </a:lnTo>
                    <a:lnTo>
                      <a:pt x="17" y="0"/>
                    </a:lnTo>
                    <a:lnTo>
                      <a:pt x="19" y="0"/>
                    </a:lnTo>
                    <a:lnTo>
                      <a:pt x="21" y="0"/>
                    </a:lnTo>
                    <a:lnTo>
                      <a:pt x="22" y="1"/>
                    </a:lnTo>
                    <a:lnTo>
                      <a:pt x="24" y="2"/>
                    </a:lnTo>
                    <a:lnTo>
                      <a:pt x="26" y="5"/>
                    </a:lnTo>
                    <a:lnTo>
                      <a:pt x="26" y="7"/>
                    </a:lnTo>
                    <a:lnTo>
                      <a:pt x="26" y="8"/>
                    </a:lnTo>
                    <a:lnTo>
                      <a:pt x="25" y="8"/>
                    </a:lnTo>
                    <a:lnTo>
                      <a:pt x="25" y="10"/>
                    </a:lnTo>
                    <a:lnTo>
                      <a:pt x="25" y="12"/>
                    </a:lnTo>
                    <a:lnTo>
                      <a:pt x="25" y="14"/>
                    </a:lnTo>
                    <a:lnTo>
                      <a:pt x="22" y="14"/>
                    </a:lnTo>
                    <a:lnTo>
                      <a:pt x="22" y="15"/>
                    </a:lnTo>
                    <a:lnTo>
                      <a:pt x="20" y="15"/>
                    </a:lnTo>
                    <a:lnTo>
                      <a:pt x="20" y="16"/>
                    </a:lnTo>
                    <a:lnTo>
                      <a:pt x="18" y="16"/>
                    </a:lnTo>
                    <a:lnTo>
                      <a:pt x="18" y="19"/>
                    </a:lnTo>
                    <a:lnTo>
                      <a:pt x="15" y="19"/>
                    </a:lnTo>
                    <a:lnTo>
                      <a:pt x="15" y="20"/>
                    </a:lnTo>
                    <a:lnTo>
                      <a:pt x="13" y="20"/>
                    </a:lnTo>
                    <a:lnTo>
                      <a:pt x="12" y="20"/>
                    </a:lnTo>
                    <a:lnTo>
                      <a:pt x="12" y="21"/>
                    </a:lnTo>
                    <a:lnTo>
                      <a:pt x="11" y="21"/>
                    </a:lnTo>
                    <a:lnTo>
                      <a:pt x="11" y="22"/>
                    </a:lnTo>
                    <a:lnTo>
                      <a:pt x="11" y="20"/>
                    </a:lnTo>
                    <a:lnTo>
                      <a:pt x="11" y="19"/>
                    </a:lnTo>
                    <a:lnTo>
                      <a:pt x="11" y="16"/>
                    </a:lnTo>
                    <a:lnTo>
                      <a:pt x="8" y="14"/>
                    </a:lnTo>
                    <a:lnTo>
                      <a:pt x="8" y="13"/>
                    </a:lnTo>
                    <a:lnTo>
                      <a:pt x="7" y="10"/>
                    </a:lnTo>
                    <a:lnTo>
                      <a:pt x="5" y="8"/>
                    </a:lnTo>
                    <a:lnTo>
                      <a:pt x="4" y="8"/>
                    </a:lnTo>
                    <a:lnTo>
                      <a:pt x="1" y="7"/>
                    </a:lnTo>
                    <a:lnTo>
                      <a:pt x="0" y="6"/>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3" name="Freeform 121"/>
              <p:cNvSpPr>
                <a:spLocks/>
              </p:cNvSpPr>
              <p:nvPr/>
            </p:nvSpPr>
            <p:spPr bwMode="auto">
              <a:xfrm>
                <a:off x="5081" y="2719"/>
                <a:ext cx="18" cy="25"/>
              </a:xfrm>
              <a:custGeom>
                <a:avLst/>
                <a:gdLst>
                  <a:gd name="T0" fmla="*/ 0 w 18"/>
                  <a:gd name="T1" fmla="*/ 2 h 25"/>
                  <a:gd name="T2" fmla="*/ 0 w 18"/>
                  <a:gd name="T3" fmla="*/ 0 h 25"/>
                  <a:gd name="T4" fmla="*/ 2 w 18"/>
                  <a:gd name="T5" fmla="*/ 0 h 25"/>
                  <a:gd name="T6" fmla="*/ 4 w 18"/>
                  <a:gd name="T7" fmla="*/ 0 h 25"/>
                  <a:gd name="T8" fmla="*/ 6 w 18"/>
                  <a:gd name="T9" fmla="*/ 0 h 25"/>
                  <a:gd name="T10" fmla="*/ 7 w 18"/>
                  <a:gd name="T11" fmla="*/ 0 h 25"/>
                  <a:gd name="T12" fmla="*/ 10 w 18"/>
                  <a:gd name="T13" fmla="*/ 1 h 25"/>
                  <a:gd name="T14" fmla="*/ 12 w 18"/>
                  <a:gd name="T15" fmla="*/ 1 h 25"/>
                  <a:gd name="T16" fmla="*/ 13 w 18"/>
                  <a:gd name="T17" fmla="*/ 3 h 25"/>
                  <a:gd name="T18" fmla="*/ 15 w 18"/>
                  <a:gd name="T19" fmla="*/ 5 h 25"/>
                  <a:gd name="T20" fmla="*/ 15 w 18"/>
                  <a:gd name="T21" fmla="*/ 6 h 25"/>
                  <a:gd name="T22" fmla="*/ 17 w 18"/>
                  <a:gd name="T23" fmla="*/ 8 h 25"/>
                  <a:gd name="T24" fmla="*/ 16 w 18"/>
                  <a:gd name="T25" fmla="*/ 8 h 25"/>
                  <a:gd name="T26" fmla="*/ 16 w 18"/>
                  <a:gd name="T27" fmla="*/ 9 h 25"/>
                  <a:gd name="T28" fmla="*/ 16 w 18"/>
                  <a:gd name="T29" fmla="*/ 11 h 25"/>
                  <a:gd name="T30" fmla="*/ 15 w 18"/>
                  <a:gd name="T31" fmla="*/ 11 h 25"/>
                  <a:gd name="T32" fmla="*/ 15 w 18"/>
                  <a:gd name="T33" fmla="*/ 14 h 25"/>
                  <a:gd name="T34" fmla="*/ 15 w 18"/>
                  <a:gd name="T35" fmla="*/ 16 h 25"/>
                  <a:gd name="T36" fmla="*/ 13 w 18"/>
                  <a:gd name="T37" fmla="*/ 16 h 25"/>
                  <a:gd name="T38" fmla="*/ 13 w 18"/>
                  <a:gd name="T39" fmla="*/ 18 h 25"/>
                  <a:gd name="T40" fmla="*/ 11 w 18"/>
                  <a:gd name="T41" fmla="*/ 18 h 25"/>
                  <a:gd name="T42" fmla="*/ 11 w 18"/>
                  <a:gd name="T43" fmla="*/ 21 h 25"/>
                  <a:gd name="T44" fmla="*/ 9 w 18"/>
                  <a:gd name="T45" fmla="*/ 21 h 25"/>
                  <a:gd name="T46" fmla="*/ 7 w 18"/>
                  <a:gd name="T47" fmla="*/ 22 h 25"/>
                  <a:gd name="T48" fmla="*/ 5 w 18"/>
                  <a:gd name="T49" fmla="*/ 22 h 25"/>
                  <a:gd name="T50" fmla="*/ 5 w 18"/>
                  <a:gd name="T51" fmla="*/ 24 h 25"/>
                  <a:gd name="T52" fmla="*/ 5 w 18"/>
                  <a:gd name="T53" fmla="*/ 21 h 25"/>
                  <a:gd name="T54" fmla="*/ 5 w 18"/>
                  <a:gd name="T55" fmla="*/ 18 h 25"/>
                  <a:gd name="T56" fmla="*/ 5 w 18"/>
                  <a:gd name="T57" fmla="*/ 16 h 25"/>
                  <a:gd name="T58" fmla="*/ 5 w 18"/>
                  <a:gd name="T59" fmla="*/ 14 h 25"/>
                  <a:gd name="T60" fmla="*/ 4 w 18"/>
                  <a:gd name="T61" fmla="*/ 13 h 25"/>
                  <a:gd name="T62" fmla="*/ 4 w 18"/>
                  <a:gd name="T63" fmla="*/ 10 h 25"/>
                  <a:gd name="T64" fmla="*/ 4 w 18"/>
                  <a:gd name="T65" fmla="*/ 8 h 25"/>
                  <a:gd name="T66" fmla="*/ 2 w 18"/>
                  <a:gd name="T67" fmla="*/ 6 h 25"/>
                  <a:gd name="T68" fmla="*/ 2 w 18"/>
                  <a:gd name="T69" fmla="*/ 5 h 25"/>
                  <a:gd name="T70" fmla="*/ 1 w 18"/>
                  <a:gd name="T71" fmla="*/ 2 h 25"/>
                  <a:gd name="T72" fmla="*/ 0 w 18"/>
                  <a:gd name="T73" fmla="*/ 2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25"/>
                  <a:gd name="T113" fmla="*/ 18 w 18"/>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25">
                    <a:moveTo>
                      <a:pt x="0" y="2"/>
                    </a:moveTo>
                    <a:lnTo>
                      <a:pt x="0" y="0"/>
                    </a:lnTo>
                    <a:lnTo>
                      <a:pt x="2" y="0"/>
                    </a:lnTo>
                    <a:lnTo>
                      <a:pt x="4" y="0"/>
                    </a:lnTo>
                    <a:lnTo>
                      <a:pt x="6" y="0"/>
                    </a:lnTo>
                    <a:lnTo>
                      <a:pt x="7" y="0"/>
                    </a:lnTo>
                    <a:lnTo>
                      <a:pt x="10" y="1"/>
                    </a:lnTo>
                    <a:lnTo>
                      <a:pt x="12" y="1"/>
                    </a:lnTo>
                    <a:lnTo>
                      <a:pt x="13" y="3"/>
                    </a:lnTo>
                    <a:lnTo>
                      <a:pt x="15" y="5"/>
                    </a:lnTo>
                    <a:lnTo>
                      <a:pt x="15" y="6"/>
                    </a:lnTo>
                    <a:lnTo>
                      <a:pt x="17" y="8"/>
                    </a:lnTo>
                    <a:lnTo>
                      <a:pt x="16" y="8"/>
                    </a:lnTo>
                    <a:lnTo>
                      <a:pt x="16" y="9"/>
                    </a:lnTo>
                    <a:lnTo>
                      <a:pt x="16" y="11"/>
                    </a:lnTo>
                    <a:lnTo>
                      <a:pt x="15" y="11"/>
                    </a:lnTo>
                    <a:lnTo>
                      <a:pt x="15" y="14"/>
                    </a:lnTo>
                    <a:lnTo>
                      <a:pt x="15" y="16"/>
                    </a:lnTo>
                    <a:lnTo>
                      <a:pt x="13" y="16"/>
                    </a:lnTo>
                    <a:lnTo>
                      <a:pt x="13" y="18"/>
                    </a:lnTo>
                    <a:lnTo>
                      <a:pt x="11" y="18"/>
                    </a:lnTo>
                    <a:lnTo>
                      <a:pt x="11" y="21"/>
                    </a:lnTo>
                    <a:lnTo>
                      <a:pt x="9" y="21"/>
                    </a:lnTo>
                    <a:lnTo>
                      <a:pt x="7" y="22"/>
                    </a:lnTo>
                    <a:lnTo>
                      <a:pt x="5" y="22"/>
                    </a:lnTo>
                    <a:lnTo>
                      <a:pt x="5" y="24"/>
                    </a:lnTo>
                    <a:lnTo>
                      <a:pt x="5" y="21"/>
                    </a:lnTo>
                    <a:lnTo>
                      <a:pt x="5" y="18"/>
                    </a:lnTo>
                    <a:lnTo>
                      <a:pt x="5" y="16"/>
                    </a:lnTo>
                    <a:lnTo>
                      <a:pt x="5" y="14"/>
                    </a:lnTo>
                    <a:lnTo>
                      <a:pt x="4" y="13"/>
                    </a:lnTo>
                    <a:lnTo>
                      <a:pt x="4" y="10"/>
                    </a:lnTo>
                    <a:lnTo>
                      <a:pt x="4" y="8"/>
                    </a:lnTo>
                    <a:lnTo>
                      <a:pt x="2" y="6"/>
                    </a:lnTo>
                    <a:lnTo>
                      <a:pt x="2" y="5"/>
                    </a:lnTo>
                    <a:lnTo>
                      <a:pt x="1" y="2"/>
                    </a:lnTo>
                    <a:lnTo>
                      <a:pt x="0" y="2"/>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4" name="Freeform 122"/>
              <p:cNvSpPr>
                <a:spLocks/>
              </p:cNvSpPr>
              <p:nvPr/>
            </p:nvSpPr>
            <p:spPr bwMode="auto">
              <a:xfrm>
                <a:off x="4748" y="2251"/>
                <a:ext cx="75" cy="41"/>
              </a:xfrm>
              <a:custGeom>
                <a:avLst/>
                <a:gdLst>
                  <a:gd name="T0" fmla="*/ 34 w 75"/>
                  <a:gd name="T1" fmla="*/ 3 h 41"/>
                  <a:gd name="T2" fmla="*/ 33 w 75"/>
                  <a:gd name="T3" fmla="*/ 4 h 41"/>
                  <a:gd name="T4" fmla="*/ 31 w 75"/>
                  <a:gd name="T5" fmla="*/ 7 h 41"/>
                  <a:gd name="T6" fmla="*/ 31 w 75"/>
                  <a:gd name="T7" fmla="*/ 11 h 41"/>
                  <a:gd name="T8" fmla="*/ 28 w 75"/>
                  <a:gd name="T9" fmla="*/ 13 h 41"/>
                  <a:gd name="T10" fmla="*/ 28 w 75"/>
                  <a:gd name="T11" fmla="*/ 17 h 41"/>
                  <a:gd name="T12" fmla="*/ 27 w 75"/>
                  <a:gd name="T13" fmla="*/ 19 h 41"/>
                  <a:gd name="T14" fmla="*/ 28 w 75"/>
                  <a:gd name="T15" fmla="*/ 21 h 41"/>
                  <a:gd name="T16" fmla="*/ 33 w 75"/>
                  <a:gd name="T17" fmla="*/ 25 h 41"/>
                  <a:gd name="T18" fmla="*/ 34 w 75"/>
                  <a:gd name="T19" fmla="*/ 24 h 41"/>
                  <a:gd name="T20" fmla="*/ 36 w 75"/>
                  <a:gd name="T21" fmla="*/ 23 h 41"/>
                  <a:gd name="T22" fmla="*/ 37 w 75"/>
                  <a:gd name="T23" fmla="*/ 21 h 41"/>
                  <a:gd name="T24" fmla="*/ 37 w 75"/>
                  <a:gd name="T25" fmla="*/ 17 h 41"/>
                  <a:gd name="T26" fmla="*/ 38 w 75"/>
                  <a:gd name="T27" fmla="*/ 15 h 41"/>
                  <a:gd name="T28" fmla="*/ 40 w 75"/>
                  <a:gd name="T29" fmla="*/ 12 h 41"/>
                  <a:gd name="T30" fmla="*/ 43 w 75"/>
                  <a:gd name="T31" fmla="*/ 9 h 41"/>
                  <a:gd name="T32" fmla="*/ 43 w 75"/>
                  <a:gd name="T33" fmla="*/ 5 h 41"/>
                  <a:gd name="T34" fmla="*/ 46 w 75"/>
                  <a:gd name="T35" fmla="*/ 5 h 41"/>
                  <a:gd name="T36" fmla="*/ 50 w 75"/>
                  <a:gd name="T37" fmla="*/ 5 h 41"/>
                  <a:gd name="T38" fmla="*/ 56 w 75"/>
                  <a:gd name="T39" fmla="*/ 7 h 41"/>
                  <a:gd name="T40" fmla="*/ 62 w 75"/>
                  <a:gd name="T41" fmla="*/ 9 h 41"/>
                  <a:gd name="T42" fmla="*/ 67 w 75"/>
                  <a:gd name="T43" fmla="*/ 11 h 41"/>
                  <a:gd name="T44" fmla="*/ 71 w 75"/>
                  <a:gd name="T45" fmla="*/ 13 h 41"/>
                  <a:gd name="T46" fmla="*/ 71 w 75"/>
                  <a:gd name="T47" fmla="*/ 15 h 41"/>
                  <a:gd name="T48" fmla="*/ 68 w 75"/>
                  <a:gd name="T49" fmla="*/ 17 h 41"/>
                  <a:gd name="T50" fmla="*/ 65 w 75"/>
                  <a:gd name="T51" fmla="*/ 20 h 41"/>
                  <a:gd name="T52" fmla="*/ 62 w 75"/>
                  <a:gd name="T53" fmla="*/ 24 h 41"/>
                  <a:gd name="T54" fmla="*/ 61 w 75"/>
                  <a:gd name="T55" fmla="*/ 27 h 41"/>
                  <a:gd name="T56" fmla="*/ 59 w 75"/>
                  <a:gd name="T57" fmla="*/ 31 h 41"/>
                  <a:gd name="T58" fmla="*/ 59 w 75"/>
                  <a:gd name="T59" fmla="*/ 36 h 41"/>
                  <a:gd name="T60" fmla="*/ 61 w 75"/>
                  <a:gd name="T61" fmla="*/ 40 h 41"/>
                  <a:gd name="T62" fmla="*/ 52 w 75"/>
                  <a:gd name="T63" fmla="*/ 39 h 41"/>
                  <a:gd name="T64" fmla="*/ 44 w 75"/>
                  <a:gd name="T65" fmla="*/ 36 h 41"/>
                  <a:gd name="T66" fmla="*/ 37 w 75"/>
                  <a:gd name="T67" fmla="*/ 33 h 41"/>
                  <a:gd name="T68" fmla="*/ 31 w 75"/>
                  <a:gd name="T69" fmla="*/ 33 h 41"/>
                  <a:gd name="T70" fmla="*/ 22 w 75"/>
                  <a:gd name="T71" fmla="*/ 31 h 41"/>
                  <a:gd name="T72" fmla="*/ 18 w 75"/>
                  <a:gd name="T73" fmla="*/ 31 h 41"/>
                  <a:gd name="T74" fmla="*/ 12 w 75"/>
                  <a:gd name="T75" fmla="*/ 31 h 41"/>
                  <a:gd name="T76" fmla="*/ 6 w 75"/>
                  <a:gd name="T77" fmla="*/ 31 h 41"/>
                  <a:gd name="T78" fmla="*/ 3 w 75"/>
                  <a:gd name="T79" fmla="*/ 28 h 41"/>
                  <a:gd name="T80" fmla="*/ 0 w 75"/>
                  <a:gd name="T81" fmla="*/ 23 h 41"/>
                  <a:gd name="T82" fmla="*/ 1 w 75"/>
                  <a:gd name="T83" fmla="*/ 16 h 41"/>
                  <a:gd name="T84" fmla="*/ 4 w 75"/>
                  <a:gd name="T85" fmla="*/ 11 h 41"/>
                  <a:gd name="T86" fmla="*/ 9 w 75"/>
                  <a:gd name="T87" fmla="*/ 5 h 41"/>
                  <a:gd name="T88" fmla="*/ 16 w 75"/>
                  <a:gd name="T89" fmla="*/ 3 h 41"/>
                  <a:gd name="T90" fmla="*/ 27 w 75"/>
                  <a:gd name="T91" fmla="*/ 0 h 41"/>
                  <a:gd name="T92" fmla="*/ 37 w 75"/>
                  <a:gd name="T93" fmla="*/ 3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41"/>
                  <a:gd name="T143" fmla="*/ 75 w 75"/>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41">
                    <a:moveTo>
                      <a:pt x="37" y="3"/>
                    </a:moveTo>
                    <a:lnTo>
                      <a:pt x="34" y="3"/>
                    </a:lnTo>
                    <a:lnTo>
                      <a:pt x="34" y="4"/>
                    </a:lnTo>
                    <a:lnTo>
                      <a:pt x="33" y="4"/>
                    </a:lnTo>
                    <a:lnTo>
                      <a:pt x="33" y="7"/>
                    </a:lnTo>
                    <a:lnTo>
                      <a:pt x="31" y="7"/>
                    </a:lnTo>
                    <a:lnTo>
                      <a:pt x="31" y="9"/>
                    </a:lnTo>
                    <a:lnTo>
                      <a:pt x="31" y="11"/>
                    </a:lnTo>
                    <a:lnTo>
                      <a:pt x="31" y="13"/>
                    </a:lnTo>
                    <a:lnTo>
                      <a:pt x="28" y="13"/>
                    </a:lnTo>
                    <a:lnTo>
                      <a:pt x="28" y="15"/>
                    </a:lnTo>
                    <a:lnTo>
                      <a:pt x="28" y="17"/>
                    </a:lnTo>
                    <a:lnTo>
                      <a:pt x="27" y="17"/>
                    </a:lnTo>
                    <a:lnTo>
                      <a:pt x="27" y="19"/>
                    </a:lnTo>
                    <a:lnTo>
                      <a:pt x="27" y="20"/>
                    </a:lnTo>
                    <a:lnTo>
                      <a:pt x="28" y="21"/>
                    </a:lnTo>
                    <a:lnTo>
                      <a:pt x="30" y="23"/>
                    </a:lnTo>
                    <a:lnTo>
                      <a:pt x="33" y="25"/>
                    </a:lnTo>
                    <a:lnTo>
                      <a:pt x="33" y="24"/>
                    </a:lnTo>
                    <a:lnTo>
                      <a:pt x="34" y="24"/>
                    </a:lnTo>
                    <a:lnTo>
                      <a:pt x="34" y="23"/>
                    </a:lnTo>
                    <a:lnTo>
                      <a:pt x="36" y="23"/>
                    </a:lnTo>
                    <a:lnTo>
                      <a:pt x="36" y="21"/>
                    </a:lnTo>
                    <a:lnTo>
                      <a:pt x="37" y="21"/>
                    </a:lnTo>
                    <a:lnTo>
                      <a:pt x="37" y="20"/>
                    </a:lnTo>
                    <a:lnTo>
                      <a:pt x="37" y="17"/>
                    </a:lnTo>
                    <a:lnTo>
                      <a:pt x="37" y="15"/>
                    </a:lnTo>
                    <a:lnTo>
                      <a:pt x="38" y="15"/>
                    </a:lnTo>
                    <a:lnTo>
                      <a:pt x="38" y="13"/>
                    </a:lnTo>
                    <a:lnTo>
                      <a:pt x="40" y="12"/>
                    </a:lnTo>
                    <a:lnTo>
                      <a:pt x="40" y="9"/>
                    </a:lnTo>
                    <a:lnTo>
                      <a:pt x="43" y="9"/>
                    </a:lnTo>
                    <a:lnTo>
                      <a:pt x="43" y="8"/>
                    </a:lnTo>
                    <a:lnTo>
                      <a:pt x="43" y="5"/>
                    </a:lnTo>
                    <a:lnTo>
                      <a:pt x="44" y="5"/>
                    </a:lnTo>
                    <a:lnTo>
                      <a:pt x="46" y="5"/>
                    </a:lnTo>
                    <a:lnTo>
                      <a:pt x="47" y="5"/>
                    </a:lnTo>
                    <a:lnTo>
                      <a:pt x="50" y="5"/>
                    </a:lnTo>
                    <a:lnTo>
                      <a:pt x="53" y="7"/>
                    </a:lnTo>
                    <a:lnTo>
                      <a:pt x="56" y="7"/>
                    </a:lnTo>
                    <a:lnTo>
                      <a:pt x="59" y="9"/>
                    </a:lnTo>
                    <a:lnTo>
                      <a:pt x="62" y="9"/>
                    </a:lnTo>
                    <a:lnTo>
                      <a:pt x="65" y="11"/>
                    </a:lnTo>
                    <a:lnTo>
                      <a:pt x="67" y="11"/>
                    </a:lnTo>
                    <a:lnTo>
                      <a:pt x="68" y="13"/>
                    </a:lnTo>
                    <a:lnTo>
                      <a:pt x="71" y="13"/>
                    </a:lnTo>
                    <a:lnTo>
                      <a:pt x="74" y="15"/>
                    </a:lnTo>
                    <a:lnTo>
                      <a:pt x="71" y="15"/>
                    </a:lnTo>
                    <a:lnTo>
                      <a:pt x="71" y="17"/>
                    </a:lnTo>
                    <a:lnTo>
                      <a:pt x="68" y="17"/>
                    </a:lnTo>
                    <a:lnTo>
                      <a:pt x="68" y="20"/>
                    </a:lnTo>
                    <a:lnTo>
                      <a:pt x="65" y="20"/>
                    </a:lnTo>
                    <a:lnTo>
                      <a:pt x="65" y="21"/>
                    </a:lnTo>
                    <a:lnTo>
                      <a:pt x="62" y="24"/>
                    </a:lnTo>
                    <a:lnTo>
                      <a:pt x="62" y="27"/>
                    </a:lnTo>
                    <a:lnTo>
                      <a:pt x="61" y="27"/>
                    </a:lnTo>
                    <a:lnTo>
                      <a:pt x="61" y="29"/>
                    </a:lnTo>
                    <a:lnTo>
                      <a:pt x="59" y="31"/>
                    </a:lnTo>
                    <a:lnTo>
                      <a:pt x="59" y="33"/>
                    </a:lnTo>
                    <a:lnTo>
                      <a:pt x="59" y="36"/>
                    </a:lnTo>
                    <a:lnTo>
                      <a:pt x="59" y="39"/>
                    </a:lnTo>
                    <a:lnTo>
                      <a:pt x="61" y="40"/>
                    </a:lnTo>
                    <a:lnTo>
                      <a:pt x="55" y="39"/>
                    </a:lnTo>
                    <a:lnTo>
                      <a:pt x="52" y="39"/>
                    </a:lnTo>
                    <a:lnTo>
                      <a:pt x="47" y="36"/>
                    </a:lnTo>
                    <a:lnTo>
                      <a:pt x="44" y="36"/>
                    </a:lnTo>
                    <a:lnTo>
                      <a:pt x="40" y="33"/>
                    </a:lnTo>
                    <a:lnTo>
                      <a:pt x="37" y="33"/>
                    </a:lnTo>
                    <a:lnTo>
                      <a:pt x="33" y="33"/>
                    </a:lnTo>
                    <a:lnTo>
                      <a:pt x="31" y="33"/>
                    </a:lnTo>
                    <a:lnTo>
                      <a:pt x="25" y="31"/>
                    </a:lnTo>
                    <a:lnTo>
                      <a:pt x="22" y="31"/>
                    </a:lnTo>
                    <a:lnTo>
                      <a:pt x="21" y="31"/>
                    </a:lnTo>
                    <a:lnTo>
                      <a:pt x="18" y="31"/>
                    </a:lnTo>
                    <a:lnTo>
                      <a:pt x="15" y="31"/>
                    </a:lnTo>
                    <a:lnTo>
                      <a:pt x="12" y="31"/>
                    </a:lnTo>
                    <a:lnTo>
                      <a:pt x="9" y="31"/>
                    </a:lnTo>
                    <a:lnTo>
                      <a:pt x="6" y="31"/>
                    </a:lnTo>
                    <a:lnTo>
                      <a:pt x="4" y="29"/>
                    </a:lnTo>
                    <a:lnTo>
                      <a:pt x="3" y="28"/>
                    </a:lnTo>
                    <a:lnTo>
                      <a:pt x="0" y="25"/>
                    </a:lnTo>
                    <a:lnTo>
                      <a:pt x="0" y="23"/>
                    </a:lnTo>
                    <a:lnTo>
                      <a:pt x="0" y="19"/>
                    </a:lnTo>
                    <a:lnTo>
                      <a:pt x="1" y="16"/>
                    </a:lnTo>
                    <a:lnTo>
                      <a:pt x="3" y="13"/>
                    </a:lnTo>
                    <a:lnTo>
                      <a:pt x="4" y="11"/>
                    </a:lnTo>
                    <a:lnTo>
                      <a:pt x="6" y="8"/>
                    </a:lnTo>
                    <a:lnTo>
                      <a:pt x="9" y="5"/>
                    </a:lnTo>
                    <a:lnTo>
                      <a:pt x="12" y="3"/>
                    </a:lnTo>
                    <a:lnTo>
                      <a:pt x="16" y="3"/>
                    </a:lnTo>
                    <a:lnTo>
                      <a:pt x="21" y="0"/>
                    </a:lnTo>
                    <a:lnTo>
                      <a:pt x="27" y="0"/>
                    </a:lnTo>
                    <a:lnTo>
                      <a:pt x="31" y="0"/>
                    </a:lnTo>
                    <a:lnTo>
                      <a:pt x="37" y="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5" name="Freeform 123"/>
              <p:cNvSpPr>
                <a:spLocks/>
              </p:cNvSpPr>
              <p:nvPr/>
            </p:nvSpPr>
            <p:spPr bwMode="auto">
              <a:xfrm>
                <a:off x="4823" y="2273"/>
                <a:ext cx="125" cy="81"/>
              </a:xfrm>
              <a:custGeom>
                <a:avLst/>
                <a:gdLst>
                  <a:gd name="T0" fmla="*/ 20 w 125"/>
                  <a:gd name="T1" fmla="*/ 0 h 81"/>
                  <a:gd name="T2" fmla="*/ 28 w 125"/>
                  <a:gd name="T3" fmla="*/ 3 h 81"/>
                  <a:gd name="T4" fmla="*/ 35 w 125"/>
                  <a:gd name="T5" fmla="*/ 7 h 81"/>
                  <a:gd name="T6" fmla="*/ 37 w 125"/>
                  <a:gd name="T7" fmla="*/ 10 h 81"/>
                  <a:gd name="T8" fmla="*/ 34 w 125"/>
                  <a:gd name="T9" fmla="*/ 13 h 81"/>
                  <a:gd name="T10" fmla="*/ 29 w 125"/>
                  <a:gd name="T11" fmla="*/ 15 h 81"/>
                  <a:gd name="T12" fmla="*/ 28 w 125"/>
                  <a:gd name="T13" fmla="*/ 21 h 81"/>
                  <a:gd name="T14" fmla="*/ 28 w 125"/>
                  <a:gd name="T15" fmla="*/ 25 h 81"/>
                  <a:gd name="T16" fmla="*/ 34 w 125"/>
                  <a:gd name="T17" fmla="*/ 30 h 81"/>
                  <a:gd name="T18" fmla="*/ 37 w 125"/>
                  <a:gd name="T19" fmla="*/ 28 h 81"/>
                  <a:gd name="T20" fmla="*/ 37 w 125"/>
                  <a:gd name="T21" fmla="*/ 21 h 81"/>
                  <a:gd name="T22" fmla="*/ 43 w 125"/>
                  <a:gd name="T23" fmla="*/ 19 h 81"/>
                  <a:gd name="T24" fmla="*/ 44 w 125"/>
                  <a:gd name="T25" fmla="*/ 13 h 81"/>
                  <a:gd name="T26" fmla="*/ 54 w 125"/>
                  <a:gd name="T27" fmla="*/ 13 h 81"/>
                  <a:gd name="T28" fmla="*/ 60 w 125"/>
                  <a:gd name="T29" fmla="*/ 18 h 81"/>
                  <a:gd name="T30" fmla="*/ 69 w 125"/>
                  <a:gd name="T31" fmla="*/ 22 h 81"/>
                  <a:gd name="T32" fmla="*/ 78 w 125"/>
                  <a:gd name="T33" fmla="*/ 25 h 81"/>
                  <a:gd name="T34" fmla="*/ 87 w 125"/>
                  <a:gd name="T35" fmla="*/ 33 h 81"/>
                  <a:gd name="T36" fmla="*/ 81 w 125"/>
                  <a:gd name="T37" fmla="*/ 36 h 81"/>
                  <a:gd name="T38" fmla="*/ 80 w 125"/>
                  <a:gd name="T39" fmla="*/ 40 h 81"/>
                  <a:gd name="T40" fmla="*/ 75 w 125"/>
                  <a:gd name="T41" fmla="*/ 43 h 81"/>
                  <a:gd name="T42" fmla="*/ 75 w 125"/>
                  <a:gd name="T43" fmla="*/ 49 h 81"/>
                  <a:gd name="T44" fmla="*/ 83 w 125"/>
                  <a:gd name="T45" fmla="*/ 49 h 81"/>
                  <a:gd name="T46" fmla="*/ 86 w 125"/>
                  <a:gd name="T47" fmla="*/ 46 h 81"/>
                  <a:gd name="T48" fmla="*/ 89 w 125"/>
                  <a:gd name="T49" fmla="*/ 43 h 81"/>
                  <a:gd name="T50" fmla="*/ 93 w 125"/>
                  <a:gd name="T51" fmla="*/ 39 h 81"/>
                  <a:gd name="T52" fmla="*/ 101 w 125"/>
                  <a:gd name="T53" fmla="*/ 39 h 81"/>
                  <a:gd name="T54" fmla="*/ 109 w 125"/>
                  <a:gd name="T55" fmla="*/ 43 h 81"/>
                  <a:gd name="T56" fmla="*/ 116 w 125"/>
                  <a:gd name="T57" fmla="*/ 50 h 81"/>
                  <a:gd name="T58" fmla="*/ 122 w 125"/>
                  <a:gd name="T59" fmla="*/ 55 h 81"/>
                  <a:gd name="T60" fmla="*/ 119 w 125"/>
                  <a:gd name="T61" fmla="*/ 58 h 81"/>
                  <a:gd name="T62" fmla="*/ 112 w 125"/>
                  <a:gd name="T63" fmla="*/ 62 h 81"/>
                  <a:gd name="T64" fmla="*/ 110 w 125"/>
                  <a:gd name="T65" fmla="*/ 70 h 81"/>
                  <a:gd name="T66" fmla="*/ 106 w 125"/>
                  <a:gd name="T67" fmla="*/ 74 h 81"/>
                  <a:gd name="T68" fmla="*/ 106 w 125"/>
                  <a:gd name="T69" fmla="*/ 80 h 81"/>
                  <a:gd name="T70" fmla="*/ 86 w 125"/>
                  <a:gd name="T71" fmla="*/ 68 h 81"/>
                  <a:gd name="T72" fmla="*/ 67 w 125"/>
                  <a:gd name="T73" fmla="*/ 58 h 81"/>
                  <a:gd name="T74" fmla="*/ 46 w 125"/>
                  <a:gd name="T75" fmla="*/ 47 h 81"/>
                  <a:gd name="T76" fmla="*/ 28 w 125"/>
                  <a:gd name="T77" fmla="*/ 40 h 81"/>
                  <a:gd name="T78" fmla="*/ 8 w 125"/>
                  <a:gd name="T79" fmla="*/ 31 h 81"/>
                  <a:gd name="T80" fmla="*/ 0 w 125"/>
                  <a:gd name="T81" fmla="*/ 24 h 81"/>
                  <a:gd name="T82" fmla="*/ 0 w 125"/>
                  <a:gd name="T83" fmla="*/ 18 h 81"/>
                  <a:gd name="T84" fmla="*/ 3 w 125"/>
                  <a:gd name="T85" fmla="*/ 12 h 81"/>
                  <a:gd name="T86" fmla="*/ 6 w 125"/>
                  <a:gd name="T87" fmla="*/ 3 h 81"/>
                  <a:gd name="T88" fmla="*/ 12 w 125"/>
                  <a:gd name="T89" fmla="*/ 1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81"/>
                  <a:gd name="T137" fmla="*/ 125 w 125"/>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81">
                    <a:moveTo>
                      <a:pt x="18" y="0"/>
                    </a:moveTo>
                    <a:lnTo>
                      <a:pt x="18" y="0"/>
                    </a:lnTo>
                    <a:lnTo>
                      <a:pt x="20" y="0"/>
                    </a:lnTo>
                    <a:lnTo>
                      <a:pt x="23" y="1"/>
                    </a:lnTo>
                    <a:lnTo>
                      <a:pt x="24" y="3"/>
                    </a:lnTo>
                    <a:lnTo>
                      <a:pt x="28" y="3"/>
                    </a:lnTo>
                    <a:lnTo>
                      <a:pt x="31" y="4"/>
                    </a:lnTo>
                    <a:lnTo>
                      <a:pt x="34" y="4"/>
                    </a:lnTo>
                    <a:lnTo>
                      <a:pt x="35" y="7"/>
                    </a:lnTo>
                    <a:lnTo>
                      <a:pt x="37" y="9"/>
                    </a:lnTo>
                    <a:lnTo>
                      <a:pt x="40" y="10"/>
                    </a:lnTo>
                    <a:lnTo>
                      <a:pt x="37" y="10"/>
                    </a:lnTo>
                    <a:lnTo>
                      <a:pt x="37" y="12"/>
                    </a:lnTo>
                    <a:lnTo>
                      <a:pt x="34" y="12"/>
                    </a:lnTo>
                    <a:lnTo>
                      <a:pt x="34" y="13"/>
                    </a:lnTo>
                    <a:lnTo>
                      <a:pt x="32" y="13"/>
                    </a:lnTo>
                    <a:lnTo>
                      <a:pt x="32" y="15"/>
                    </a:lnTo>
                    <a:lnTo>
                      <a:pt x="29" y="15"/>
                    </a:lnTo>
                    <a:lnTo>
                      <a:pt x="29" y="18"/>
                    </a:lnTo>
                    <a:lnTo>
                      <a:pt x="28" y="18"/>
                    </a:lnTo>
                    <a:lnTo>
                      <a:pt x="28" y="21"/>
                    </a:lnTo>
                    <a:lnTo>
                      <a:pt x="28" y="24"/>
                    </a:lnTo>
                    <a:lnTo>
                      <a:pt x="29" y="25"/>
                    </a:lnTo>
                    <a:lnTo>
                      <a:pt x="28" y="25"/>
                    </a:lnTo>
                    <a:lnTo>
                      <a:pt x="29" y="25"/>
                    </a:lnTo>
                    <a:lnTo>
                      <a:pt x="31" y="28"/>
                    </a:lnTo>
                    <a:lnTo>
                      <a:pt x="34" y="30"/>
                    </a:lnTo>
                    <a:lnTo>
                      <a:pt x="35" y="30"/>
                    </a:lnTo>
                    <a:lnTo>
                      <a:pt x="37" y="31"/>
                    </a:lnTo>
                    <a:lnTo>
                      <a:pt x="37" y="28"/>
                    </a:lnTo>
                    <a:lnTo>
                      <a:pt x="37" y="27"/>
                    </a:lnTo>
                    <a:lnTo>
                      <a:pt x="37" y="24"/>
                    </a:lnTo>
                    <a:lnTo>
                      <a:pt x="37" y="21"/>
                    </a:lnTo>
                    <a:lnTo>
                      <a:pt x="40" y="21"/>
                    </a:lnTo>
                    <a:lnTo>
                      <a:pt x="40" y="19"/>
                    </a:lnTo>
                    <a:lnTo>
                      <a:pt x="43" y="19"/>
                    </a:lnTo>
                    <a:lnTo>
                      <a:pt x="43" y="16"/>
                    </a:lnTo>
                    <a:lnTo>
                      <a:pt x="44" y="16"/>
                    </a:lnTo>
                    <a:lnTo>
                      <a:pt x="44" y="13"/>
                    </a:lnTo>
                    <a:lnTo>
                      <a:pt x="47" y="13"/>
                    </a:lnTo>
                    <a:lnTo>
                      <a:pt x="51" y="13"/>
                    </a:lnTo>
                    <a:lnTo>
                      <a:pt x="54" y="13"/>
                    </a:lnTo>
                    <a:lnTo>
                      <a:pt x="55" y="13"/>
                    </a:lnTo>
                    <a:lnTo>
                      <a:pt x="58" y="16"/>
                    </a:lnTo>
                    <a:lnTo>
                      <a:pt x="60" y="18"/>
                    </a:lnTo>
                    <a:lnTo>
                      <a:pt x="63" y="19"/>
                    </a:lnTo>
                    <a:lnTo>
                      <a:pt x="66" y="19"/>
                    </a:lnTo>
                    <a:lnTo>
                      <a:pt x="69" y="22"/>
                    </a:lnTo>
                    <a:lnTo>
                      <a:pt x="70" y="24"/>
                    </a:lnTo>
                    <a:lnTo>
                      <a:pt x="75" y="25"/>
                    </a:lnTo>
                    <a:lnTo>
                      <a:pt x="78" y="25"/>
                    </a:lnTo>
                    <a:lnTo>
                      <a:pt x="81" y="28"/>
                    </a:lnTo>
                    <a:lnTo>
                      <a:pt x="83" y="31"/>
                    </a:lnTo>
                    <a:lnTo>
                      <a:pt x="87" y="33"/>
                    </a:lnTo>
                    <a:lnTo>
                      <a:pt x="86" y="33"/>
                    </a:lnTo>
                    <a:lnTo>
                      <a:pt x="84" y="36"/>
                    </a:lnTo>
                    <a:lnTo>
                      <a:pt x="81" y="36"/>
                    </a:lnTo>
                    <a:lnTo>
                      <a:pt x="81" y="37"/>
                    </a:lnTo>
                    <a:lnTo>
                      <a:pt x="80" y="37"/>
                    </a:lnTo>
                    <a:lnTo>
                      <a:pt x="80" y="40"/>
                    </a:lnTo>
                    <a:lnTo>
                      <a:pt x="77" y="40"/>
                    </a:lnTo>
                    <a:lnTo>
                      <a:pt x="77" y="43"/>
                    </a:lnTo>
                    <a:lnTo>
                      <a:pt x="75" y="43"/>
                    </a:lnTo>
                    <a:lnTo>
                      <a:pt x="75" y="46"/>
                    </a:lnTo>
                    <a:lnTo>
                      <a:pt x="75" y="47"/>
                    </a:lnTo>
                    <a:lnTo>
                      <a:pt x="75" y="49"/>
                    </a:lnTo>
                    <a:lnTo>
                      <a:pt x="83" y="53"/>
                    </a:lnTo>
                    <a:lnTo>
                      <a:pt x="83" y="52"/>
                    </a:lnTo>
                    <a:lnTo>
                      <a:pt x="83" y="49"/>
                    </a:lnTo>
                    <a:lnTo>
                      <a:pt x="83" y="47"/>
                    </a:lnTo>
                    <a:lnTo>
                      <a:pt x="86" y="47"/>
                    </a:lnTo>
                    <a:lnTo>
                      <a:pt x="86" y="46"/>
                    </a:lnTo>
                    <a:lnTo>
                      <a:pt x="87" y="46"/>
                    </a:lnTo>
                    <a:lnTo>
                      <a:pt x="87" y="43"/>
                    </a:lnTo>
                    <a:lnTo>
                      <a:pt x="89" y="43"/>
                    </a:lnTo>
                    <a:lnTo>
                      <a:pt x="89" y="40"/>
                    </a:lnTo>
                    <a:lnTo>
                      <a:pt x="92" y="40"/>
                    </a:lnTo>
                    <a:lnTo>
                      <a:pt x="93" y="39"/>
                    </a:lnTo>
                    <a:lnTo>
                      <a:pt x="95" y="39"/>
                    </a:lnTo>
                    <a:lnTo>
                      <a:pt x="98" y="39"/>
                    </a:lnTo>
                    <a:lnTo>
                      <a:pt x="101" y="39"/>
                    </a:lnTo>
                    <a:lnTo>
                      <a:pt x="104" y="41"/>
                    </a:lnTo>
                    <a:lnTo>
                      <a:pt x="106" y="41"/>
                    </a:lnTo>
                    <a:lnTo>
                      <a:pt x="109" y="43"/>
                    </a:lnTo>
                    <a:lnTo>
                      <a:pt x="110" y="46"/>
                    </a:lnTo>
                    <a:lnTo>
                      <a:pt x="113" y="47"/>
                    </a:lnTo>
                    <a:lnTo>
                      <a:pt x="116" y="50"/>
                    </a:lnTo>
                    <a:lnTo>
                      <a:pt x="118" y="50"/>
                    </a:lnTo>
                    <a:lnTo>
                      <a:pt x="121" y="53"/>
                    </a:lnTo>
                    <a:lnTo>
                      <a:pt x="122" y="55"/>
                    </a:lnTo>
                    <a:lnTo>
                      <a:pt x="124" y="56"/>
                    </a:lnTo>
                    <a:lnTo>
                      <a:pt x="122" y="56"/>
                    </a:lnTo>
                    <a:lnTo>
                      <a:pt x="119" y="58"/>
                    </a:lnTo>
                    <a:lnTo>
                      <a:pt x="116" y="59"/>
                    </a:lnTo>
                    <a:lnTo>
                      <a:pt x="115" y="61"/>
                    </a:lnTo>
                    <a:lnTo>
                      <a:pt x="112" y="62"/>
                    </a:lnTo>
                    <a:lnTo>
                      <a:pt x="112" y="65"/>
                    </a:lnTo>
                    <a:lnTo>
                      <a:pt x="110" y="68"/>
                    </a:lnTo>
                    <a:lnTo>
                      <a:pt x="110" y="70"/>
                    </a:lnTo>
                    <a:lnTo>
                      <a:pt x="107" y="70"/>
                    </a:lnTo>
                    <a:lnTo>
                      <a:pt x="107" y="73"/>
                    </a:lnTo>
                    <a:lnTo>
                      <a:pt x="106" y="74"/>
                    </a:lnTo>
                    <a:lnTo>
                      <a:pt x="106" y="77"/>
                    </a:lnTo>
                    <a:lnTo>
                      <a:pt x="106" y="79"/>
                    </a:lnTo>
                    <a:lnTo>
                      <a:pt x="106" y="80"/>
                    </a:lnTo>
                    <a:lnTo>
                      <a:pt x="98" y="76"/>
                    </a:lnTo>
                    <a:lnTo>
                      <a:pt x="93" y="73"/>
                    </a:lnTo>
                    <a:lnTo>
                      <a:pt x="86" y="68"/>
                    </a:lnTo>
                    <a:lnTo>
                      <a:pt x="81" y="65"/>
                    </a:lnTo>
                    <a:lnTo>
                      <a:pt x="73" y="59"/>
                    </a:lnTo>
                    <a:lnTo>
                      <a:pt x="67" y="58"/>
                    </a:lnTo>
                    <a:lnTo>
                      <a:pt x="60" y="55"/>
                    </a:lnTo>
                    <a:lnTo>
                      <a:pt x="54" y="52"/>
                    </a:lnTo>
                    <a:lnTo>
                      <a:pt x="46" y="47"/>
                    </a:lnTo>
                    <a:lnTo>
                      <a:pt x="41" y="44"/>
                    </a:lnTo>
                    <a:lnTo>
                      <a:pt x="34" y="41"/>
                    </a:lnTo>
                    <a:lnTo>
                      <a:pt x="28" y="40"/>
                    </a:lnTo>
                    <a:lnTo>
                      <a:pt x="20" y="36"/>
                    </a:lnTo>
                    <a:lnTo>
                      <a:pt x="15" y="33"/>
                    </a:lnTo>
                    <a:lnTo>
                      <a:pt x="8" y="31"/>
                    </a:lnTo>
                    <a:lnTo>
                      <a:pt x="2" y="28"/>
                    </a:lnTo>
                    <a:lnTo>
                      <a:pt x="0" y="25"/>
                    </a:lnTo>
                    <a:lnTo>
                      <a:pt x="0" y="24"/>
                    </a:lnTo>
                    <a:lnTo>
                      <a:pt x="0" y="21"/>
                    </a:lnTo>
                    <a:lnTo>
                      <a:pt x="0" y="19"/>
                    </a:lnTo>
                    <a:lnTo>
                      <a:pt x="0" y="18"/>
                    </a:lnTo>
                    <a:lnTo>
                      <a:pt x="0" y="15"/>
                    </a:lnTo>
                    <a:lnTo>
                      <a:pt x="0" y="12"/>
                    </a:lnTo>
                    <a:lnTo>
                      <a:pt x="3" y="12"/>
                    </a:lnTo>
                    <a:lnTo>
                      <a:pt x="3" y="9"/>
                    </a:lnTo>
                    <a:lnTo>
                      <a:pt x="5" y="6"/>
                    </a:lnTo>
                    <a:lnTo>
                      <a:pt x="6" y="3"/>
                    </a:lnTo>
                    <a:lnTo>
                      <a:pt x="8" y="3"/>
                    </a:lnTo>
                    <a:lnTo>
                      <a:pt x="11" y="1"/>
                    </a:lnTo>
                    <a:lnTo>
                      <a:pt x="12" y="1"/>
                    </a:lnTo>
                    <a:lnTo>
                      <a:pt x="15" y="0"/>
                    </a:lnTo>
                    <a:lnTo>
                      <a:pt x="1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6" name="Freeform 124"/>
              <p:cNvSpPr>
                <a:spLocks/>
              </p:cNvSpPr>
              <p:nvPr/>
            </p:nvSpPr>
            <p:spPr bwMode="auto">
              <a:xfrm>
                <a:off x="4946" y="2343"/>
                <a:ext cx="88" cy="77"/>
              </a:xfrm>
              <a:custGeom>
                <a:avLst/>
                <a:gdLst>
                  <a:gd name="T0" fmla="*/ 0 w 88"/>
                  <a:gd name="T1" fmla="*/ 20 h 77"/>
                  <a:gd name="T2" fmla="*/ 0 w 88"/>
                  <a:gd name="T3" fmla="*/ 16 h 77"/>
                  <a:gd name="T4" fmla="*/ 2 w 88"/>
                  <a:gd name="T5" fmla="*/ 12 h 77"/>
                  <a:gd name="T6" fmla="*/ 5 w 88"/>
                  <a:gd name="T7" fmla="*/ 9 h 77"/>
                  <a:gd name="T8" fmla="*/ 8 w 88"/>
                  <a:gd name="T9" fmla="*/ 6 h 77"/>
                  <a:gd name="T10" fmla="*/ 11 w 88"/>
                  <a:gd name="T11" fmla="*/ 3 h 77"/>
                  <a:gd name="T12" fmla="*/ 14 w 88"/>
                  <a:gd name="T13" fmla="*/ 0 h 77"/>
                  <a:gd name="T14" fmla="*/ 20 w 88"/>
                  <a:gd name="T15" fmla="*/ 0 h 77"/>
                  <a:gd name="T16" fmla="*/ 26 w 88"/>
                  <a:gd name="T17" fmla="*/ 4 h 77"/>
                  <a:gd name="T18" fmla="*/ 33 w 88"/>
                  <a:gd name="T19" fmla="*/ 9 h 77"/>
                  <a:gd name="T20" fmla="*/ 44 w 88"/>
                  <a:gd name="T21" fmla="*/ 15 h 77"/>
                  <a:gd name="T22" fmla="*/ 54 w 88"/>
                  <a:gd name="T23" fmla="*/ 22 h 77"/>
                  <a:gd name="T24" fmla="*/ 65 w 88"/>
                  <a:gd name="T25" fmla="*/ 31 h 77"/>
                  <a:gd name="T26" fmla="*/ 72 w 88"/>
                  <a:gd name="T27" fmla="*/ 38 h 77"/>
                  <a:gd name="T28" fmla="*/ 83 w 88"/>
                  <a:gd name="T29" fmla="*/ 48 h 77"/>
                  <a:gd name="T30" fmla="*/ 86 w 88"/>
                  <a:gd name="T31" fmla="*/ 53 h 77"/>
                  <a:gd name="T32" fmla="*/ 84 w 88"/>
                  <a:gd name="T33" fmla="*/ 57 h 77"/>
                  <a:gd name="T34" fmla="*/ 83 w 88"/>
                  <a:gd name="T35" fmla="*/ 61 h 77"/>
                  <a:gd name="T36" fmla="*/ 81 w 88"/>
                  <a:gd name="T37" fmla="*/ 67 h 77"/>
                  <a:gd name="T38" fmla="*/ 78 w 88"/>
                  <a:gd name="T39" fmla="*/ 69 h 77"/>
                  <a:gd name="T40" fmla="*/ 74 w 88"/>
                  <a:gd name="T41" fmla="*/ 73 h 77"/>
                  <a:gd name="T42" fmla="*/ 71 w 88"/>
                  <a:gd name="T43" fmla="*/ 75 h 77"/>
                  <a:gd name="T44" fmla="*/ 66 w 88"/>
                  <a:gd name="T45" fmla="*/ 76 h 77"/>
                  <a:gd name="T46" fmla="*/ 62 w 88"/>
                  <a:gd name="T47" fmla="*/ 75 h 77"/>
                  <a:gd name="T48" fmla="*/ 56 w 88"/>
                  <a:gd name="T49" fmla="*/ 69 h 77"/>
                  <a:gd name="T50" fmla="*/ 53 w 88"/>
                  <a:gd name="T51" fmla="*/ 64 h 77"/>
                  <a:gd name="T52" fmla="*/ 48 w 88"/>
                  <a:gd name="T53" fmla="*/ 60 h 77"/>
                  <a:gd name="T54" fmla="*/ 45 w 88"/>
                  <a:gd name="T55" fmla="*/ 56 h 77"/>
                  <a:gd name="T56" fmla="*/ 41 w 88"/>
                  <a:gd name="T57" fmla="*/ 51 h 77"/>
                  <a:gd name="T58" fmla="*/ 38 w 88"/>
                  <a:gd name="T59" fmla="*/ 45 h 77"/>
                  <a:gd name="T60" fmla="*/ 42 w 88"/>
                  <a:gd name="T61" fmla="*/ 44 h 77"/>
                  <a:gd name="T62" fmla="*/ 44 w 88"/>
                  <a:gd name="T63" fmla="*/ 41 h 77"/>
                  <a:gd name="T64" fmla="*/ 47 w 88"/>
                  <a:gd name="T65" fmla="*/ 39 h 77"/>
                  <a:gd name="T66" fmla="*/ 50 w 88"/>
                  <a:gd name="T67" fmla="*/ 37 h 77"/>
                  <a:gd name="T68" fmla="*/ 53 w 88"/>
                  <a:gd name="T69" fmla="*/ 34 h 77"/>
                  <a:gd name="T70" fmla="*/ 48 w 88"/>
                  <a:gd name="T71" fmla="*/ 25 h 77"/>
                  <a:gd name="T72" fmla="*/ 47 w 88"/>
                  <a:gd name="T73" fmla="*/ 28 h 77"/>
                  <a:gd name="T74" fmla="*/ 45 w 88"/>
                  <a:gd name="T75" fmla="*/ 31 h 77"/>
                  <a:gd name="T76" fmla="*/ 42 w 88"/>
                  <a:gd name="T77" fmla="*/ 34 h 77"/>
                  <a:gd name="T78" fmla="*/ 42 w 88"/>
                  <a:gd name="T79" fmla="*/ 37 h 77"/>
                  <a:gd name="T80" fmla="*/ 36 w 88"/>
                  <a:gd name="T81" fmla="*/ 37 h 77"/>
                  <a:gd name="T82" fmla="*/ 33 w 88"/>
                  <a:gd name="T83" fmla="*/ 39 h 77"/>
                  <a:gd name="T84" fmla="*/ 30 w 88"/>
                  <a:gd name="T85" fmla="*/ 41 h 77"/>
                  <a:gd name="T86" fmla="*/ 26 w 88"/>
                  <a:gd name="T87" fmla="*/ 38 h 77"/>
                  <a:gd name="T88" fmla="*/ 20 w 88"/>
                  <a:gd name="T89" fmla="*/ 35 h 77"/>
                  <a:gd name="T90" fmla="*/ 15 w 88"/>
                  <a:gd name="T91" fmla="*/ 34 h 77"/>
                  <a:gd name="T92" fmla="*/ 11 w 88"/>
                  <a:gd name="T93" fmla="*/ 31 h 77"/>
                  <a:gd name="T94" fmla="*/ 6 w 88"/>
                  <a:gd name="T95" fmla="*/ 28 h 77"/>
                  <a:gd name="T96" fmla="*/ 2 w 88"/>
                  <a:gd name="T97" fmla="*/ 23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77"/>
                  <a:gd name="T149" fmla="*/ 88 w 88"/>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77">
                    <a:moveTo>
                      <a:pt x="2" y="23"/>
                    </a:moveTo>
                    <a:lnTo>
                      <a:pt x="0" y="20"/>
                    </a:lnTo>
                    <a:lnTo>
                      <a:pt x="0" y="19"/>
                    </a:lnTo>
                    <a:lnTo>
                      <a:pt x="0" y="16"/>
                    </a:lnTo>
                    <a:lnTo>
                      <a:pt x="0" y="13"/>
                    </a:lnTo>
                    <a:lnTo>
                      <a:pt x="2" y="12"/>
                    </a:lnTo>
                    <a:lnTo>
                      <a:pt x="2" y="9"/>
                    </a:lnTo>
                    <a:lnTo>
                      <a:pt x="5" y="9"/>
                    </a:lnTo>
                    <a:lnTo>
                      <a:pt x="5" y="7"/>
                    </a:lnTo>
                    <a:lnTo>
                      <a:pt x="8" y="6"/>
                    </a:lnTo>
                    <a:lnTo>
                      <a:pt x="9" y="3"/>
                    </a:lnTo>
                    <a:lnTo>
                      <a:pt x="11" y="3"/>
                    </a:lnTo>
                    <a:lnTo>
                      <a:pt x="11" y="0"/>
                    </a:lnTo>
                    <a:lnTo>
                      <a:pt x="14" y="0"/>
                    </a:lnTo>
                    <a:lnTo>
                      <a:pt x="17" y="0"/>
                    </a:lnTo>
                    <a:lnTo>
                      <a:pt x="20" y="0"/>
                    </a:lnTo>
                    <a:lnTo>
                      <a:pt x="23" y="1"/>
                    </a:lnTo>
                    <a:lnTo>
                      <a:pt x="26" y="4"/>
                    </a:lnTo>
                    <a:lnTo>
                      <a:pt x="30" y="7"/>
                    </a:lnTo>
                    <a:lnTo>
                      <a:pt x="33" y="9"/>
                    </a:lnTo>
                    <a:lnTo>
                      <a:pt x="39" y="12"/>
                    </a:lnTo>
                    <a:lnTo>
                      <a:pt x="44" y="15"/>
                    </a:lnTo>
                    <a:lnTo>
                      <a:pt x="50" y="19"/>
                    </a:lnTo>
                    <a:lnTo>
                      <a:pt x="54" y="22"/>
                    </a:lnTo>
                    <a:lnTo>
                      <a:pt x="59" y="28"/>
                    </a:lnTo>
                    <a:lnTo>
                      <a:pt x="65" y="31"/>
                    </a:lnTo>
                    <a:lnTo>
                      <a:pt x="69" y="35"/>
                    </a:lnTo>
                    <a:lnTo>
                      <a:pt x="72" y="38"/>
                    </a:lnTo>
                    <a:lnTo>
                      <a:pt x="78" y="42"/>
                    </a:lnTo>
                    <a:lnTo>
                      <a:pt x="83" y="48"/>
                    </a:lnTo>
                    <a:lnTo>
                      <a:pt x="87" y="53"/>
                    </a:lnTo>
                    <a:lnTo>
                      <a:pt x="86" y="53"/>
                    </a:lnTo>
                    <a:lnTo>
                      <a:pt x="86" y="56"/>
                    </a:lnTo>
                    <a:lnTo>
                      <a:pt x="84" y="57"/>
                    </a:lnTo>
                    <a:lnTo>
                      <a:pt x="84" y="60"/>
                    </a:lnTo>
                    <a:lnTo>
                      <a:pt x="83" y="61"/>
                    </a:lnTo>
                    <a:lnTo>
                      <a:pt x="83" y="64"/>
                    </a:lnTo>
                    <a:lnTo>
                      <a:pt x="81" y="67"/>
                    </a:lnTo>
                    <a:lnTo>
                      <a:pt x="81" y="69"/>
                    </a:lnTo>
                    <a:lnTo>
                      <a:pt x="78" y="69"/>
                    </a:lnTo>
                    <a:lnTo>
                      <a:pt x="77" y="72"/>
                    </a:lnTo>
                    <a:lnTo>
                      <a:pt x="74" y="73"/>
                    </a:lnTo>
                    <a:lnTo>
                      <a:pt x="74" y="75"/>
                    </a:lnTo>
                    <a:lnTo>
                      <a:pt x="71" y="75"/>
                    </a:lnTo>
                    <a:lnTo>
                      <a:pt x="68" y="76"/>
                    </a:lnTo>
                    <a:lnTo>
                      <a:pt x="66" y="76"/>
                    </a:lnTo>
                    <a:lnTo>
                      <a:pt x="65" y="76"/>
                    </a:lnTo>
                    <a:lnTo>
                      <a:pt x="62" y="75"/>
                    </a:lnTo>
                    <a:lnTo>
                      <a:pt x="59" y="72"/>
                    </a:lnTo>
                    <a:lnTo>
                      <a:pt x="56" y="69"/>
                    </a:lnTo>
                    <a:lnTo>
                      <a:pt x="56" y="67"/>
                    </a:lnTo>
                    <a:lnTo>
                      <a:pt x="53" y="64"/>
                    </a:lnTo>
                    <a:lnTo>
                      <a:pt x="50" y="63"/>
                    </a:lnTo>
                    <a:lnTo>
                      <a:pt x="48" y="60"/>
                    </a:lnTo>
                    <a:lnTo>
                      <a:pt x="48" y="58"/>
                    </a:lnTo>
                    <a:lnTo>
                      <a:pt x="45" y="56"/>
                    </a:lnTo>
                    <a:lnTo>
                      <a:pt x="44" y="53"/>
                    </a:lnTo>
                    <a:lnTo>
                      <a:pt x="41" y="51"/>
                    </a:lnTo>
                    <a:lnTo>
                      <a:pt x="38" y="48"/>
                    </a:lnTo>
                    <a:lnTo>
                      <a:pt x="38" y="45"/>
                    </a:lnTo>
                    <a:lnTo>
                      <a:pt x="41" y="45"/>
                    </a:lnTo>
                    <a:lnTo>
                      <a:pt x="42" y="44"/>
                    </a:lnTo>
                    <a:lnTo>
                      <a:pt x="44" y="44"/>
                    </a:lnTo>
                    <a:lnTo>
                      <a:pt x="44" y="41"/>
                    </a:lnTo>
                    <a:lnTo>
                      <a:pt x="47" y="41"/>
                    </a:lnTo>
                    <a:lnTo>
                      <a:pt x="47" y="39"/>
                    </a:lnTo>
                    <a:lnTo>
                      <a:pt x="50" y="39"/>
                    </a:lnTo>
                    <a:lnTo>
                      <a:pt x="50" y="37"/>
                    </a:lnTo>
                    <a:lnTo>
                      <a:pt x="50" y="34"/>
                    </a:lnTo>
                    <a:lnTo>
                      <a:pt x="53" y="34"/>
                    </a:lnTo>
                    <a:lnTo>
                      <a:pt x="54" y="34"/>
                    </a:lnTo>
                    <a:lnTo>
                      <a:pt x="48" y="25"/>
                    </a:lnTo>
                    <a:lnTo>
                      <a:pt x="47" y="25"/>
                    </a:lnTo>
                    <a:lnTo>
                      <a:pt x="47" y="28"/>
                    </a:lnTo>
                    <a:lnTo>
                      <a:pt x="45" y="29"/>
                    </a:lnTo>
                    <a:lnTo>
                      <a:pt x="45" y="31"/>
                    </a:lnTo>
                    <a:lnTo>
                      <a:pt x="42" y="31"/>
                    </a:lnTo>
                    <a:lnTo>
                      <a:pt x="42" y="34"/>
                    </a:lnTo>
                    <a:lnTo>
                      <a:pt x="42" y="35"/>
                    </a:lnTo>
                    <a:lnTo>
                      <a:pt x="42" y="37"/>
                    </a:lnTo>
                    <a:lnTo>
                      <a:pt x="39" y="37"/>
                    </a:lnTo>
                    <a:lnTo>
                      <a:pt x="36" y="37"/>
                    </a:lnTo>
                    <a:lnTo>
                      <a:pt x="36" y="39"/>
                    </a:lnTo>
                    <a:lnTo>
                      <a:pt x="33" y="39"/>
                    </a:lnTo>
                    <a:lnTo>
                      <a:pt x="30" y="39"/>
                    </a:lnTo>
                    <a:lnTo>
                      <a:pt x="30" y="41"/>
                    </a:lnTo>
                    <a:lnTo>
                      <a:pt x="27" y="38"/>
                    </a:lnTo>
                    <a:lnTo>
                      <a:pt x="26" y="38"/>
                    </a:lnTo>
                    <a:lnTo>
                      <a:pt x="23" y="35"/>
                    </a:lnTo>
                    <a:lnTo>
                      <a:pt x="20" y="35"/>
                    </a:lnTo>
                    <a:lnTo>
                      <a:pt x="18" y="34"/>
                    </a:lnTo>
                    <a:lnTo>
                      <a:pt x="15" y="34"/>
                    </a:lnTo>
                    <a:lnTo>
                      <a:pt x="12" y="31"/>
                    </a:lnTo>
                    <a:lnTo>
                      <a:pt x="11" y="31"/>
                    </a:lnTo>
                    <a:lnTo>
                      <a:pt x="8" y="28"/>
                    </a:lnTo>
                    <a:lnTo>
                      <a:pt x="6" y="28"/>
                    </a:lnTo>
                    <a:lnTo>
                      <a:pt x="3" y="25"/>
                    </a:lnTo>
                    <a:lnTo>
                      <a:pt x="2" y="2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7" name="Freeform 125"/>
              <p:cNvSpPr>
                <a:spLocks/>
              </p:cNvSpPr>
              <p:nvPr/>
            </p:nvSpPr>
            <p:spPr bwMode="auto">
              <a:xfrm>
                <a:off x="5029" y="2409"/>
                <a:ext cx="40" cy="42"/>
              </a:xfrm>
              <a:custGeom>
                <a:avLst/>
                <a:gdLst>
                  <a:gd name="T0" fmla="*/ 19 w 40"/>
                  <a:gd name="T1" fmla="*/ 0 h 42"/>
                  <a:gd name="T2" fmla="*/ 19 w 40"/>
                  <a:gd name="T3" fmla="*/ 0 h 42"/>
                  <a:gd name="T4" fmla="*/ 22 w 40"/>
                  <a:gd name="T5" fmla="*/ 1 h 42"/>
                  <a:gd name="T6" fmla="*/ 23 w 40"/>
                  <a:gd name="T7" fmla="*/ 4 h 42"/>
                  <a:gd name="T8" fmla="*/ 26 w 40"/>
                  <a:gd name="T9" fmla="*/ 5 h 42"/>
                  <a:gd name="T10" fmla="*/ 28 w 40"/>
                  <a:gd name="T11" fmla="*/ 8 h 42"/>
                  <a:gd name="T12" fmla="*/ 31 w 40"/>
                  <a:gd name="T13" fmla="*/ 11 h 42"/>
                  <a:gd name="T14" fmla="*/ 32 w 40"/>
                  <a:gd name="T15" fmla="*/ 13 h 42"/>
                  <a:gd name="T16" fmla="*/ 32 w 40"/>
                  <a:gd name="T17" fmla="*/ 15 h 42"/>
                  <a:gd name="T18" fmla="*/ 35 w 40"/>
                  <a:gd name="T19" fmla="*/ 16 h 42"/>
                  <a:gd name="T20" fmla="*/ 38 w 40"/>
                  <a:gd name="T21" fmla="*/ 19 h 42"/>
                  <a:gd name="T22" fmla="*/ 38 w 40"/>
                  <a:gd name="T23" fmla="*/ 21 h 42"/>
                  <a:gd name="T24" fmla="*/ 39 w 40"/>
                  <a:gd name="T25" fmla="*/ 24 h 42"/>
                  <a:gd name="T26" fmla="*/ 38 w 40"/>
                  <a:gd name="T27" fmla="*/ 24 h 42"/>
                  <a:gd name="T28" fmla="*/ 38 w 40"/>
                  <a:gd name="T29" fmla="*/ 25 h 42"/>
                  <a:gd name="T30" fmla="*/ 38 w 40"/>
                  <a:gd name="T31" fmla="*/ 28 h 42"/>
                  <a:gd name="T32" fmla="*/ 38 w 40"/>
                  <a:gd name="T33" fmla="*/ 30 h 42"/>
                  <a:gd name="T34" fmla="*/ 35 w 40"/>
                  <a:gd name="T35" fmla="*/ 30 h 42"/>
                  <a:gd name="T36" fmla="*/ 35 w 40"/>
                  <a:gd name="T37" fmla="*/ 33 h 42"/>
                  <a:gd name="T38" fmla="*/ 34 w 40"/>
                  <a:gd name="T39" fmla="*/ 34 h 42"/>
                  <a:gd name="T40" fmla="*/ 34 w 40"/>
                  <a:gd name="T41" fmla="*/ 37 h 42"/>
                  <a:gd name="T42" fmla="*/ 32 w 40"/>
                  <a:gd name="T43" fmla="*/ 37 h 42"/>
                  <a:gd name="T44" fmla="*/ 31 w 40"/>
                  <a:gd name="T45" fmla="*/ 40 h 42"/>
                  <a:gd name="T46" fmla="*/ 28 w 40"/>
                  <a:gd name="T47" fmla="*/ 40 h 42"/>
                  <a:gd name="T48" fmla="*/ 28 w 40"/>
                  <a:gd name="T49" fmla="*/ 41 h 42"/>
                  <a:gd name="T50" fmla="*/ 27 w 40"/>
                  <a:gd name="T51" fmla="*/ 41 h 42"/>
                  <a:gd name="T52" fmla="*/ 26 w 40"/>
                  <a:gd name="T53" fmla="*/ 41 h 42"/>
                  <a:gd name="T54" fmla="*/ 23 w 40"/>
                  <a:gd name="T55" fmla="*/ 41 h 42"/>
                  <a:gd name="T56" fmla="*/ 22 w 40"/>
                  <a:gd name="T57" fmla="*/ 40 h 42"/>
                  <a:gd name="T58" fmla="*/ 19 w 40"/>
                  <a:gd name="T59" fmla="*/ 37 h 42"/>
                  <a:gd name="T60" fmla="*/ 16 w 40"/>
                  <a:gd name="T61" fmla="*/ 34 h 42"/>
                  <a:gd name="T62" fmla="*/ 13 w 40"/>
                  <a:gd name="T63" fmla="*/ 34 h 42"/>
                  <a:gd name="T64" fmla="*/ 12 w 40"/>
                  <a:gd name="T65" fmla="*/ 33 h 42"/>
                  <a:gd name="T66" fmla="*/ 9 w 40"/>
                  <a:gd name="T67" fmla="*/ 30 h 42"/>
                  <a:gd name="T68" fmla="*/ 7 w 40"/>
                  <a:gd name="T69" fmla="*/ 28 h 42"/>
                  <a:gd name="T70" fmla="*/ 5 w 40"/>
                  <a:gd name="T71" fmla="*/ 25 h 42"/>
                  <a:gd name="T72" fmla="*/ 3 w 40"/>
                  <a:gd name="T73" fmla="*/ 25 h 42"/>
                  <a:gd name="T74" fmla="*/ 1 w 40"/>
                  <a:gd name="T75" fmla="*/ 22 h 42"/>
                  <a:gd name="T76" fmla="*/ 0 w 40"/>
                  <a:gd name="T77" fmla="*/ 21 h 42"/>
                  <a:gd name="T78" fmla="*/ 0 w 40"/>
                  <a:gd name="T79" fmla="*/ 19 h 42"/>
                  <a:gd name="T80" fmla="*/ 1 w 40"/>
                  <a:gd name="T81" fmla="*/ 19 h 42"/>
                  <a:gd name="T82" fmla="*/ 4 w 40"/>
                  <a:gd name="T83" fmla="*/ 16 h 42"/>
                  <a:gd name="T84" fmla="*/ 7 w 40"/>
                  <a:gd name="T85" fmla="*/ 16 h 42"/>
                  <a:gd name="T86" fmla="*/ 7 w 40"/>
                  <a:gd name="T87" fmla="*/ 13 h 42"/>
                  <a:gd name="T88" fmla="*/ 8 w 40"/>
                  <a:gd name="T89" fmla="*/ 11 h 42"/>
                  <a:gd name="T90" fmla="*/ 11 w 40"/>
                  <a:gd name="T91" fmla="*/ 9 h 42"/>
                  <a:gd name="T92" fmla="*/ 12 w 40"/>
                  <a:gd name="T93" fmla="*/ 9 h 42"/>
                  <a:gd name="T94" fmla="*/ 12 w 40"/>
                  <a:gd name="T95" fmla="*/ 7 h 42"/>
                  <a:gd name="T96" fmla="*/ 13 w 40"/>
                  <a:gd name="T97" fmla="*/ 4 h 42"/>
                  <a:gd name="T98" fmla="*/ 13 w 40"/>
                  <a:gd name="T99" fmla="*/ 3 h 42"/>
                  <a:gd name="T100" fmla="*/ 16 w 40"/>
                  <a:gd name="T101" fmla="*/ 3 h 42"/>
                  <a:gd name="T102" fmla="*/ 16 w 40"/>
                  <a:gd name="T103" fmla="*/ 0 h 42"/>
                  <a:gd name="T104" fmla="*/ 17 w 40"/>
                  <a:gd name="T105" fmla="*/ 0 h 42"/>
                  <a:gd name="T106" fmla="*/ 19 w 40"/>
                  <a:gd name="T107" fmla="*/ 0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
                  <a:gd name="T163" fmla="*/ 0 h 42"/>
                  <a:gd name="T164" fmla="*/ 40 w 40"/>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 h="42">
                    <a:moveTo>
                      <a:pt x="19" y="0"/>
                    </a:moveTo>
                    <a:lnTo>
                      <a:pt x="19" y="0"/>
                    </a:lnTo>
                    <a:lnTo>
                      <a:pt x="22" y="1"/>
                    </a:lnTo>
                    <a:lnTo>
                      <a:pt x="23" y="4"/>
                    </a:lnTo>
                    <a:lnTo>
                      <a:pt x="26" y="5"/>
                    </a:lnTo>
                    <a:lnTo>
                      <a:pt x="28" y="8"/>
                    </a:lnTo>
                    <a:lnTo>
                      <a:pt x="31" y="11"/>
                    </a:lnTo>
                    <a:lnTo>
                      <a:pt x="32" y="13"/>
                    </a:lnTo>
                    <a:lnTo>
                      <a:pt x="32" y="15"/>
                    </a:lnTo>
                    <a:lnTo>
                      <a:pt x="35" y="16"/>
                    </a:lnTo>
                    <a:lnTo>
                      <a:pt x="38" y="19"/>
                    </a:lnTo>
                    <a:lnTo>
                      <a:pt x="38" y="21"/>
                    </a:lnTo>
                    <a:lnTo>
                      <a:pt x="39" y="24"/>
                    </a:lnTo>
                    <a:lnTo>
                      <a:pt x="38" y="24"/>
                    </a:lnTo>
                    <a:lnTo>
                      <a:pt x="38" y="25"/>
                    </a:lnTo>
                    <a:lnTo>
                      <a:pt x="38" y="28"/>
                    </a:lnTo>
                    <a:lnTo>
                      <a:pt x="38" y="30"/>
                    </a:lnTo>
                    <a:lnTo>
                      <a:pt x="35" y="30"/>
                    </a:lnTo>
                    <a:lnTo>
                      <a:pt x="35" y="33"/>
                    </a:lnTo>
                    <a:lnTo>
                      <a:pt x="34" y="34"/>
                    </a:lnTo>
                    <a:lnTo>
                      <a:pt x="34" y="37"/>
                    </a:lnTo>
                    <a:lnTo>
                      <a:pt x="32" y="37"/>
                    </a:lnTo>
                    <a:lnTo>
                      <a:pt x="31" y="40"/>
                    </a:lnTo>
                    <a:lnTo>
                      <a:pt x="28" y="40"/>
                    </a:lnTo>
                    <a:lnTo>
                      <a:pt x="28" y="41"/>
                    </a:lnTo>
                    <a:lnTo>
                      <a:pt x="27" y="41"/>
                    </a:lnTo>
                    <a:lnTo>
                      <a:pt x="26" y="41"/>
                    </a:lnTo>
                    <a:lnTo>
                      <a:pt x="23" y="41"/>
                    </a:lnTo>
                    <a:lnTo>
                      <a:pt x="22" y="40"/>
                    </a:lnTo>
                    <a:lnTo>
                      <a:pt x="19" y="37"/>
                    </a:lnTo>
                    <a:lnTo>
                      <a:pt x="16" y="34"/>
                    </a:lnTo>
                    <a:lnTo>
                      <a:pt x="13" y="34"/>
                    </a:lnTo>
                    <a:lnTo>
                      <a:pt x="12" y="33"/>
                    </a:lnTo>
                    <a:lnTo>
                      <a:pt x="9" y="30"/>
                    </a:lnTo>
                    <a:lnTo>
                      <a:pt x="7" y="28"/>
                    </a:lnTo>
                    <a:lnTo>
                      <a:pt x="5" y="25"/>
                    </a:lnTo>
                    <a:lnTo>
                      <a:pt x="3" y="25"/>
                    </a:lnTo>
                    <a:lnTo>
                      <a:pt x="1" y="22"/>
                    </a:lnTo>
                    <a:lnTo>
                      <a:pt x="0" y="21"/>
                    </a:lnTo>
                    <a:lnTo>
                      <a:pt x="0" y="19"/>
                    </a:lnTo>
                    <a:lnTo>
                      <a:pt x="1" y="19"/>
                    </a:lnTo>
                    <a:lnTo>
                      <a:pt x="4" y="16"/>
                    </a:lnTo>
                    <a:lnTo>
                      <a:pt x="7" y="16"/>
                    </a:lnTo>
                    <a:lnTo>
                      <a:pt x="7" y="13"/>
                    </a:lnTo>
                    <a:lnTo>
                      <a:pt x="8" y="11"/>
                    </a:lnTo>
                    <a:lnTo>
                      <a:pt x="11" y="9"/>
                    </a:lnTo>
                    <a:lnTo>
                      <a:pt x="12" y="9"/>
                    </a:lnTo>
                    <a:lnTo>
                      <a:pt x="12" y="7"/>
                    </a:lnTo>
                    <a:lnTo>
                      <a:pt x="13" y="4"/>
                    </a:lnTo>
                    <a:lnTo>
                      <a:pt x="13" y="3"/>
                    </a:lnTo>
                    <a:lnTo>
                      <a:pt x="16" y="3"/>
                    </a:lnTo>
                    <a:lnTo>
                      <a:pt x="16" y="0"/>
                    </a:lnTo>
                    <a:lnTo>
                      <a:pt x="17" y="0"/>
                    </a:lnTo>
                    <a:lnTo>
                      <a:pt x="1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8" name="Freeform 126"/>
              <p:cNvSpPr>
                <a:spLocks/>
              </p:cNvSpPr>
              <p:nvPr/>
            </p:nvSpPr>
            <p:spPr bwMode="auto">
              <a:xfrm>
                <a:off x="5068" y="2447"/>
                <a:ext cx="50" cy="73"/>
              </a:xfrm>
              <a:custGeom>
                <a:avLst/>
                <a:gdLst>
                  <a:gd name="T0" fmla="*/ 16 w 50"/>
                  <a:gd name="T1" fmla="*/ 0 h 73"/>
                  <a:gd name="T2" fmla="*/ 19 w 50"/>
                  <a:gd name="T3" fmla="*/ 4 h 73"/>
                  <a:gd name="T4" fmla="*/ 22 w 50"/>
                  <a:gd name="T5" fmla="*/ 9 h 73"/>
                  <a:gd name="T6" fmla="*/ 27 w 50"/>
                  <a:gd name="T7" fmla="*/ 15 h 73"/>
                  <a:gd name="T8" fmla="*/ 29 w 50"/>
                  <a:gd name="T9" fmla="*/ 21 h 73"/>
                  <a:gd name="T10" fmla="*/ 34 w 50"/>
                  <a:gd name="T11" fmla="*/ 25 h 73"/>
                  <a:gd name="T12" fmla="*/ 37 w 50"/>
                  <a:gd name="T13" fmla="*/ 31 h 73"/>
                  <a:gd name="T14" fmla="*/ 39 w 50"/>
                  <a:gd name="T15" fmla="*/ 35 h 73"/>
                  <a:gd name="T16" fmla="*/ 42 w 50"/>
                  <a:gd name="T17" fmla="*/ 41 h 73"/>
                  <a:gd name="T18" fmla="*/ 45 w 50"/>
                  <a:gd name="T19" fmla="*/ 47 h 73"/>
                  <a:gd name="T20" fmla="*/ 46 w 50"/>
                  <a:gd name="T21" fmla="*/ 51 h 73"/>
                  <a:gd name="T22" fmla="*/ 49 w 50"/>
                  <a:gd name="T23" fmla="*/ 56 h 73"/>
                  <a:gd name="T24" fmla="*/ 49 w 50"/>
                  <a:gd name="T25" fmla="*/ 60 h 73"/>
                  <a:gd name="T26" fmla="*/ 49 w 50"/>
                  <a:gd name="T27" fmla="*/ 65 h 73"/>
                  <a:gd name="T28" fmla="*/ 48 w 50"/>
                  <a:gd name="T29" fmla="*/ 68 h 73"/>
                  <a:gd name="T30" fmla="*/ 46 w 50"/>
                  <a:gd name="T31" fmla="*/ 72 h 73"/>
                  <a:gd name="T32" fmla="*/ 42 w 50"/>
                  <a:gd name="T33" fmla="*/ 71 h 73"/>
                  <a:gd name="T34" fmla="*/ 38 w 50"/>
                  <a:gd name="T35" fmla="*/ 71 h 73"/>
                  <a:gd name="T36" fmla="*/ 34 w 50"/>
                  <a:gd name="T37" fmla="*/ 69 h 73"/>
                  <a:gd name="T38" fmla="*/ 30 w 50"/>
                  <a:gd name="T39" fmla="*/ 65 h 73"/>
                  <a:gd name="T40" fmla="*/ 26 w 50"/>
                  <a:gd name="T41" fmla="*/ 60 h 73"/>
                  <a:gd name="T42" fmla="*/ 20 w 50"/>
                  <a:gd name="T43" fmla="*/ 53 h 73"/>
                  <a:gd name="T44" fmla="*/ 16 w 50"/>
                  <a:gd name="T45" fmla="*/ 47 h 73"/>
                  <a:gd name="T46" fmla="*/ 11 w 50"/>
                  <a:gd name="T47" fmla="*/ 40 h 73"/>
                  <a:gd name="T48" fmla="*/ 7 w 50"/>
                  <a:gd name="T49" fmla="*/ 34 h 73"/>
                  <a:gd name="T50" fmla="*/ 3 w 50"/>
                  <a:gd name="T51" fmla="*/ 29 h 73"/>
                  <a:gd name="T52" fmla="*/ 0 w 50"/>
                  <a:gd name="T53" fmla="*/ 25 h 73"/>
                  <a:gd name="T54" fmla="*/ 0 w 50"/>
                  <a:gd name="T55" fmla="*/ 21 h 73"/>
                  <a:gd name="T56" fmla="*/ 5 w 50"/>
                  <a:gd name="T57" fmla="*/ 15 h 73"/>
                  <a:gd name="T58" fmla="*/ 7 w 50"/>
                  <a:gd name="T59" fmla="*/ 12 h 73"/>
                  <a:gd name="T60" fmla="*/ 11 w 50"/>
                  <a:gd name="T61" fmla="*/ 7 h 73"/>
                  <a:gd name="T62" fmla="*/ 12 w 50"/>
                  <a:gd name="T63" fmla="*/ 4 h 73"/>
                  <a:gd name="T64" fmla="*/ 14 w 50"/>
                  <a:gd name="T65" fmla="*/ 1 h 73"/>
                  <a:gd name="T66" fmla="*/ 16 w 50"/>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73"/>
                  <a:gd name="T104" fmla="*/ 50 w 50"/>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73">
                    <a:moveTo>
                      <a:pt x="16" y="0"/>
                    </a:moveTo>
                    <a:lnTo>
                      <a:pt x="16" y="0"/>
                    </a:lnTo>
                    <a:lnTo>
                      <a:pt x="18" y="3"/>
                    </a:lnTo>
                    <a:lnTo>
                      <a:pt x="19" y="4"/>
                    </a:lnTo>
                    <a:lnTo>
                      <a:pt x="22" y="6"/>
                    </a:lnTo>
                    <a:lnTo>
                      <a:pt x="22" y="9"/>
                    </a:lnTo>
                    <a:lnTo>
                      <a:pt x="25" y="12"/>
                    </a:lnTo>
                    <a:lnTo>
                      <a:pt x="27" y="15"/>
                    </a:lnTo>
                    <a:lnTo>
                      <a:pt x="29" y="18"/>
                    </a:lnTo>
                    <a:lnTo>
                      <a:pt x="29" y="21"/>
                    </a:lnTo>
                    <a:lnTo>
                      <a:pt x="31" y="22"/>
                    </a:lnTo>
                    <a:lnTo>
                      <a:pt x="34" y="25"/>
                    </a:lnTo>
                    <a:lnTo>
                      <a:pt x="37" y="28"/>
                    </a:lnTo>
                    <a:lnTo>
                      <a:pt x="37" y="31"/>
                    </a:lnTo>
                    <a:lnTo>
                      <a:pt x="38" y="32"/>
                    </a:lnTo>
                    <a:lnTo>
                      <a:pt x="39" y="35"/>
                    </a:lnTo>
                    <a:lnTo>
                      <a:pt x="42" y="38"/>
                    </a:lnTo>
                    <a:lnTo>
                      <a:pt x="42" y="41"/>
                    </a:lnTo>
                    <a:lnTo>
                      <a:pt x="42" y="44"/>
                    </a:lnTo>
                    <a:lnTo>
                      <a:pt x="45" y="47"/>
                    </a:lnTo>
                    <a:lnTo>
                      <a:pt x="45" y="48"/>
                    </a:lnTo>
                    <a:lnTo>
                      <a:pt x="46" y="51"/>
                    </a:lnTo>
                    <a:lnTo>
                      <a:pt x="46" y="54"/>
                    </a:lnTo>
                    <a:lnTo>
                      <a:pt x="49" y="56"/>
                    </a:lnTo>
                    <a:lnTo>
                      <a:pt x="49" y="57"/>
                    </a:lnTo>
                    <a:lnTo>
                      <a:pt x="49" y="60"/>
                    </a:lnTo>
                    <a:lnTo>
                      <a:pt x="49" y="62"/>
                    </a:lnTo>
                    <a:lnTo>
                      <a:pt x="49" y="65"/>
                    </a:lnTo>
                    <a:lnTo>
                      <a:pt x="48" y="65"/>
                    </a:lnTo>
                    <a:lnTo>
                      <a:pt x="48" y="68"/>
                    </a:lnTo>
                    <a:lnTo>
                      <a:pt x="46" y="69"/>
                    </a:lnTo>
                    <a:lnTo>
                      <a:pt x="46" y="72"/>
                    </a:lnTo>
                    <a:lnTo>
                      <a:pt x="44" y="71"/>
                    </a:lnTo>
                    <a:lnTo>
                      <a:pt x="42" y="71"/>
                    </a:lnTo>
                    <a:lnTo>
                      <a:pt x="39" y="71"/>
                    </a:lnTo>
                    <a:lnTo>
                      <a:pt x="38" y="71"/>
                    </a:lnTo>
                    <a:lnTo>
                      <a:pt x="37" y="71"/>
                    </a:lnTo>
                    <a:lnTo>
                      <a:pt x="34" y="69"/>
                    </a:lnTo>
                    <a:lnTo>
                      <a:pt x="33" y="69"/>
                    </a:lnTo>
                    <a:lnTo>
                      <a:pt x="30" y="65"/>
                    </a:lnTo>
                    <a:lnTo>
                      <a:pt x="27" y="62"/>
                    </a:lnTo>
                    <a:lnTo>
                      <a:pt x="26" y="60"/>
                    </a:lnTo>
                    <a:lnTo>
                      <a:pt x="23" y="57"/>
                    </a:lnTo>
                    <a:lnTo>
                      <a:pt x="20" y="53"/>
                    </a:lnTo>
                    <a:lnTo>
                      <a:pt x="18" y="50"/>
                    </a:lnTo>
                    <a:lnTo>
                      <a:pt x="16" y="47"/>
                    </a:lnTo>
                    <a:lnTo>
                      <a:pt x="14" y="44"/>
                    </a:lnTo>
                    <a:lnTo>
                      <a:pt x="11" y="40"/>
                    </a:lnTo>
                    <a:lnTo>
                      <a:pt x="8" y="37"/>
                    </a:lnTo>
                    <a:lnTo>
                      <a:pt x="7" y="34"/>
                    </a:lnTo>
                    <a:lnTo>
                      <a:pt x="5" y="32"/>
                    </a:lnTo>
                    <a:lnTo>
                      <a:pt x="3" y="29"/>
                    </a:lnTo>
                    <a:lnTo>
                      <a:pt x="1" y="26"/>
                    </a:lnTo>
                    <a:lnTo>
                      <a:pt x="0" y="25"/>
                    </a:lnTo>
                    <a:lnTo>
                      <a:pt x="0" y="22"/>
                    </a:lnTo>
                    <a:lnTo>
                      <a:pt x="0" y="21"/>
                    </a:lnTo>
                    <a:lnTo>
                      <a:pt x="3" y="18"/>
                    </a:lnTo>
                    <a:lnTo>
                      <a:pt x="5" y="15"/>
                    </a:lnTo>
                    <a:lnTo>
                      <a:pt x="7" y="15"/>
                    </a:lnTo>
                    <a:lnTo>
                      <a:pt x="7" y="12"/>
                    </a:lnTo>
                    <a:lnTo>
                      <a:pt x="10" y="10"/>
                    </a:lnTo>
                    <a:lnTo>
                      <a:pt x="11" y="7"/>
                    </a:lnTo>
                    <a:lnTo>
                      <a:pt x="12" y="7"/>
                    </a:lnTo>
                    <a:lnTo>
                      <a:pt x="12" y="4"/>
                    </a:lnTo>
                    <a:lnTo>
                      <a:pt x="12" y="1"/>
                    </a:lnTo>
                    <a:lnTo>
                      <a:pt x="14" y="1"/>
                    </a:lnTo>
                    <a:lnTo>
                      <a:pt x="14" y="0"/>
                    </a:lnTo>
                    <a:lnTo>
                      <a:pt x="16"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19" name="Freeform 127"/>
              <p:cNvSpPr>
                <a:spLocks/>
              </p:cNvSpPr>
              <p:nvPr/>
            </p:nvSpPr>
            <p:spPr bwMode="auto">
              <a:xfrm>
                <a:off x="4729" y="2301"/>
                <a:ext cx="56" cy="39"/>
              </a:xfrm>
              <a:custGeom>
                <a:avLst/>
                <a:gdLst>
                  <a:gd name="T0" fmla="*/ 23 w 56"/>
                  <a:gd name="T1" fmla="*/ 0 h 39"/>
                  <a:gd name="T2" fmla="*/ 23 w 56"/>
                  <a:gd name="T3" fmla="*/ 0 h 39"/>
                  <a:gd name="T4" fmla="*/ 25 w 56"/>
                  <a:gd name="T5" fmla="*/ 0 h 39"/>
                  <a:gd name="T6" fmla="*/ 28 w 56"/>
                  <a:gd name="T7" fmla="*/ 0 h 39"/>
                  <a:gd name="T8" fmla="*/ 31 w 56"/>
                  <a:gd name="T9" fmla="*/ 0 h 39"/>
                  <a:gd name="T10" fmla="*/ 32 w 56"/>
                  <a:gd name="T11" fmla="*/ 0 h 39"/>
                  <a:gd name="T12" fmla="*/ 35 w 56"/>
                  <a:gd name="T13" fmla="*/ 0 h 39"/>
                  <a:gd name="T14" fmla="*/ 38 w 56"/>
                  <a:gd name="T15" fmla="*/ 0 h 39"/>
                  <a:gd name="T16" fmla="*/ 39 w 56"/>
                  <a:gd name="T17" fmla="*/ 1 h 39"/>
                  <a:gd name="T18" fmla="*/ 42 w 56"/>
                  <a:gd name="T19" fmla="*/ 1 h 39"/>
                  <a:gd name="T20" fmla="*/ 45 w 56"/>
                  <a:gd name="T21" fmla="*/ 1 h 39"/>
                  <a:gd name="T22" fmla="*/ 48 w 56"/>
                  <a:gd name="T23" fmla="*/ 3 h 39"/>
                  <a:gd name="T24" fmla="*/ 49 w 56"/>
                  <a:gd name="T25" fmla="*/ 3 h 39"/>
                  <a:gd name="T26" fmla="*/ 52 w 56"/>
                  <a:gd name="T27" fmla="*/ 3 h 39"/>
                  <a:gd name="T28" fmla="*/ 55 w 56"/>
                  <a:gd name="T29" fmla="*/ 5 h 39"/>
                  <a:gd name="T30" fmla="*/ 52 w 56"/>
                  <a:gd name="T31" fmla="*/ 5 h 39"/>
                  <a:gd name="T32" fmla="*/ 49 w 56"/>
                  <a:gd name="T33" fmla="*/ 7 h 39"/>
                  <a:gd name="T34" fmla="*/ 48 w 56"/>
                  <a:gd name="T35" fmla="*/ 7 h 39"/>
                  <a:gd name="T36" fmla="*/ 48 w 56"/>
                  <a:gd name="T37" fmla="*/ 9 h 39"/>
                  <a:gd name="T38" fmla="*/ 45 w 56"/>
                  <a:gd name="T39" fmla="*/ 9 h 39"/>
                  <a:gd name="T40" fmla="*/ 44 w 56"/>
                  <a:gd name="T41" fmla="*/ 12 h 39"/>
                  <a:gd name="T42" fmla="*/ 42 w 56"/>
                  <a:gd name="T43" fmla="*/ 14 h 39"/>
                  <a:gd name="T44" fmla="*/ 42 w 56"/>
                  <a:gd name="T45" fmla="*/ 16 h 39"/>
                  <a:gd name="T46" fmla="*/ 39 w 56"/>
                  <a:gd name="T47" fmla="*/ 18 h 39"/>
                  <a:gd name="T48" fmla="*/ 39 w 56"/>
                  <a:gd name="T49" fmla="*/ 20 h 39"/>
                  <a:gd name="T50" fmla="*/ 38 w 56"/>
                  <a:gd name="T51" fmla="*/ 22 h 39"/>
                  <a:gd name="T52" fmla="*/ 38 w 56"/>
                  <a:gd name="T53" fmla="*/ 25 h 39"/>
                  <a:gd name="T54" fmla="*/ 38 w 56"/>
                  <a:gd name="T55" fmla="*/ 28 h 39"/>
                  <a:gd name="T56" fmla="*/ 38 w 56"/>
                  <a:gd name="T57" fmla="*/ 30 h 39"/>
                  <a:gd name="T58" fmla="*/ 38 w 56"/>
                  <a:gd name="T59" fmla="*/ 33 h 39"/>
                  <a:gd name="T60" fmla="*/ 39 w 56"/>
                  <a:gd name="T61" fmla="*/ 38 h 39"/>
                  <a:gd name="T62" fmla="*/ 38 w 56"/>
                  <a:gd name="T63" fmla="*/ 35 h 39"/>
                  <a:gd name="T64" fmla="*/ 35 w 56"/>
                  <a:gd name="T65" fmla="*/ 35 h 39"/>
                  <a:gd name="T66" fmla="*/ 32 w 56"/>
                  <a:gd name="T67" fmla="*/ 35 h 39"/>
                  <a:gd name="T68" fmla="*/ 31 w 56"/>
                  <a:gd name="T69" fmla="*/ 35 h 39"/>
                  <a:gd name="T70" fmla="*/ 28 w 56"/>
                  <a:gd name="T71" fmla="*/ 35 h 39"/>
                  <a:gd name="T72" fmla="*/ 27 w 56"/>
                  <a:gd name="T73" fmla="*/ 35 h 39"/>
                  <a:gd name="T74" fmla="*/ 24 w 56"/>
                  <a:gd name="T75" fmla="*/ 35 h 39"/>
                  <a:gd name="T76" fmla="*/ 21 w 56"/>
                  <a:gd name="T77" fmla="*/ 35 h 39"/>
                  <a:gd name="T78" fmla="*/ 20 w 56"/>
                  <a:gd name="T79" fmla="*/ 35 h 39"/>
                  <a:gd name="T80" fmla="*/ 17 w 56"/>
                  <a:gd name="T81" fmla="*/ 35 h 39"/>
                  <a:gd name="T82" fmla="*/ 14 w 56"/>
                  <a:gd name="T83" fmla="*/ 35 h 39"/>
                  <a:gd name="T84" fmla="*/ 13 w 56"/>
                  <a:gd name="T85" fmla="*/ 35 h 39"/>
                  <a:gd name="T86" fmla="*/ 10 w 56"/>
                  <a:gd name="T87" fmla="*/ 35 h 39"/>
                  <a:gd name="T88" fmla="*/ 7 w 56"/>
                  <a:gd name="T89" fmla="*/ 34 h 39"/>
                  <a:gd name="T90" fmla="*/ 6 w 56"/>
                  <a:gd name="T91" fmla="*/ 33 h 39"/>
                  <a:gd name="T92" fmla="*/ 3 w 56"/>
                  <a:gd name="T93" fmla="*/ 30 h 39"/>
                  <a:gd name="T94" fmla="*/ 1 w 56"/>
                  <a:gd name="T95" fmla="*/ 29 h 39"/>
                  <a:gd name="T96" fmla="*/ 0 w 56"/>
                  <a:gd name="T97" fmla="*/ 25 h 39"/>
                  <a:gd name="T98" fmla="*/ 0 w 56"/>
                  <a:gd name="T99" fmla="*/ 24 h 39"/>
                  <a:gd name="T100" fmla="*/ 0 w 56"/>
                  <a:gd name="T101" fmla="*/ 20 h 39"/>
                  <a:gd name="T102" fmla="*/ 0 w 56"/>
                  <a:gd name="T103" fmla="*/ 17 h 39"/>
                  <a:gd name="T104" fmla="*/ 0 w 56"/>
                  <a:gd name="T105" fmla="*/ 13 h 39"/>
                  <a:gd name="T106" fmla="*/ 1 w 56"/>
                  <a:gd name="T107" fmla="*/ 10 h 39"/>
                  <a:gd name="T108" fmla="*/ 3 w 56"/>
                  <a:gd name="T109" fmla="*/ 7 h 39"/>
                  <a:gd name="T110" fmla="*/ 6 w 56"/>
                  <a:gd name="T111" fmla="*/ 5 h 39"/>
                  <a:gd name="T112" fmla="*/ 7 w 56"/>
                  <a:gd name="T113" fmla="*/ 3 h 39"/>
                  <a:gd name="T114" fmla="*/ 11 w 56"/>
                  <a:gd name="T115" fmla="*/ 1 h 39"/>
                  <a:gd name="T116" fmla="*/ 17 w 56"/>
                  <a:gd name="T117" fmla="*/ 0 h 39"/>
                  <a:gd name="T118" fmla="*/ 23 w 56"/>
                  <a:gd name="T119" fmla="*/ 0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39"/>
                  <a:gd name="T182" fmla="*/ 56 w 56"/>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39">
                    <a:moveTo>
                      <a:pt x="23" y="0"/>
                    </a:moveTo>
                    <a:lnTo>
                      <a:pt x="23" y="0"/>
                    </a:lnTo>
                    <a:lnTo>
                      <a:pt x="25" y="0"/>
                    </a:lnTo>
                    <a:lnTo>
                      <a:pt x="28" y="0"/>
                    </a:lnTo>
                    <a:lnTo>
                      <a:pt x="31" y="0"/>
                    </a:lnTo>
                    <a:lnTo>
                      <a:pt x="32" y="0"/>
                    </a:lnTo>
                    <a:lnTo>
                      <a:pt x="35" y="0"/>
                    </a:lnTo>
                    <a:lnTo>
                      <a:pt x="38" y="0"/>
                    </a:lnTo>
                    <a:lnTo>
                      <a:pt x="39" y="1"/>
                    </a:lnTo>
                    <a:lnTo>
                      <a:pt x="42" y="1"/>
                    </a:lnTo>
                    <a:lnTo>
                      <a:pt x="45" y="1"/>
                    </a:lnTo>
                    <a:lnTo>
                      <a:pt x="48" y="3"/>
                    </a:lnTo>
                    <a:lnTo>
                      <a:pt x="49" y="3"/>
                    </a:lnTo>
                    <a:lnTo>
                      <a:pt x="52" y="3"/>
                    </a:lnTo>
                    <a:lnTo>
                      <a:pt x="55" y="5"/>
                    </a:lnTo>
                    <a:lnTo>
                      <a:pt x="52" y="5"/>
                    </a:lnTo>
                    <a:lnTo>
                      <a:pt x="49" y="7"/>
                    </a:lnTo>
                    <a:lnTo>
                      <a:pt x="48" y="7"/>
                    </a:lnTo>
                    <a:lnTo>
                      <a:pt x="48" y="9"/>
                    </a:lnTo>
                    <a:lnTo>
                      <a:pt x="45" y="9"/>
                    </a:lnTo>
                    <a:lnTo>
                      <a:pt x="44" y="12"/>
                    </a:lnTo>
                    <a:lnTo>
                      <a:pt x="42" y="14"/>
                    </a:lnTo>
                    <a:lnTo>
                      <a:pt x="42" y="16"/>
                    </a:lnTo>
                    <a:lnTo>
                      <a:pt x="39" y="18"/>
                    </a:lnTo>
                    <a:lnTo>
                      <a:pt x="39" y="20"/>
                    </a:lnTo>
                    <a:lnTo>
                      <a:pt x="38" y="22"/>
                    </a:lnTo>
                    <a:lnTo>
                      <a:pt x="38" y="25"/>
                    </a:lnTo>
                    <a:lnTo>
                      <a:pt x="38" y="28"/>
                    </a:lnTo>
                    <a:lnTo>
                      <a:pt x="38" y="30"/>
                    </a:lnTo>
                    <a:lnTo>
                      <a:pt x="38" y="33"/>
                    </a:lnTo>
                    <a:lnTo>
                      <a:pt x="39" y="38"/>
                    </a:lnTo>
                    <a:lnTo>
                      <a:pt x="38" y="35"/>
                    </a:lnTo>
                    <a:lnTo>
                      <a:pt x="35" y="35"/>
                    </a:lnTo>
                    <a:lnTo>
                      <a:pt x="32" y="35"/>
                    </a:lnTo>
                    <a:lnTo>
                      <a:pt x="31" y="35"/>
                    </a:lnTo>
                    <a:lnTo>
                      <a:pt x="28" y="35"/>
                    </a:lnTo>
                    <a:lnTo>
                      <a:pt x="27" y="35"/>
                    </a:lnTo>
                    <a:lnTo>
                      <a:pt x="24" y="35"/>
                    </a:lnTo>
                    <a:lnTo>
                      <a:pt x="21" y="35"/>
                    </a:lnTo>
                    <a:lnTo>
                      <a:pt x="20" y="35"/>
                    </a:lnTo>
                    <a:lnTo>
                      <a:pt x="17" y="35"/>
                    </a:lnTo>
                    <a:lnTo>
                      <a:pt x="14" y="35"/>
                    </a:lnTo>
                    <a:lnTo>
                      <a:pt x="13" y="35"/>
                    </a:lnTo>
                    <a:lnTo>
                      <a:pt x="10" y="35"/>
                    </a:lnTo>
                    <a:lnTo>
                      <a:pt x="7" y="34"/>
                    </a:lnTo>
                    <a:lnTo>
                      <a:pt x="6" y="33"/>
                    </a:lnTo>
                    <a:lnTo>
                      <a:pt x="3" y="30"/>
                    </a:lnTo>
                    <a:lnTo>
                      <a:pt x="1" y="29"/>
                    </a:lnTo>
                    <a:lnTo>
                      <a:pt x="0" y="25"/>
                    </a:lnTo>
                    <a:lnTo>
                      <a:pt x="0" y="24"/>
                    </a:lnTo>
                    <a:lnTo>
                      <a:pt x="0" y="20"/>
                    </a:lnTo>
                    <a:lnTo>
                      <a:pt x="0" y="17"/>
                    </a:lnTo>
                    <a:lnTo>
                      <a:pt x="0" y="13"/>
                    </a:lnTo>
                    <a:lnTo>
                      <a:pt x="1" y="10"/>
                    </a:lnTo>
                    <a:lnTo>
                      <a:pt x="3" y="7"/>
                    </a:lnTo>
                    <a:lnTo>
                      <a:pt x="6" y="5"/>
                    </a:lnTo>
                    <a:lnTo>
                      <a:pt x="7" y="3"/>
                    </a:lnTo>
                    <a:lnTo>
                      <a:pt x="11" y="1"/>
                    </a:lnTo>
                    <a:lnTo>
                      <a:pt x="17" y="0"/>
                    </a:lnTo>
                    <a:lnTo>
                      <a:pt x="2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0" name="Freeform 128"/>
              <p:cNvSpPr>
                <a:spLocks/>
              </p:cNvSpPr>
              <p:nvPr/>
            </p:nvSpPr>
            <p:spPr bwMode="auto">
              <a:xfrm>
                <a:off x="4875" y="2353"/>
                <a:ext cx="52" cy="40"/>
              </a:xfrm>
              <a:custGeom>
                <a:avLst/>
                <a:gdLst>
                  <a:gd name="T0" fmla="*/ 19 w 52"/>
                  <a:gd name="T1" fmla="*/ 1 h 40"/>
                  <a:gd name="T2" fmla="*/ 19 w 52"/>
                  <a:gd name="T3" fmla="*/ 1 h 40"/>
                  <a:gd name="T4" fmla="*/ 21 w 52"/>
                  <a:gd name="T5" fmla="*/ 1 h 40"/>
                  <a:gd name="T6" fmla="*/ 23 w 52"/>
                  <a:gd name="T7" fmla="*/ 1 h 40"/>
                  <a:gd name="T8" fmla="*/ 25 w 52"/>
                  <a:gd name="T9" fmla="*/ 3 h 40"/>
                  <a:gd name="T10" fmla="*/ 26 w 52"/>
                  <a:gd name="T11" fmla="*/ 3 h 40"/>
                  <a:gd name="T12" fmla="*/ 29 w 52"/>
                  <a:gd name="T13" fmla="*/ 4 h 40"/>
                  <a:gd name="T14" fmla="*/ 32 w 52"/>
                  <a:gd name="T15" fmla="*/ 4 h 40"/>
                  <a:gd name="T16" fmla="*/ 34 w 52"/>
                  <a:gd name="T17" fmla="*/ 7 h 40"/>
                  <a:gd name="T18" fmla="*/ 36 w 52"/>
                  <a:gd name="T19" fmla="*/ 7 h 40"/>
                  <a:gd name="T20" fmla="*/ 37 w 52"/>
                  <a:gd name="T21" fmla="*/ 9 h 40"/>
                  <a:gd name="T22" fmla="*/ 40 w 52"/>
                  <a:gd name="T23" fmla="*/ 9 h 40"/>
                  <a:gd name="T24" fmla="*/ 43 w 52"/>
                  <a:gd name="T25" fmla="*/ 12 h 40"/>
                  <a:gd name="T26" fmla="*/ 45 w 52"/>
                  <a:gd name="T27" fmla="*/ 14 h 40"/>
                  <a:gd name="T28" fmla="*/ 48 w 52"/>
                  <a:gd name="T29" fmla="*/ 14 h 40"/>
                  <a:gd name="T30" fmla="*/ 51 w 52"/>
                  <a:gd name="T31" fmla="*/ 17 h 40"/>
                  <a:gd name="T32" fmla="*/ 48 w 52"/>
                  <a:gd name="T33" fmla="*/ 17 h 40"/>
                  <a:gd name="T34" fmla="*/ 45 w 52"/>
                  <a:gd name="T35" fmla="*/ 18 h 40"/>
                  <a:gd name="T36" fmla="*/ 43 w 52"/>
                  <a:gd name="T37" fmla="*/ 18 h 40"/>
                  <a:gd name="T38" fmla="*/ 43 w 52"/>
                  <a:gd name="T39" fmla="*/ 20 h 40"/>
                  <a:gd name="T40" fmla="*/ 41 w 52"/>
                  <a:gd name="T41" fmla="*/ 20 h 40"/>
                  <a:gd name="T42" fmla="*/ 40 w 52"/>
                  <a:gd name="T43" fmla="*/ 22 h 40"/>
                  <a:gd name="T44" fmla="*/ 37 w 52"/>
                  <a:gd name="T45" fmla="*/ 23 h 40"/>
                  <a:gd name="T46" fmla="*/ 37 w 52"/>
                  <a:gd name="T47" fmla="*/ 25 h 40"/>
                  <a:gd name="T48" fmla="*/ 36 w 52"/>
                  <a:gd name="T49" fmla="*/ 25 h 40"/>
                  <a:gd name="T50" fmla="*/ 36 w 52"/>
                  <a:gd name="T51" fmla="*/ 27 h 40"/>
                  <a:gd name="T52" fmla="*/ 34 w 52"/>
                  <a:gd name="T53" fmla="*/ 29 h 40"/>
                  <a:gd name="T54" fmla="*/ 34 w 52"/>
                  <a:gd name="T55" fmla="*/ 31 h 40"/>
                  <a:gd name="T56" fmla="*/ 33 w 52"/>
                  <a:gd name="T57" fmla="*/ 33 h 40"/>
                  <a:gd name="T58" fmla="*/ 33 w 52"/>
                  <a:gd name="T59" fmla="*/ 35 h 40"/>
                  <a:gd name="T60" fmla="*/ 33 w 52"/>
                  <a:gd name="T61" fmla="*/ 38 h 40"/>
                  <a:gd name="T62" fmla="*/ 34 w 52"/>
                  <a:gd name="T63" fmla="*/ 39 h 40"/>
                  <a:gd name="T64" fmla="*/ 32 w 52"/>
                  <a:gd name="T65" fmla="*/ 38 h 40"/>
                  <a:gd name="T66" fmla="*/ 29 w 52"/>
                  <a:gd name="T67" fmla="*/ 36 h 40"/>
                  <a:gd name="T68" fmla="*/ 26 w 52"/>
                  <a:gd name="T69" fmla="*/ 34 h 40"/>
                  <a:gd name="T70" fmla="*/ 23 w 52"/>
                  <a:gd name="T71" fmla="*/ 33 h 40"/>
                  <a:gd name="T72" fmla="*/ 21 w 52"/>
                  <a:gd name="T73" fmla="*/ 33 h 40"/>
                  <a:gd name="T74" fmla="*/ 19 w 52"/>
                  <a:gd name="T75" fmla="*/ 30 h 40"/>
                  <a:gd name="T76" fmla="*/ 17 w 52"/>
                  <a:gd name="T77" fmla="*/ 29 h 40"/>
                  <a:gd name="T78" fmla="*/ 14 w 52"/>
                  <a:gd name="T79" fmla="*/ 29 h 40"/>
                  <a:gd name="T80" fmla="*/ 11 w 52"/>
                  <a:gd name="T81" fmla="*/ 26 h 40"/>
                  <a:gd name="T82" fmla="*/ 10 w 52"/>
                  <a:gd name="T83" fmla="*/ 23 h 40"/>
                  <a:gd name="T84" fmla="*/ 7 w 52"/>
                  <a:gd name="T85" fmla="*/ 23 h 40"/>
                  <a:gd name="T86" fmla="*/ 4 w 52"/>
                  <a:gd name="T87" fmla="*/ 23 h 40"/>
                  <a:gd name="T88" fmla="*/ 3 w 52"/>
                  <a:gd name="T89" fmla="*/ 22 h 40"/>
                  <a:gd name="T90" fmla="*/ 1 w 52"/>
                  <a:gd name="T91" fmla="*/ 20 h 40"/>
                  <a:gd name="T92" fmla="*/ 0 w 52"/>
                  <a:gd name="T93" fmla="*/ 18 h 40"/>
                  <a:gd name="T94" fmla="*/ 0 w 52"/>
                  <a:gd name="T95" fmla="*/ 17 h 40"/>
                  <a:gd name="T96" fmla="*/ 0 w 52"/>
                  <a:gd name="T97" fmla="*/ 14 h 40"/>
                  <a:gd name="T98" fmla="*/ 0 w 52"/>
                  <a:gd name="T99" fmla="*/ 13 h 40"/>
                  <a:gd name="T100" fmla="*/ 0 w 52"/>
                  <a:gd name="T101" fmla="*/ 10 h 40"/>
                  <a:gd name="T102" fmla="*/ 3 w 52"/>
                  <a:gd name="T103" fmla="*/ 9 h 40"/>
                  <a:gd name="T104" fmla="*/ 3 w 52"/>
                  <a:gd name="T105" fmla="*/ 7 h 40"/>
                  <a:gd name="T106" fmla="*/ 6 w 52"/>
                  <a:gd name="T107" fmla="*/ 4 h 40"/>
                  <a:gd name="T108" fmla="*/ 6 w 52"/>
                  <a:gd name="T109" fmla="*/ 3 h 40"/>
                  <a:gd name="T110" fmla="*/ 8 w 52"/>
                  <a:gd name="T111" fmla="*/ 3 h 40"/>
                  <a:gd name="T112" fmla="*/ 11 w 52"/>
                  <a:gd name="T113" fmla="*/ 0 h 40"/>
                  <a:gd name="T114" fmla="*/ 14 w 52"/>
                  <a:gd name="T115" fmla="*/ 0 h 40"/>
                  <a:gd name="T116" fmla="*/ 15 w 52"/>
                  <a:gd name="T117" fmla="*/ 0 h 40"/>
                  <a:gd name="T118" fmla="*/ 19 w 52"/>
                  <a:gd name="T119" fmla="*/ 1 h 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40"/>
                  <a:gd name="T182" fmla="*/ 52 w 52"/>
                  <a:gd name="T183" fmla="*/ 40 h 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40">
                    <a:moveTo>
                      <a:pt x="19" y="1"/>
                    </a:moveTo>
                    <a:lnTo>
                      <a:pt x="19" y="1"/>
                    </a:lnTo>
                    <a:lnTo>
                      <a:pt x="21" y="1"/>
                    </a:lnTo>
                    <a:lnTo>
                      <a:pt x="23" y="1"/>
                    </a:lnTo>
                    <a:lnTo>
                      <a:pt x="25" y="3"/>
                    </a:lnTo>
                    <a:lnTo>
                      <a:pt x="26" y="3"/>
                    </a:lnTo>
                    <a:lnTo>
                      <a:pt x="29" y="4"/>
                    </a:lnTo>
                    <a:lnTo>
                      <a:pt x="32" y="4"/>
                    </a:lnTo>
                    <a:lnTo>
                      <a:pt x="34" y="7"/>
                    </a:lnTo>
                    <a:lnTo>
                      <a:pt x="36" y="7"/>
                    </a:lnTo>
                    <a:lnTo>
                      <a:pt x="37" y="9"/>
                    </a:lnTo>
                    <a:lnTo>
                      <a:pt x="40" y="9"/>
                    </a:lnTo>
                    <a:lnTo>
                      <a:pt x="43" y="12"/>
                    </a:lnTo>
                    <a:lnTo>
                      <a:pt x="45" y="14"/>
                    </a:lnTo>
                    <a:lnTo>
                      <a:pt x="48" y="14"/>
                    </a:lnTo>
                    <a:lnTo>
                      <a:pt x="51" y="17"/>
                    </a:lnTo>
                    <a:lnTo>
                      <a:pt x="48" y="17"/>
                    </a:lnTo>
                    <a:lnTo>
                      <a:pt x="45" y="18"/>
                    </a:lnTo>
                    <a:lnTo>
                      <a:pt x="43" y="18"/>
                    </a:lnTo>
                    <a:lnTo>
                      <a:pt x="43" y="20"/>
                    </a:lnTo>
                    <a:lnTo>
                      <a:pt x="41" y="20"/>
                    </a:lnTo>
                    <a:lnTo>
                      <a:pt x="40" y="22"/>
                    </a:lnTo>
                    <a:lnTo>
                      <a:pt x="37" y="23"/>
                    </a:lnTo>
                    <a:lnTo>
                      <a:pt x="37" y="25"/>
                    </a:lnTo>
                    <a:lnTo>
                      <a:pt x="36" y="25"/>
                    </a:lnTo>
                    <a:lnTo>
                      <a:pt x="36" y="27"/>
                    </a:lnTo>
                    <a:lnTo>
                      <a:pt x="34" y="29"/>
                    </a:lnTo>
                    <a:lnTo>
                      <a:pt x="34" y="31"/>
                    </a:lnTo>
                    <a:lnTo>
                      <a:pt x="33" y="33"/>
                    </a:lnTo>
                    <a:lnTo>
                      <a:pt x="33" y="35"/>
                    </a:lnTo>
                    <a:lnTo>
                      <a:pt x="33" y="38"/>
                    </a:lnTo>
                    <a:lnTo>
                      <a:pt x="34" y="39"/>
                    </a:lnTo>
                    <a:lnTo>
                      <a:pt x="32" y="38"/>
                    </a:lnTo>
                    <a:lnTo>
                      <a:pt x="29" y="36"/>
                    </a:lnTo>
                    <a:lnTo>
                      <a:pt x="26" y="34"/>
                    </a:lnTo>
                    <a:lnTo>
                      <a:pt x="23" y="33"/>
                    </a:lnTo>
                    <a:lnTo>
                      <a:pt x="21" y="33"/>
                    </a:lnTo>
                    <a:lnTo>
                      <a:pt x="19" y="30"/>
                    </a:lnTo>
                    <a:lnTo>
                      <a:pt x="17" y="29"/>
                    </a:lnTo>
                    <a:lnTo>
                      <a:pt x="14" y="29"/>
                    </a:lnTo>
                    <a:lnTo>
                      <a:pt x="11" y="26"/>
                    </a:lnTo>
                    <a:lnTo>
                      <a:pt x="10" y="23"/>
                    </a:lnTo>
                    <a:lnTo>
                      <a:pt x="7" y="23"/>
                    </a:lnTo>
                    <a:lnTo>
                      <a:pt x="4" y="23"/>
                    </a:lnTo>
                    <a:lnTo>
                      <a:pt x="3" y="22"/>
                    </a:lnTo>
                    <a:lnTo>
                      <a:pt x="1" y="20"/>
                    </a:lnTo>
                    <a:lnTo>
                      <a:pt x="0" y="18"/>
                    </a:lnTo>
                    <a:lnTo>
                      <a:pt x="0" y="17"/>
                    </a:lnTo>
                    <a:lnTo>
                      <a:pt x="0" y="14"/>
                    </a:lnTo>
                    <a:lnTo>
                      <a:pt x="0" y="13"/>
                    </a:lnTo>
                    <a:lnTo>
                      <a:pt x="0" y="10"/>
                    </a:lnTo>
                    <a:lnTo>
                      <a:pt x="3" y="9"/>
                    </a:lnTo>
                    <a:lnTo>
                      <a:pt x="3" y="7"/>
                    </a:lnTo>
                    <a:lnTo>
                      <a:pt x="6" y="4"/>
                    </a:lnTo>
                    <a:lnTo>
                      <a:pt x="6" y="3"/>
                    </a:lnTo>
                    <a:lnTo>
                      <a:pt x="8" y="3"/>
                    </a:lnTo>
                    <a:lnTo>
                      <a:pt x="11" y="0"/>
                    </a:lnTo>
                    <a:lnTo>
                      <a:pt x="14" y="0"/>
                    </a:lnTo>
                    <a:lnTo>
                      <a:pt x="15" y="0"/>
                    </a:lnTo>
                    <a:lnTo>
                      <a:pt x="19" y="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1" name="Freeform 129"/>
              <p:cNvSpPr>
                <a:spLocks/>
              </p:cNvSpPr>
              <p:nvPr/>
            </p:nvSpPr>
            <p:spPr bwMode="auto">
              <a:xfrm>
                <a:off x="4825" y="2326"/>
                <a:ext cx="49" cy="42"/>
              </a:xfrm>
              <a:custGeom>
                <a:avLst/>
                <a:gdLst>
                  <a:gd name="T0" fmla="*/ 48 w 49"/>
                  <a:gd name="T1" fmla="*/ 16 h 42"/>
                  <a:gd name="T2" fmla="*/ 45 w 49"/>
                  <a:gd name="T3" fmla="*/ 16 h 42"/>
                  <a:gd name="T4" fmla="*/ 44 w 49"/>
                  <a:gd name="T5" fmla="*/ 17 h 42"/>
                  <a:gd name="T6" fmla="*/ 41 w 49"/>
                  <a:gd name="T7" fmla="*/ 17 h 42"/>
                  <a:gd name="T8" fmla="*/ 41 w 49"/>
                  <a:gd name="T9" fmla="*/ 20 h 42"/>
                  <a:gd name="T10" fmla="*/ 40 w 49"/>
                  <a:gd name="T11" fmla="*/ 20 h 42"/>
                  <a:gd name="T12" fmla="*/ 40 w 49"/>
                  <a:gd name="T13" fmla="*/ 21 h 42"/>
                  <a:gd name="T14" fmla="*/ 38 w 49"/>
                  <a:gd name="T15" fmla="*/ 22 h 42"/>
                  <a:gd name="T16" fmla="*/ 38 w 49"/>
                  <a:gd name="T17" fmla="*/ 25 h 42"/>
                  <a:gd name="T18" fmla="*/ 36 w 49"/>
                  <a:gd name="T19" fmla="*/ 25 h 42"/>
                  <a:gd name="T20" fmla="*/ 36 w 49"/>
                  <a:gd name="T21" fmla="*/ 26 h 42"/>
                  <a:gd name="T22" fmla="*/ 34 w 49"/>
                  <a:gd name="T23" fmla="*/ 29 h 42"/>
                  <a:gd name="T24" fmla="*/ 34 w 49"/>
                  <a:gd name="T25" fmla="*/ 32 h 42"/>
                  <a:gd name="T26" fmla="*/ 34 w 49"/>
                  <a:gd name="T27" fmla="*/ 34 h 42"/>
                  <a:gd name="T28" fmla="*/ 34 w 49"/>
                  <a:gd name="T29" fmla="*/ 36 h 42"/>
                  <a:gd name="T30" fmla="*/ 34 w 49"/>
                  <a:gd name="T31" fmla="*/ 38 h 42"/>
                  <a:gd name="T32" fmla="*/ 36 w 49"/>
                  <a:gd name="T33" fmla="*/ 41 h 42"/>
                  <a:gd name="T34" fmla="*/ 34 w 49"/>
                  <a:gd name="T35" fmla="*/ 38 h 42"/>
                  <a:gd name="T36" fmla="*/ 32 w 49"/>
                  <a:gd name="T37" fmla="*/ 38 h 42"/>
                  <a:gd name="T38" fmla="*/ 29 w 49"/>
                  <a:gd name="T39" fmla="*/ 38 h 42"/>
                  <a:gd name="T40" fmla="*/ 27 w 49"/>
                  <a:gd name="T41" fmla="*/ 38 h 42"/>
                  <a:gd name="T42" fmla="*/ 25 w 49"/>
                  <a:gd name="T43" fmla="*/ 36 h 42"/>
                  <a:gd name="T44" fmla="*/ 23 w 49"/>
                  <a:gd name="T45" fmla="*/ 36 h 42"/>
                  <a:gd name="T46" fmla="*/ 21 w 49"/>
                  <a:gd name="T47" fmla="*/ 36 h 42"/>
                  <a:gd name="T48" fmla="*/ 18 w 49"/>
                  <a:gd name="T49" fmla="*/ 33 h 42"/>
                  <a:gd name="T50" fmla="*/ 15 w 49"/>
                  <a:gd name="T51" fmla="*/ 33 h 42"/>
                  <a:gd name="T52" fmla="*/ 14 w 49"/>
                  <a:gd name="T53" fmla="*/ 32 h 42"/>
                  <a:gd name="T54" fmla="*/ 11 w 49"/>
                  <a:gd name="T55" fmla="*/ 29 h 42"/>
                  <a:gd name="T56" fmla="*/ 10 w 49"/>
                  <a:gd name="T57" fmla="*/ 29 h 42"/>
                  <a:gd name="T58" fmla="*/ 8 w 49"/>
                  <a:gd name="T59" fmla="*/ 29 h 42"/>
                  <a:gd name="T60" fmla="*/ 5 w 49"/>
                  <a:gd name="T61" fmla="*/ 26 h 42"/>
                  <a:gd name="T62" fmla="*/ 4 w 49"/>
                  <a:gd name="T63" fmla="*/ 25 h 42"/>
                  <a:gd name="T64" fmla="*/ 1 w 49"/>
                  <a:gd name="T65" fmla="*/ 24 h 42"/>
                  <a:gd name="T66" fmla="*/ 1 w 49"/>
                  <a:gd name="T67" fmla="*/ 21 h 42"/>
                  <a:gd name="T68" fmla="*/ 0 w 49"/>
                  <a:gd name="T69" fmla="*/ 19 h 42"/>
                  <a:gd name="T70" fmla="*/ 0 w 49"/>
                  <a:gd name="T71" fmla="*/ 16 h 42"/>
                  <a:gd name="T72" fmla="*/ 0 w 49"/>
                  <a:gd name="T73" fmla="*/ 13 h 42"/>
                  <a:gd name="T74" fmla="*/ 1 w 49"/>
                  <a:gd name="T75" fmla="*/ 11 h 42"/>
                  <a:gd name="T76" fmla="*/ 1 w 49"/>
                  <a:gd name="T77" fmla="*/ 8 h 42"/>
                  <a:gd name="T78" fmla="*/ 3 w 49"/>
                  <a:gd name="T79" fmla="*/ 5 h 42"/>
                  <a:gd name="T80" fmla="*/ 3 w 49"/>
                  <a:gd name="T81" fmla="*/ 4 h 42"/>
                  <a:gd name="T82" fmla="*/ 5 w 49"/>
                  <a:gd name="T83" fmla="*/ 1 h 42"/>
                  <a:gd name="T84" fmla="*/ 7 w 49"/>
                  <a:gd name="T85" fmla="*/ 0 h 42"/>
                  <a:gd name="T86" fmla="*/ 10 w 49"/>
                  <a:gd name="T87" fmla="*/ 0 h 42"/>
                  <a:gd name="T88" fmla="*/ 12 w 49"/>
                  <a:gd name="T89" fmla="*/ 0 h 42"/>
                  <a:gd name="T90" fmla="*/ 15 w 49"/>
                  <a:gd name="T91" fmla="*/ 1 h 42"/>
                  <a:gd name="T92" fmla="*/ 18 w 49"/>
                  <a:gd name="T93" fmla="*/ 1 h 42"/>
                  <a:gd name="T94" fmla="*/ 19 w 49"/>
                  <a:gd name="T95" fmla="*/ 1 h 42"/>
                  <a:gd name="T96" fmla="*/ 22 w 49"/>
                  <a:gd name="T97" fmla="*/ 1 h 42"/>
                  <a:gd name="T98" fmla="*/ 25 w 49"/>
                  <a:gd name="T99" fmla="*/ 4 h 42"/>
                  <a:gd name="T100" fmla="*/ 27 w 49"/>
                  <a:gd name="T101" fmla="*/ 4 h 42"/>
                  <a:gd name="T102" fmla="*/ 30 w 49"/>
                  <a:gd name="T103" fmla="*/ 5 h 42"/>
                  <a:gd name="T104" fmla="*/ 32 w 49"/>
                  <a:gd name="T105" fmla="*/ 5 h 42"/>
                  <a:gd name="T106" fmla="*/ 34 w 49"/>
                  <a:gd name="T107" fmla="*/ 8 h 42"/>
                  <a:gd name="T108" fmla="*/ 37 w 49"/>
                  <a:gd name="T109" fmla="*/ 9 h 42"/>
                  <a:gd name="T110" fmla="*/ 38 w 49"/>
                  <a:gd name="T111" fmla="*/ 9 h 42"/>
                  <a:gd name="T112" fmla="*/ 41 w 49"/>
                  <a:gd name="T113" fmla="*/ 11 h 42"/>
                  <a:gd name="T114" fmla="*/ 44 w 49"/>
                  <a:gd name="T115" fmla="*/ 13 h 42"/>
                  <a:gd name="T116" fmla="*/ 45 w 49"/>
                  <a:gd name="T117" fmla="*/ 13 h 42"/>
                  <a:gd name="T118" fmla="*/ 48 w 49"/>
                  <a:gd name="T119" fmla="*/ 16 h 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
                  <a:gd name="T181" fmla="*/ 0 h 42"/>
                  <a:gd name="T182" fmla="*/ 49 w 49"/>
                  <a:gd name="T183" fmla="*/ 42 h 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 h="42">
                    <a:moveTo>
                      <a:pt x="48" y="16"/>
                    </a:moveTo>
                    <a:lnTo>
                      <a:pt x="45" y="16"/>
                    </a:lnTo>
                    <a:lnTo>
                      <a:pt x="44" y="17"/>
                    </a:lnTo>
                    <a:lnTo>
                      <a:pt x="41" y="17"/>
                    </a:lnTo>
                    <a:lnTo>
                      <a:pt x="41" y="20"/>
                    </a:lnTo>
                    <a:lnTo>
                      <a:pt x="40" y="20"/>
                    </a:lnTo>
                    <a:lnTo>
                      <a:pt x="40" y="21"/>
                    </a:lnTo>
                    <a:lnTo>
                      <a:pt x="38" y="22"/>
                    </a:lnTo>
                    <a:lnTo>
                      <a:pt x="38" y="25"/>
                    </a:lnTo>
                    <a:lnTo>
                      <a:pt x="36" y="25"/>
                    </a:lnTo>
                    <a:lnTo>
                      <a:pt x="36" y="26"/>
                    </a:lnTo>
                    <a:lnTo>
                      <a:pt x="34" y="29"/>
                    </a:lnTo>
                    <a:lnTo>
                      <a:pt x="34" y="32"/>
                    </a:lnTo>
                    <a:lnTo>
                      <a:pt x="34" y="34"/>
                    </a:lnTo>
                    <a:lnTo>
                      <a:pt x="34" y="36"/>
                    </a:lnTo>
                    <a:lnTo>
                      <a:pt x="34" y="38"/>
                    </a:lnTo>
                    <a:lnTo>
                      <a:pt x="36" y="41"/>
                    </a:lnTo>
                    <a:lnTo>
                      <a:pt x="34" y="38"/>
                    </a:lnTo>
                    <a:lnTo>
                      <a:pt x="32" y="38"/>
                    </a:lnTo>
                    <a:lnTo>
                      <a:pt x="29" y="38"/>
                    </a:lnTo>
                    <a:lnTo>
                      <a:pt x="27" y="38"/>
                    </a:lnTo>
                    <a:lnTo>
                      <a:pt x="25" y="36"/>
                    </a:lnTo>
                    <a:lnTo>
                      <a:pt x="23" y="36"/>
                    </a:lnTo>
                    <a:lnTo>
                      <a:pt x="21" y="36"/>
                    </a:lnTo>
                    <a:lnTo>
                      <a:pt x="18" y="33"/>
                    </a:lnTo>
                    <a:lnTo>
                      <a:pt x="15" y="33"/>
                    </a:lnTo>
                    <a:lnTo>
                      <a:pt x="14" y="32"/>
                    </a:lnTo>
                    <a:lnTo>
                      <a:pt x="11" y="29"/>
                    </a:lnTo>
                    <a:lnTo>
                      <a:pt x="10" y="29"/>
                    </a:lnTo>
                    <a:lnTo>
                      <a:pt x="8" y="29"/>
                    </a:lnTo>
                    <a:lnTo>
                      <a:pt x="5" y="26"/>
                    </a:lnTo>
                    <a:lnTo>
                      <a:pt x="4" y="25"/>
                    </a:lnTo>
                    <a:lnTo>
                      <a:pt x="1" y="24"/>
                    </a:lnTo>
                    <a:lnTo>
                      <a:pt x="1" y="21"/>
                    </a:lnTo>
                    <a:lnTo>
                      <a:pt x="0" y="19"/>
                    </a:lnTo>
                    <a:lnTo>
                      <a:pt x="0" y="16"/>
                    </a:lnTo>
                    <a:lnTo>
                      <a:pt x="0" y="13"/>
                    </a:lnTo>
                    <a:lnTo>
                      <a:pt x="1" y="11"/>
                    </a:lnTo>
                    <a:lnTo>
                      <a:pt x="1" y="8"/>
                    </a:lnTo>
                    <a:lnTo>
                      <a:pt x="3" y="5"/>
                    </a:lnTo>
                    <a:lnTo>
                      <a:pt x="3" y="4"/>
                    </a:lnTo>
                    <a:lnTo>
                      <a:pt x="5" y="1"/>
                    </a:lnTo>
                    <a:lnTo>
                      <a:pt x="7" y="0"/>
                    </a:lnTo>
                    <a:lnTo>
                      <a:pt x="10" y="0"/>
                    </a:lnTo>
                    <a:lnTo>
                      <a:pt x="12" y="0"/>
                    </a:lnTo>
                    <a:lnTo>
                      <a:pt x="15" y="1"/>
                    </a:lnTo>
                    <a:lnTo>
                      <a:pt x="18" y="1"/>
                    </a:lnTo>
                    <a:lnTo>
                      <a:pt x="19" y="1"/>
                    </a:lnTo>
                    <a:lnTo>
                      <a:pt x="22" y="1"/>
                    </a:lnTo>
                    <a:lnTo>
                      <a:pt x="25" y="4"/>
                    </a:lnTo>
                    <a:lnTo>
                      <a:pt x="27" y="4"/>
                    </a:lnTo>
                    <a:lnTo>
                      <a:pt x="30" y="5"/>
                    </a:lnTo>
                    <a:lnTo>
                      <a:pt x="32" y="5"/>
                    </a:lnTo>
                    <a:lnTo>
                      <a:pt x="34" y="8"/>
                    </a:lnTo>
                    <a:lnTo>
                      <a:pt x="37" y="9"/>
                    </a:lnTo>
                    <a:lnTo>
                      <a:pt x="38" y="9"/>
                    </a:lnTo>
                    <a:lnTo>
                      <a:pt x="41" y="11"/>
                    </a:lnTo>
                    <a:lnTo>
                      <a:pt x="44" y="13"/>
                    </a:lnTo>
                    <a:lnTo>
                      <a:pt x="45" y="13"/>
                    </a:lnTo>
                    <a:lnTo>
                      <a:pt x="48" y="16"/>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2" name="Freeform 130"/>
              <p:cNvSpPr>
                <a:spLocks/>
              </p:cNvSpPr>
              <p:nvPr/>
            </p:nvSpPr>
            <p:spPr bwMode="auto">
              <a:xfrm>
                <a:off x="4780" y="2312"/>
                <a:ext cx="43" cy="36"/>
              </a:xfrm>
              <a:custGeom>
                <a:avLst/>
                <a:gdLst>
                  <a:gd name="T0" fmla="*/ 42 w 43"/>
                  <a:gd name="T1" fmla="*/ 6 h 36"/>
                  <a:gd name="T2" fmla="*/ 39 w 43"/>
                  <a:gd name="T3" fmla="*/ 6 h 36"/>
                  <a:gd name="T4" fmla="*/ 39 w 43"/>
                  <a:gd name="T5" fmla="*/ 9 h 36"/>
                  <a:gd name="T6" fmla="*/ 37 w 43"/>
                  <a:gd name="T7" fmla="*/ 9 h 36"/>
                  <a:gd name="T8" fmla="*/ 37 w 43"/>
                  <a:gd name="T9" fmla="*/ 12 h 36"/>
                  <a:gd name="T10" fmla="*/ 35 w 43"/>
                  <a:gd name="T11" fmla="*/ 12 h 36"/>
                  <a:gd name="T12" fmla="*/ 35 w 43"/>
                  <a:gd name="T13" fmla="*/ 14 h 36"/>
                  <a:gd name="T14" fmla="*/ 33 w 43"/>
                  <a:gd name="T15" fmla="*/ 17 h 36"/>
                  <a:gd name="T16" fmla="*/ 33 w 43"/>
                  <a:gd name="T17" fmla="*/ 19 h 36"/>
                  <a:gd name="T18" fmla="*/ 30 w 43"/>
                  <a:gd name="T19" fmla="*/ 19 h 36"/>
                  <a:gd name="T20" fmla="*/ 30 w 43"/>
                  <a:gd name="T21" fmla="*/ 22 h 36"/>
                  <a:gd name="T22" fmla="*/ 30 w 43"/>
                  <a:gd name="T23" fmla="*/ 25 h 36"/>
                  <a:gd name="T24" fmla="*/ 30 w 43"/>
                  <a:gd name="T25" fmla="*/ 26 h 36"/>
                  <a:gd name="T26" fmla="*/ 30 w 43"/>
                  <a:gd name="T27" fmla="*/ 29 h 36"/>
                  <a:gd name="T28" fmla="*/ 30 w 43"/>
                  <a:gd name="T29" fmla="*/ 30 h 36"/>
                  <a:gd name="T30" fmla="*/ 30 w 43"/>
                  <a:gd name="T31" fmla="*/ 32 h 36"/>
                  <a:gd name="T32" fmla="*/ 31 w 43"/>
                  <a:gd name="T33" fmla="*/ 35 h 36"/>
                  <a:gd name="T34" fmla="*/ 30 w 43"/>
                  <a:gd name="T35" fmla="*/ 32 h 36"/>
                  <a:gd name="T36" fmla="*/ 27 w 43"/>
                  <a:gd name="T37" fmla="*/ 32 h 36"/>
                  <a:gd name="T38" fmla="*/ 24 w 43"/>
                  <a:gd name="T39" fmla="*/ 32 h 36"/>
                  <a:gd name="T40" fmla="*/ 22 w 43"/>
                  <a:gd name="T41" fmla="*/ 31 h 36"/>
                  <a:gd name="T42" fmla="*/ 20 w 43"/>
                  <a:gd name="T43" fmla="*/ 31 h 36"/>
                  <a:gd name="T44" fmla="*/ 19 w 43"/>
                  <a:gd name="T45" fmla="*/ 31 h 36"/>
                  <a:gd name="T46" fmla="*/ 16 w 43"/>
                  <a:gd name="T47" fmla="*/ 30 h 36"/>
                  <a:gd name="T48" fmla="*/ 15 w 43"/>
                  <a:gd name="T49" fmla="*/ 30 h 36"/>
                  <a:gd name="T50" fmla="*/ 14 w 43"/>
                  <a:gd name="T51" fmla="*/ 30 h 36"/>
                  <a:gd name="T52" fmla="*/ 11 w 43"/>
                  <a:gd name="T53" fmla="*/ 30 h 36"/>
                  <a:gd name="T54" fmla="*/ 8 w 43"/>
                  <a:gd name="T55" fmla="*/ 30 h 36"/>
                  <a:gd name="T56" fmla="*/ 5 w 43"/>
                  <a:gd name="T57" fmla="*/ 29 h 36"/>
                  <a:gd name="T58" fmla="*/ 3 w 43"/>
                  <a:gd name="T59" fmla="*/ 26 h 36"/>
                  <a:gd name="T60" fmla="*/ 1 w 43"/>
                  <a:gd name="T61" fmla="*/ 23 h 36"/>
                  <a:gd name="T62" fmla="*/ 1 w 43"/>
                  <a:gd name="T63" fmla="*/ 22 h 36"/>
                  <a:gd name="T64" fmla="*/ 0 w 43"/>
                  <a:gd name="T65" fmla="*/ 19 h 36"/>
                  <a:gd name="T66" fmla="*/ 0 w 43"/>
                  <a:gd name="T67" fmla="*/ 17 h 36"/>
                  <a:gd name="T68" fmla="*/ 0 w 43"/>
                  <a:gd name="T69" fmla="*/ 14 h 36"/>
                  <a:gd name="T70" fmla="*/ 3 w 43"/>
                  <a:gd name="T71" fmla="*/ 12 h 36"/>
                  <a:gd name="T72" fmla="*/ 3 w 43"/>
                  <a:gd name="T73" fmla="*/ 9 h 36"/>
                  <a:gd name="T74" fmla="*/ 4 w 43"/>
                  <a:gd name="T75" fmla="*/ 6 h 36"/>
                  <a:gd name="T76" fmla="*/ 5 w 43"/>
                  <a:gd name="T77" fmla="*/ 5 h 36"/>
                  <a:gd name="T78" fmla="*/ 8 w 43"/>
                  <a:gd name="T79" fmla="*/ 4 h 36"/>
                  <a:gd name="T80" fmla="*/ 9 w 43"/>
                  <a:gd name="T81" fmla="*/ 1 h 36"/>
                  <a:gd name="T82" fmla="*/ 12 w 43"/>
                  <a:gd name="T83" fmla="*/ 0 h 36"/>
                  <a:gd name="T84" fmla="*/ 15 w 43"/>
                  <a:gd name="T85" fmla="*/ 0 h 36"/>
                  <a:gd name="T86" fmla="*/ 18 w 43"/>
                  <a:gd name="T87" fmla="*/ 0 h 36"/>
                  <a:gd name="T88" fmla="*/ 19 w 43"/>
                  <a:gd name="T89" fmla="*/ 0 h 36"/>
                  <a:gd name="T90" fmla="*/ 20 w 43"/>
                  <a:gd name="T91" fmla="*/ 0 h 36"/>
                  <a:gd name="T92" fmla="*/ 23 w 43"/>
                  <a:gd name="T93" fmla="*/ 0 h 36"/>
                  <a:gd name="T94" fmla="*/ 26 w 43"/>
                  <a:gd name="T95" fmla="*/ 0 h 36"/>
                  <a:gd name="T96" fmla="*/ 28 w 43"/>
                  <a:gd name="T97" fmla="*/ 0 h 36"/>
                  <a:gd name="T98" fmla="*/ 30 w 43"/>
                  <a:gd name="T99" fmla="*/ 0 h 36"/>
                  <a:gd name="T100" fmla="*/ 31 w 43"/>
                  <a:gd name="T101" fmla="*/ 3 h 36"/>
                  <a:gd name="T102" fmla="*/ 34 w 43"/>
                  <a:gd name="T103" fmla="*/ 3 h 36"/>
                  <a:gd name="T104" fmla="*/ 37 w 43"/>
                  <a:gd name="T105" fmla="*/ 5 h 36"/>
                  <a:gd name="T106" fmla="*/ 39 w 43"/>
                  <a:gd name="T107" fmla="*/ 5 h 36"/>
                  <a:gd name="T108" fmla="*/ 42 w 43"/>
                  <a:gd name="T109" fmla="*/ 6 h 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
                  <a:gd name="T166" fmla="*/ 0 h 36"/>
                  <a:gd name="T167" fmla="*/ 43 w 43"/>
                  <a:gd name="T168" fmla="*/ 36 h 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 h="36">
                    <a:moveTo>
                      <a:pt x="42" y="6"/>
                    </a:moveTo>
                    <a:lnTo>
                      <a:pt x="39" y="6"/>
                    </a:lnTo>
                    <a:lnTo>
                      <a:pt x="39" y="9"/>
                    </a:lnTo>
                    <a:lnTo>
                      <a:pt x="37" y="9"/>
                    </a:lnTo>
                    <a:lnTo>
                      <a:pt x="37" y="12"/>
                    </a:lnTo>
                    <a:lnTo>
                      <a:pt x="35" y="12"/>
                    </a:lnTo>
                    <a:lnTo>
                      <a:pt x="35" y="14"/>
                    </a:lnTo>
                    <a:lnTo>
                      <a:pt x="33" y="17"/>
                    </a:lnTo>
                    <a:lnTo>
                      <a:pt x="33" y="19"/>
                    </a:lnTo>
                    <a:lnTo>
                      <a:pt x="30" y="19"/>
                    </a:lnTo>
                    <a:lnTo>
                      <a:pt x="30" y="22"/>
                    </a:lnTo>
                    <a:lnTo>
                      <a:pt x="30" y="25"/>
                    </a:lnTo>
                    <a:lnTo>
                      <a:pt x="30" y="26"/>
                    </a:lnTo>
                    <a:lnTo>
                      <a:pt x="30" y="29"/>
                    </a:lnTo>
                    <a:lnTo>
                      <a:pt x="30" y="30"/>
                    </a:lnTo>
                    <a:lnTo>
                      <a:pt x="30" y="32"/>
                    </a:lnTo>
                    <a:lnTo>
                      <a:pt x="31" y="35"/>
                    </a:lnTo>
                    <a:lnTo>
                      <a:pt x="30" y="32"/>
                    </a:lnTo>
                    <a:lnTo>
                      <a:pt x="27" y="32"/>
                    </a:lnTo>
                    <a:lnTo>
                      <a:pt x="24" y="32"/>
                    </a:lnTo>
                    <a:lnTo>
                      <a:pt x="22" y="31"/>
                    </a:lnTo>
                    <a:lnTo>
                      <a:pt x="20" y="31"/>
                    </a:lnTo>
                    <a:lnTo>
                      <a:pt x="19" y="31"/>
                    </a:lnTo>
                    <a:lnTo>
                      <a:pt x="16" y="30"/>
                    </a:lnTo>
                    <a:lnTo>
                      <a:pt x="15" y="30"/>
                    </a:lnTo>
                    <a:lnTo>
                      <a:pt x="14" y="30"/>
                    </a:lnTo>
                    <a:lnTo>
                      <a:pt x="11" y="30"/>
                    </a:lnTo>
                    <a:lnTo>
                      <a:pt x="8" y="30"/>
                    </a:lnTo>
                    <a:lnTo>
                      <a:pt x="5" y="29"/>
                    </a:lnTo>
                    <a:lnTo>
                      <a:pt x="3" y="26"/>
                    </a:lnTo>
                    <a:lnTo>
                      <a:pt x="1" y="23"/>
                    </a:lnTo>
                    <a:lnTo>
                      <a:pt x="1" y="22"/>
                    </a:lnTo>
                    <a:lnTo>
                      <a:pt x="0" y="19"/>
                    </a:lnTo>
                    <a:lnTo>
                      <a:pt x="0" y="17"/>
                    </a:lnTo>
                    <a:lnTo>
                      <a:pt x="0" y="14"/>
                    </a:lnTo>
                    <a:lnTo>
                      <a:pt x="3" y="12"/>
                    </a:lnTo>
                    <a:lnTo>
                      <a:pt x="3" y="9"/>
                    </a:lnTo>
                    <a:lnTo>
                      <a:pt x="4" y="6"/>
                    </a:lnTo>
                    <a:lnTo>
                      <a:pt x="5" y="5"/>
                    </a:lnTo>
                    <a:lnTo>
                      <a:pt x="8" y="4"/>
                    </a:lnTo>
                    <a:lnTo>
                      <a:pt x="9" y="1"/>
                    </a:lnTo>
                    <a:lnTo>
                      <a:pt x="12" y="0"/>
                    </a:lnTo>
                    <a:lnTo>
                      <a:pt x="15" y="0"/>
                    </a:lnTo>
                    <a:lnTo>
                      <a:pt x="18" y="0"/>
                    </a:lnTo>
                    <a:lnTo>
                      <a:pt x="19" y="0"/>
                    </a:lnTo>
                    <a:lnTo>
                      <a:pt x="20" y="0"/>
                    </a:lnTo>
                    <a:lnTo>
                      <a:pt x="23" y="0"/>
                    </a:lnTo>
                    <a:lnTo>
                      <a:pt x="26" y="0"/>
                    </a:lnTo>
                    <a:lnTo>
                      <a:pt x="28" y="0"/>
                    </a:lnTo>
                    <a:lnTo>
                      <a:pt x="30" y="0"/>
                    </a:lnTo>
                    <a:lnTo>
                      <a:pt x="31" y="3"/>
                    </a:lnTo>
                    <a:lnTo>
                      <a:pt x="34" y="3"/>
                    </a:lnTo>
                    <a:lnTo>
                      <a:pt x="37" y="5"/>
                    </a:lnTo>
                    <a:lnTo>
                      <a:pt x="39" y="5"/>
                    </a:lnTo>
                    <a:lnTo>
                      <a:pt x="42" y="6"/>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3" name="Freeform 131"/>
              <p:cNvSpPr>
                <a:spLocks/>
              </p:cNvSpPr>
              <p:nvPr/>
            </p:nvSpPr>
            <p:spPr bwMode="auto">
              <a:xfrm>
                <a:off x="4925" y="2381"/>
                <a:ext cx="61" cy="50"/>
              </a:xfrm>
              <a:custGeom>
                <a:avLst/>
                <a:gdLst>
                  <a:gd name="T0" fmla="*/ 19 w 61"/>
                  <a:gd name="T1" fmla="*/ 0 h 50"/>
                  <a:gd name="T2" fmla="*/ 23 w 61"/>
                  <a:gd name="T3" fmla="*/ 3 h 50"/>
                  <a:gd name="T4" fmla="*/ 29 w 61"/>
                  <a:gd name="T5" fmla="*/ 8 h 50"/>
                  <a:gd name="T6" fmla="*/ 36 w 61"/>
                  <a:gd name="T7" fmla="*/ 12 h 50"/>
                  <a:gd name="T8" fmla="*/ 43 w 61"/>
                  <a:gd name="T9" fmla="*/ 16 h 50"/>
                  <a:gd name="T10" fmla="*/ 47 w 61"/>
                  <a:gd name="T11" fmla="*/ 22 h 50"/>
                  <a:gd name="T12" fmla="*/ 53 w 61"/>
                  <a:gd name="T13" fmla="*/ 25 h 50"/>
                  <a:gd name="T14" fmla="*/ 57 w 61"/>
                  <a:gd name="T15" fmla="*/ 29 h 50"/>
                  <a:gd name="T16" fmla="*/ 60 w 61"/>
                  <a:gd name="T17" fmla="*/ 33 h 50"/>
                  <a:gd name="T18" fmla="*/ 60 w 61"/>
                  <a:gd name="T19" fmla="*/ 37 h 50"/>
                  <a:gd name="T20" fmla="*/ 57 w 61"/>
                  <a:gd name="T21" fmla="*/ 39 h 50"/>
                  <a:gd name="T22" fmla="*/ 56 w 61"/>
                  <a:gd name="T23" fmla="*/ 44 h 50"/>
                  <a:gd name="T24" fmla="*/ 50 w 61"/>
                  <a:gd name="T25" fmla="*/ 46 h 50"/>
                  <a:gd name="T26" fmla="*/ 49 w 61"/>
                  <a:gd name="T27" fmla="*/ 49 h 50"/>
                  <a:gd name="T28" fmla="*/ 44 w 61"/>
                  <a:gd name="T29" fmla="*/ 49 h 50"/>
                  <a:gd name="T30" fmla="*/ 39 w 61"/>
                  <a:gd name="T31" fmla="*/ 48 h 50"/>
                  <a:gd name="T32" fmla="*/ 36 w 61"/>
                  <a:gd name="T33" fmla="*/ 44 h 50"/>
                  <a:gd name="T34" fmla="*/ 31 w 61"/>
                  <a:gd name="T35" fmla="*/ 39 h 50"/>
                  <a:gd name="T36" fmla="*/ 27 w 61"/>
                  <a:gd name="T37" fmla="*/ 38 h 50"/>
                  <a:gd name="T38" fmla="*/ 27 w 61"/>
                  <a:gd name="T39" fmla="*/ 33 h 50"/>
                  <a:gd name="T40" fmla="*/ 27 w 61"/>
                  <a:gd name="T41" fmla="*/ 29 h 50"/>
                  <a:gd name="T42" fmla="*/ 27 w 61"/>
                  <a:gd name="T43" fmla="*/ 26 h 50"/>
                  <a:gd name="T44" fmla="*/ 30 w 61"/>
                  <a:gd name="T45" fmla="*/ 23 h 50"/>
                  <a:gd name="T46" fmla="*/ 33 w 61"/>
                  <a:gd name="T47" fmla="*/ 22 h 50"/>
                  <a:gd name="T48" fmla="*/ 34 w 61"/>
                  <a:gd name="T49" fmla="*/ 20 h 50"/>
                  <a:gd name="T50" fmla="*/ 27 w 61"/>
                  <a:gd name="T51" fmla="*/ 16 h 50"/>
                  <a:gd name="T52" fmla="*/ 24 w 61"/>
                  <a:gd name="T53" fmla="*/ 18 h 50"/>
                  <a:gd name="T54" fmla="*/ 21 w 61"/>
                  <a:gd name="T55" fmla="*/ 20 h 50"/>
                  <a:gd name="T56" fmla="*/ 21 w 61"/>
                  <a:gd name="T57" fmla="*/ 25 h 50"/>
                  <a:gd name="T58" fmla="*/ 19 w 61"/>
                  <a:gd name="T59" fmla="*/ 26 h 50"/>
                  <a:gd name="T60" fmla="*/ 17 w 61"/>
                  <a:gd name="T61" fmla="*/ 29 h 50"/>
                  <a:gd name="T62" fmla="*/ 14 w 61"/>
                  <a:gd name="T63" fmla="*/ 29 h 50"/>
                  <a:gd name="T64" fmla="*/ 10 w 61"/>
                  <a:gd name="T65" fmla="*/ 26 h 50"/>
                  <a:gd name="T66" fmla="*/ 6 w 61"/>
                  <a:gd name="T67" fmla="*/ 23 h 50"/>
                  <a:gd name="T68" fmla="*/ 3 w 61"/>
                  <a:gd name="T69" fmla="*/ 20 h 50"/>
                  <a:gd name="T70" fmla="*/ 0 w 61"/>
                  <a:gd name="T71" fmla="*/ 18 h 50"/>
                  <a:gd name="T72" fmla="*/ 0 w 61"/>
                  <a:gd name="T73" fmla="*/ 14 h 50"/>
                  <a:gd name="T74" fmla="*/ 0 w 61"/>
                  <a:gd name="T75" fmla="*/ 11 h 50"/>
                  <a:gd name="T76" fmla="*/ 1 w 61"/>
                  <a:gd name="T77" fmla="*/ 8 h 50"/>
                  <a:gd name="T78" fmla="*/ 4 w 61"/>
                  <a:gd name="T79" fmla="*/ 4 h 50"/>
                  <a:gd name="T80" fmla="*/ 9 w 61"/>
                  <a:gd name="T81" fmla="*/ 1 h 50"/>
                  <a:gd name="T82" fmla="*/ 11 w 61"/>
                  <a:gd name="T83" fmla="*/ 0 h 50"/>
                  <a:gd name="T84" fmla="*/ 17 w 61"/>
                  <a:gd name="T85" fmla="*/ 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50"/>
                  <a:gd name="T131" fmla="*/ 61 w 61"/>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50">
                    <a:moveTo>
                      <a:pt x="17" y="0"/>
                    </a:moveTo>
                    <a:lnTo>
                      <a:pt x="19" y="0"/>
                    </a:lnTo>
                    <a:lnTo>
                      <a:pt x="21" y="1"/>
                    </a:lnTo>
                    <a:lnTo>
                      <a:pt x="23" y="3"/>
                    </a:lnTo>
                    <a:lnTo>
                      <a:pt x="27" y="5"/>
                    </a:lnTo>
                    <a:lnTo>
                      <a:pt x="29" y="8"/>
                    </a:lnTo>
                    <a:lnTo>
                      <a:pt x="33" y="11"/>
                    </a:lnTo>
                    <a:lnTo>
                      <a:pt x="36" y="12"/>
                    </a:lnTo>
                    <a:lnTo>
                      <a:pt x="40" y="15"/>
                    </a:lnTo>
                    <a:lnTo>
                      <a:pt x="43" y="16"/>
                    </a:lnTo>
                    <a:lnTo>
                      <a:pt x="44" y="19"/>
                    </a:lnTo>
                    <a:lnTo>
                      <a:pt x="47" y="22"/>
                    </a:lnTo>
                    <a:lnTo>
                      <a:pt x="50" y="23"/>
                    </a:lnTo>
                    <a:lnTo>
                      <a:pt x="53" y="25"/>
                    </a:lnTo>
                    <a:lnTo>
                      <a:pt x="54" y="27"/>
                    </a:lnTo>
                    <a:lnTo>
                      <a:pt x="57" y="29"/>
                    </a:lnTo>
                    <a:lnTo>
                      <a:pt x="60" y="31"/>
                    </a:lnTo>
                    <a:lnTo>
                      <a:pt x="60" y="33"/>
                    </a:lnTo>
                    <a:lnTo>
                      <a:pt x="60" y="34"/>
                    </a:lnTo>
                    <a:lnTo>
                      <a:pt x="60" y="37"/>
                    </a:lnTo>
                    <a:lnTo>
                      <a:pt x="57" y="37"/>
                    </a:lnTo>
                    <a:lnTo>
                      <a:pt x="57" y="39"/>
                    </a:lnTo>
                    <a:lnTo>
                      <a:pt x="56" y="42"/>
                    </a:lnTo>
                    <a:lnTo>
                      <a:pt x="56" y="44"/>
                    </a:lnTo>
                    <a:lnTo>
                      <a:pt x="53" y="44"/>
                    </a:lnTo>
                    <a:lnTo>
                      <a:pt x="50" y="46"/>
                    </a:lnTo>
                    <a:lnTo>
                      <a:pt x="49" y="46"/>
                    </a:lnTo>
                    <a:lnTo>
                      <a:pt x="49" y="49"/>
                    </a:lnTo>
                    <a:lnTo>
                      <a:pt x="46" y="49"/>
                    </a:lnTo>
                    <a:lnTo>
                      <a:pt x="44" y="49"/>
                    </a:lnTo>
                    <a:lnTo>
                      <a:pt x="41" y="49"/>
                    </a:lnTo>
                    <a:lnTo>
                      <a:pt x="39" y="48"/>
                    </a:lnTo>
                    <a:lnTo>
                      <a:pt x="37" y="46"/>
                    </a:lnTo>
                    <a:lnTo>
                      <a:pt x="36" y="44"/>
                    </a:lnTo>
                    <a:lnTo>
                      <a:pt x="33" y="42"/>
                    </a:lnTo>
                    <a:lnTo>
                      <a:pt x="31" y="39"/>
                    </a:lnTo>
                    <a:lnTo>
                      <a:pt x="29" y="38"/>
                    </a:lnTo>
                    <a:lnTo>
                      <a:pt x="27" y="38"/>
                    </a:lnTo>
                    <a:lnTo>
                      <a:pt x="27" y="35"/>
                    </a:lnTo>
                    <a:lnTo>
                      <a:pt x="27" y="33"/>
                    </a:lnTo>
                    <a:lnTo>
                      <a:pt x="27" y="31"/>
                    </a:lnTo>
                    <a:lnTo>
                      <a:pt x="27" y="29"/>
                    </a:lnTo>
                    <a:lnTo>
                      <a:pt x="27" y="27"/>
                    </a:lnTo>
                    <a:lnTo>
                      <a:pt x="27" y="26"/>
                    </a:lnTo>
                    <a:lnTo>
                      <a:pt x="30" y="26"/>
                    </a:lnTo>
                    <a:lnTo>
                      <a:pt x="30" y="23"/>
                    </a:lnTo>
                    <a:lnTo>
                      <a:pt x="30" y="22"/>
                    </a:lnTo>
                    <a:lnTo>
                      <a:pt x="33" y="22"/>
                    </a:lnTo>
                    <a:lnTo>
                      <a:pt x="33" y="20"/>
                    </a:lnTo>
                    <a:lnTo>
                      <a:pt x="34" y="20"/>
                    </a:lnTo>
                    <a:lnTo>
                      <a:pt x="29" y="16"/>
                    </a:lnTo>
                    <a:lnTo>
                      <a:pt x="27" y="16"/>
                    </a:lnTo>
                    <a:lnTo>
                      <a:pt x="27" y="18"/>
                    </a:lnTo>
                    <a:lnTo>
                      <a:pt x="24" y="18"/>
                    </a:lnTo>
                    <a:lnTo>
                      <a:pt x="24" y="20"/>
                    </a:lnTo>
                    <a:lnTo>
                      <a:pt x="21" y="20"/>
                    </a:lnTo>
                    <a:lnTo>
                      <a:pt x="21" y="22"/>
                    </a:lnTo>
                    <a:lnTo>
                      <a:pt x="21" y="25"/>
                    </a:lnTo>
                    <a:lnTo>
                      <a:pt x="19" y="25"/>
                    </a:lnTo>
                    <a:lnTo>
                      <a:pt x="19" y="26"/>
                    </a:lnTo>
                    <a:lnTo>
                      <a:pt x="17" y="26"/>
                    </a:lnTo>
                    <a:lnTo>
                      <a:pt x="17" y="29"/>
                    </a:lnTo>
                    <a:lnTo>
                      <a:pt x="17" y="31"/>
                    </a:lnTo>
                    <a:lnTo>
                      <a:pt x="14" y="29"/>
                    </a:lnTo>
                    <a:lnTo>
                      <a:pt x="13" y="29"/>
                    </a:lnTo>
                    <a:lnTo>
                      <a:pt x="10" y="26"/>
                    </a:lnTo>
                    <a:lnTo>
                      <a:pt x="9" y="23"/>
                    </a:lnTo>
                    <a:lnTo>
                      <a:pt x="6" y="23"/>
                    </a:lnTo>
                    <a:lnTo>
                      <a:pt x="4" y="20"/>
                    </a:lnTo>
                    <a:lnTo>
                      <a:pt x="3" y="20"/>
                    </a:lnTo>
                    <a:lnTo>
                      <a:pt x="1" y="20"/>
                    </a:lnTo>
                    <a:lnTo>
                      <a:pt x="0" y="18"/>
                    </a:lnTo>
                    <a:lnTo>
                      <a:pt x="0" y="16"/>
                    </a:lnTo>
                    <a:lnTo>
                      <a:pt x="0" y="14"/>
                    </a:lnTo>
                    <a:lnTo>
                      <a:pt x="0" y="12"/>
                    </a:lnTo>
                    <a:lnTo>
                      <a:pt x="0" y="11"/>
                    </a:lnTo>
                    <a:lnTo>
                      <a:pt x="0" y="8"/>
                    </a:lnTo>
                    <a:lnTo>
                      <a:pt x="1" y="8"/>
                    </a:lnTo>
                    <a:lnTo>
                      <a:pt x="1" y="5"/>
                    </a:lnTo>
                    <a:lnTo>
                      <a:pt x="4" y="4"/>
                    </a:lnTo>
                    <a:lnTo>
                      <a:pt x="6" y="1"/>
                    </a:lnTo>
                    <a:lnTo>
                      <a:pt x="9" y="1"/>
                    </a:lnTo>
                    <a:lnTo>
                      <a:pt x="10" y="0"/>
                    </a:lnTo>
                    <a:lnTo>
                      <a:pt x="11" y="0"/>
                    </a:lnTo>
                    <a:lnTo>
                      <a:pt x="14" y="0"/>
                    </a:lnTo>
                    <a:lnTo>
                      <a:pt x="17"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4" name="Freeform 132"/>
              <p:cNvSpPr>
                <a:spLocks/>
              </p:cNvSpPr>
              <p:nvPr/>
            </p:nvSpPr>
            <p:spPr bwMode="auto">
              <a:xfrm>
                <a:off x="4986" y="2427"/>
                <a:ext cx="41" cy="46"/>
              </a:xfrm>
              <a:custGeom>
                <a:avLst/>
                <a:gdLst>
                  <a:gd name="T0" fmla="*/ 13 w 41"/>
                  <a:gd name="T1" fmla="*/ 0 h 46"/>
                  <a:gd name="T2" fmla="*/ 15 w 41"/>
                  <a:gd name="T3" fmla="*/ 0 h 46"/>
                  <a:gd name="T4" fmla="*/ 17 w 41"/>
                  <a:gd name="T5" fmla="*/ 1 h 46"/>
                  <a:gd name="T6" fmla="*/ 20 w 41"/>
                  <a:gd name="T7" fmla="*/ 4 h 46"/>
                  <a:gd name="T8" fmla="*/ 21 w 41"/>
                  <a:gd name="T9" fmla="*/ 7 h 46"/>
                  <a:gd name="T10" fmla="*/ 24 w 41"/>
                  <a:gd name="T11" fmla="*/ 10 h 46"/>
                  <a:gd name="T12" fmla="*/ 27 w 41"/>
                  <a:gd name="T13" fmla="*/ 11 h 46"/>
                  <a:gd name="T14" fmla="*/ 28 w 41"/>
                  <a:gd name="T15" fmla="*/ 14 h 46"/>
                  <a:gd name="T16" fmla="*/ 31 w 41"/>
                  <a:gd name="T17" fmla="*/ 16 h 46"/>
                  <a:gd name="T18" fmla="*/ 32 w 41"/>
                  <a:gd name="T19" fmla="*/ 16 h 46"/>
                  <a:gd name="T20" fmla="*/ 35 w 41"/>
                  <a:gd name="T21" fmla="*/ 19 h 46"/>
                  <a:gd name="T22" fmla="*/ 36 w 41"/>
                  <a:gd name="T23" fmla="*/ 20 h 46"/>
                  <a:gd name="T24" fmla="*/ 39 w 41"/>
                  <a:gd name="T25" fmla="*/ 23 h 46"/>
                  <a:gd name="T26" fmla="*/ 39 w 41"/>
                  <a:gd name="T27" fmla="*/ 26 h 46"/>
                  <a:gd name="T28" fmla="*/ 39 w 41"/>
                  <a:gd name="T29" fmla="*/ 27 h 46"/>
                  <a:gd name="T30" fmla="*/ 40 w 41"/>
                  <a:gd name="T31" fmla="*/ 30 h 46"/>
                  <a:gd name="T32" fmla="*/ 40 w 41"/>
                  <a:gd name="T33" fmla="*/ 31 h 46"/>
                  <a:gd name="T34" fmla="*/ 40 w 41"/>
                  <a:gd name="T35" fmla="*/ 34 h 46"/>
                  <a:gd name="T36" fmla="*/ 40 w 41"/>
                  <a:gd name="T37" fmla="*/ 37 h 46"/>
                  <a:gd name="T38" fmla="*/ 40 w 41"/>
                  <a:gd name="T39" fmla="*/ 40 h 46"/>
                  <a:gd name="T40" fmla="*/ 37 w 41"/>
                  <a:gd name="T41" fmla="*/ 40 h 46"/>
                  <a:gd name="T42" fmla="*/ 37 w 41"/>
                  <a:gd name="T43" fmla="*/ 41 h 46"/>
                  <a:gd name="T44" fmla="*/ 36 w 41"/>
                  <a:gd name="T45" fmla="*/ 42 h 46"/>
                  <a:gd name="T46" fmla="*/ 36 w 41"/>
                  <a:gd name="T47" fmla="*/ 45 h 46"/>
                  <a:gd name="T48" fmla="*/ 35 w 41"/>
                  <a:gd name="T49" fmla="*/ 45 h 46"/>
                  <a:gd name="T50" fmla="*/ 32 w 41"/>
                  <a:gd name="T51" fmla="*/ 45 h 46"/>
                  <a:gd name="T52" fmla="*/ 29 w 41"/>
                  <a:gd name="T53" fmla="*/ 42 h 46"/>
                  <a:gd name="T54" fmla="*/ 27 w 41"/>
                  <a:gd name="T55" fmla="*/ 40 h 46"/>
                  <a:gd name="T56" fmla="*/ 25 w 41"/>
                  <a:gd name="T57" fmla="*/ 37 h 46"/>
                  <a:gd name="T58" fmla="*/ 23 w 41"/>
                  <a:gd name="T59" fmla="*/ 37 h 46"/>
                  <a:gd name="T60" fmla="*/ 20 w 41"/>
                  <a:gd name="T61" fmla="*/ 35 h 46"/>
                  <a:gd name="T62" fmla="*/ 17 w 41"/>
                  <a:gd name="T63" fmla="*/ 33 h 46"/>
                  <a:gd name="T64" fmla="*/ 16 w 41"/>
                  <a:gd name="T65" fmla="*/ 30 h 46"/>
                  <a:gd name="T66" fmla="*/ 13 w 41"/>
                  <a:gd name="T67" fmla="*/ 30 h 46"/>
                  <a:gd name="T68" fmla="*/ 11 w 41"/>
                  <a:gd name="T69" fmla="*/ 27 h 46"/>
                  <a:gd name="T70" fmla="*/ 9 w 41"/>
                  <a:gd name="T71" fmla="*/ 26 h 46"/>
                  <a:gd name="T72" fmla="*/ 7 w 41"/>
                  <a:gd name="T73" fmla="*/ 23 h 46"/>
                  <a:gd name="T74" fmla="*/ 5 w 41"/>
                  <a:gd name="T75" fmla="*/ 23 h 46"/>
                  <a:gd name="T76" fmla="*/ 3 w 41"/>
                  <a:gd name="T77" fmla="*/ 20 h 46"/>
                  <a:gd name="T78" fmla="*/ 1 w 41"/>
                  <a:gd name="T79" fmla="*/ 20 h 46"/>
                  <a:gd name="T80" fmla="*/ 0 w 41"/>
                  <a:gd name="T81" fmla="*/ 19 h 46"/>
                  <a:gd name="T82" fmla="*/ 0 w 41"/>
                  <a:gd name="T83" fmla="*/ 16 h 46"/>
                  <a:gd name="T84" fmla="*/ 1 w 41"/>
                  <a:gd name="T85" fmla="*/ 16 h 46"/>
                  <a:gd name="T86" fmla="*/ 3 w 41"/>
                  <a:gd name="T87" fmla="*/ 14 h 46"/>
                  <a:gd name="T88" fmla="*/ 5 w 41"/>
                  <a:gd name="T89" fmla="*/ 14 h 46"/>
                  <a:gd name="T90" fmla="*/ 5 w 41"/>
                  <a:gd name="T91" fmla="*/ 11 h 46"/>
                  <a:gd name="T92" fmla="*/ 7 w 41"/>
                  <a:gd name="T93" fmla="*/ 10 h 46"/>
                  <a:gd name="T94" fmla="*/ 7 w 41"/>
                  <a:gd name="T95" fmla="*/ 8 h 46"/>
                  <a:gd name="T96" fmla="*/ 9 w 41"/>
                  <a:gd name="T97" fmla="*/ 8 h 46"/>
                  <a:gd name="T98" fmla="*/ 9 w 41"/>
                  <a:gd name="T99" fmla="*/ 5 h 46"/>
                  <a:gd name="T100" fmla="*/ 9 w 41"/>
                  <a:gd name="T101" fmla="*/ 4 h 46"/>
                  <a:gd name="T102" fmla="*/ 9 w 41"/>
                  <a:gd name="T103" fmla="*/ 1 h 46"/>
                  <a:gd name="T104" fmla="*/ 12 w 41"/>
                  <a:gd name="T105" fmla="*/ 1 h 46"/>
                  <a:gd name="T106" fmla="*/ 12 w 41"/>
                  <a:gd name="T107" fmla="*/ 0 h 46"/>
                  <a:gd name="T108" fmla="*/ 13 w 41"/>
                  <a:gd name="T109" fmla="*/ 0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46"/>
                  <a:gd name="T167" fmla="*/ 41 w 41"/>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46">
                    <a:moveTo>
                      <a:pt x="13" y="0"/>
                    </a:moveTo>
                    <a:lnTo>
                      <a:pt x="15" y="0"/>
                    </a:lnTo>
                    <a:lnTo>
                      <a:pt x="17" y="1"/>
                    </a:lnTo>
                    <a:lnTo>
                      <a:pt x="20" y="4"/>
                    </a:lnTo>
                    <a:lnTo>
                      <a:pt x="21" y="7"/>
                    </a:lnTo>
                    <a:lnTo>
                      <a:pt x="24" y="10"/>
                    </a:lnTo>
                    <a:lnTo>
                      <a:pt x="27" y="11"/>
                    </a:lnTo>
                    <a:lnTo>
                      <a:pt x="28" y="14"/>
                    </a:lnTo>
                    <a:lnTo>
                      <a:pt x="31" y="16"/>
                    </a:lnTo>
                    <a:lnTo>
                      <a:pt x="32" y="16"/>
                    </a:lnTo>
                    <a:lnTo>
                      <a:pt x="35" y="19"/>
                    </a:lnTo>
                    <a:lnTo>
                      <a:pt x="36" y="20"/>
                    </a:lnTo>
                    <a:lnTo>
                      <a:pt x="39" y="23"/>
                    </a:lnTo>
                    <a:lnTo>
                      <a:pt x="39" y="26"/>
                    </a:lnTo>
                    <a:lnTo>
                      <a:pt x="39" y="27"/>
                    </a:lnTo>
                    <a:lnTo>
                      <a:pt x="40" y="30"/>
                    </a:lnTo>
                    <a:lnTo>
                      <a:pt x="40" y="31"/>
                    </a:lnTo>
                    <a:lnTo>
                      <a:pt x="40" y="34"/>
                    </a:lnTo>
                    <a:lnTo>
                      <a:pt x="40" y="37"/>
                    </a:lnTo>
                    <a:lnTo>
                      <a:pt x="40" y="40"/>
                    </a:lnTo>
                    <a:lnTo>
                      <a:pt x="37" y="40"/>
                    </a:lnTo>
                    <a:lnTo>
                      <a:pt x="37" y="41"/>
                    </a:lnTo>
                    <a:lnTo>
                      <a:pt x="36" y="42"/>
                    </a:lnTo>
                    <a:lnTo>
                      <a:pt x="36" y="45"/>
                    </a:lnTo>
                    <a:lnTo>
                      <a:pt x="35" y="45"/>
                    </a:lnTo>
                    <a:lnTo>
                      <a:pt x="32" y="45"/>
                    </a:lnTo>
                    <a:lnTo>
                      <a:pt x="29" y="42"/>
                    </a:lnTo>
                    <a:lnTo>
                      <a:pt x="27" y="40"/>
                    </a:lnTo>
                    <a:lnTo>
                      <a:pt x="25" y="37"/>
                    </a:lnTo>
                    <a:lnTo>
                      <a:pt x="23" y="37"/>
                    </a:lnTo>
                    <a:lnTo>
                      <a:pt x="20" y="35"/>
                    </a:lnTo>
                    <a:lnTo>
                      <a:pt x="17" y="33"/>
                    </a:lnTo>
                    <a:lnTo>
                      <a:pt x="16" y="30"/>
                    </a:lnTo>
                    <a:lnTo>
                      <a:pt x="13" y="30"/>
                    </a:lnTo>
                    <a:lnTo>
                      <a:pt x="11" y="27"/>
                    </a:lnTo>
                    <a:lnTo>
                      <a:pt x="9" y="26"/>
                    </a:lnTo>
                    <a:lnTo>
                      <a:pt x="7" y="23"/>
                    </a:lnTo>
                    <a:lnTo>
                      <a:pt x="5" y="23"/>
                    </a:lnTo>
                    <a:lnTo>
                      <a:pt x="3" y="20"/>
                    </a:lnTo>
                    <a:lnTo>
                      <a:pt x="1" y="20"/>
                    </a:lnTo>
                    <a:lnTo>
                      <a:pt x="0" y="19"/>
                    </a:lnTo>
                    <a:lnTo>
                      <a:pt x="0" y="16"/>
                    </a:lnTo>
                    <a:lnTo>
                      <a:pt x="1" y="16"/>
                    </a:lnTo>
                    <a:lnTo>
                      <a:pt x="3" y="14"/>
                    </a:lnTo>
                    <a:lnTo>
                      <a:pt x="5" y="14"/>
                    </a:lnTo>
                    <a:lnTo>
                      <a:pt x="5" y="11"/>
                    </a:lnTo>
                    <a:lnTo>
                      <a:pt x="7" y="10"/>
                    </a:lnTo>
                    <a:lnTo>
                      <a:pt x="7" y="8"/>
                    </a:lnTo>
                    <a:lnTo>
                      <a:pt x="9" y="8"/>
                    </a:lnTo>
                    <a:lnTo>
                      <a:pt x="9" y="5"/>
                    </a:lnTo>
                    <a:lnTo>
                      <a:pt x="9" y="4"/>
                    </a:lnTo>
                    <a:lnTo>
                      <a:pt x="9" y="1"/>
                    </a:lnTo>
                    <a:lnTo>
                      <a:pt x="12" y="1"/>
                    </a:lnTo>
                    <a:lnTo>
                      <a:pt x="12" y="0"/>
                    </a:lnTo>
                    <a:lnTo>
                      <a:pt x="1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5" name="Freeform 133"/>
              <p:cNvSpPr>
                <a:spLocks/>
              </p:cNvSpPr>
              <p:nvPr/>
            </p:nvSpPr>
            <p:spPr bwMode="auto">
              <a:xfrm>
                <a:off x="5029" y="2467"/>
                <a:ext cx="34" cy="42"/>
              </a:xfrm>
              <a:custGeom>
                <a:avLst/>
                <a:gdLst>
                  <a:gd name="T0" fmla="*/ 13 w 34"/>
                  <a:gd name="T1" fmla="*/ 0 h 42"/>
                  <a:gd name="T2" fmla="*/ 13 w 34"/>
                  <a:gd name="T3" fmla="*/ 0 h 42"/>
                  <a:gd name="T4" fmla="*/ 15 w 34"/>
                  <a:gd name="T5" fmla="*/ 1 h 42"/>
                  <a:gd name="T6" fmla="*/ 17 w 34"/>
                  <a:gd name="T7" fmla="*/ 4 h 42"/>
                  <a:gd name="T8" fmla="*/ 19 w 34"/>
                  <a:gd name="T9" fmla="*/ 7 h 42"/>
                  <a:gd name="T10" fmla="*/ 22 w 34"/>
                  <a:gd name="T11" fmla="*/ 7 h 42"/>
                  <a:gd name="T12" fmla="*/ 24 w 34"/>
                  <a:gd name="T13" fmla="*/ 10 h 42"/>
                  <a:gd name="T14" fmla="*/ 25 w 34"/>
                  <a:gd name="T15" fmla="*/ 12 h 42"/>
                  <a:gd name="T16" fmla="*/ 28 w 34"/>
                  <a:gd name="T17" fmla="*/ 15 h 42"/>
                  <a:gd name="T18" fmla="*/ 30 w 34"/>
                  <a:gd name="T19" fmla="*/ 18 h 42"/>
                  <a:gd name="T20" fmla="*/ 30 w 34"/>
                  <a:gd name="T21" fmla="*/ 19 h 42"/>
                  <a:gd name="T22" fmla="*/ 33 w 34"/>
                  <a:gd name="T23" fmla="*/ 22 h 42"/>
                  <a:gd name="T24" fmla="*/ 32 w 34"/>
                  <a:gd name="T25" fmla="*/ 22 h 42"/>
                  <a:gd name="T26" fmla="*/ 32 w 34"/>
                  <a:gd name="T27" fmla="*/ 25 h 42"/>
                  <a:gd name="T28" fmla="*/ 32 w 34"/>
                  <a:gd name="T29" fmla="*/ 26 h 42"/>
                  <a:gd name="T30" fmla="*/ 32 w 34"/>
                  <a:gd name="T31" fmla="*/ 29 h 42"/>
                  <a:gd name="T32" fmla="*/ 30 w 34"/>
                  <a:gd name="T33" fmla="*/ 29 h 42"/>
                  <a:gd name="T34" fmla="*/ 30 w 34"/>
                  <a:gd name="T35" fmla="*/ 31 h 42"/>
                  <a:gd name="T36" fmla="*/ 30 w 34"/>
                  <a:gd name="T37" fmla="*/ 34 h 42"/>
                  <a:gd name="T38" fmla="*/ 30 w 34"/>
                  <a:gd name="T39" fmla="*/ 36 h 42"/>
                  <a:gd name="T40" fmla="*/ 29 w 34"/>
                  <a:gd name="T41" fmla="*/ 36 h 42"/>
                  <a:gd name="T42" fmla="*/ 29 w 34"/>
                  <a:gd name="T43" fmla="*/ 38 h 42"/>
                  <a:gd name="T44" fmla="*/ 27 w 34"/>
                  <a:gd name="T45" fmla="*/ 38 h 42"/>
                  <a:gd name="T46" fmla="*/ 27 w 34"/>
                  <a:gd name="T47" fmla="*/ 41 h 42"/>
                  <a:gd name="T48" fmla="*/ 25 w 34"/>
                  <a:gd name="T49" fmla="*/ 41 h 42"/>
                  <a:gd name="T50" fmla="*/ 24 w 34"/>
                  <a:gd name="T51" fmla="*/ 41 h 42"/>
                  <a:gd name="T52" fmla="*/ 22 w 34"/>
                  <a:gd name="T53" fmla="*/ 41 h 42"/>
                  <a:gd name="T54" fmla="*/ 20 w 34"/>
                  <a:gd name="T55" fmla="*/ 38 h 42"/>
                  <a:gd name="T56" fmla="*/ 18 w 34"/>
                  <a:gd name="T57" fmla="*/ 36 h 42"/>
                  <a:gd name="T58" fmla="*/ 15 w 34"/>
                  <a:gd name="T59" fmla="*/ 34 h 42"/>
                  <a:gd name="T60" fmla="*/ 13 w 34"/>
                  <a:gd name="T61" fmla="*/ 33 h 42"/>
                  <a:gd name="T62" fmla="*/ 11 w 34"/>
                  <a:gd name="T63" fmla="*/ 30 h 42"/>
                  <a:gd name="T64" fmla="*/ 9 w 34"/>
                  <a:gd name="T65" fmla="*/ 29 h 42"/>
                  <a:gd name="T66" fmla="*/ 6 w 34"/>
                  <a:gd name="T67" fmla="*/ 26 h 42"/>
                  <a:gd name="T68" fmla="*/ 5 w 34"/>
                  <a:gd name="T69" fmla="*/ 23 h 42"/>
                  <a:gd name="T70" fmla="*/ 3 w 34"/>
                  <a:gd name="T71" fmla="*/ 23 h 42"/>
                  <a:gd name="T72" fmla="*/ 1 w 34"/>
                  <a:gd name="T73" fmla="*/ 21 h 42"/>
                  <a:gd name="T74" fmla="*/ 0 w 34"/>
                  <a:gd name="T75" fmla="*/ 19 h 42"/>
                  <a:gd name="T76" fmla="*/ 0 w 34"/>
                  <a:gd name="T77" fmla="*/ 18 h 42"/>
                  <a:gd name="T78" fmla="*/ 1 w 34"/>
                  <a:gd name="T79" fmla="*/ 16 h 42"/>
                  <a:gd name="T80" fmla="*/ 3 w 34"/>
                  <a:gd name="T81" fmla="*/ 14 h 42"/>
                  <a:gd name="T82" fmla="*/ 5 w 34"/>
                  <a:gd name="T83" fmla="*/ 14 h 42"/>
                  <a:gd name="T84" fmla="*/ 5 w 34"/>
                  <a:gd name="T85" fmla="*/ 12 h 42"/>
                  <a:gd name="T86" fmla="*/ 8 w 34"/>
                  <a:gd name="T87" fmla="*/ 10 h 42"/>
                  <a:gd name="T88" fmla="*/ 8 w 34"/>
                  <a:gd name="T89" fmla="*/ 8 h 42"/>
                  <a:gd name="T90" fmla="*/ 10 w 34"/>
                  <a:gd name="T91" fmla="*/ 8 h 42"/>
                  <a:gd name="T92" fmla="*/ 10 w 34"/>
                  <a:gd name="T93" fmla="*/ 5 h 42"/>
                  <a:gd name="T94" fmla="*/ 10 w 34"/>
                  <a:gd name="T95" fmla="*/ 4 h 42"/>
                  <a:gd name="T96" fmla="*/ 10 w 34"/>
                  <a:gd name="T97" fmla="*/ 1 h 42"/>
                  <a:gd name="T98" fmla="*/ 11 w 34"/>
                  <a:gd name="T99" fmla="*/ 1 h 42"/>
                  <a:gd name="T100" fmla="*/ 11 w 34"/>
                  <a:gd name="T101" fmla="*/ 0 h 42"/>
                  <a:gd name="T102" fmla="*/ 13 w 34"/>
                  <a:gd name="T103" fmla="*/ 0 h 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2"/>
                  <a:gd name="T158" fmla="*/ 34 w 34"/>
                  <a:gd name="T159" fmla="*/ 42 h 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2">
                    <a:moveTo>
                      <a:pt x="13" y="0"/>
                    </a:moveTo>
                    <a:lnTo>
                      <a:pt x="13" y="0"/>
                    </a:lnTo>
                    <a:lnTo>
                      <a:pt x="15" y="1"/>
                    </a:lnTo>
                    <a:lnTo>
                      <a:pt x="17" y="4"/>
                    </a:lnTo>
                    <a:lnTo>
                      <a:pt x="19" y="7"/>
                    </a:lnTo>
                    <a:lnTo>
                      <a:pt x="22" y="7"/>
                    </a:lnTo>
                    <a:lnTo>
                      <a:pt x="24" y="10"/>
                    </a:lnTo>
                    <a:lnTo>
                      <a:pt x="25" y="12"/>
                    </a:lnTo>
                    <a:lnTo>
                      <a:pt x="28" y="15"/>
                    </a:lnTo>
                    <a:lnTo>
                      <a:pt x="30" y="18"/>
                    </a:lnTo>
                    <a:lnTo>
                      <a:pt x="30" y="19"/>
                    </a:lnTo>
                    <a:lnTo>
                      <a:pt x="33" y="22"/>
                    </a:lnTo>
                    <a:lnTo>
                      <a:pt x="32" y="22"/>
                    </a:lnTo>
                    <a:lnTo>
                      <a:pt x="32" y="25"/>
                    </a:lnTo>
                    <a:lnTo>
                      <a:pt x="32" y="26"/>
                    </a:lnTo>
                    <a:lnTo>
                      <a:pt x="32" y="29"/>
                    </a:lnTo>
                    <a:lnTo>
                      <a:pt x="30" y="29"/>
                    </a:lnTo>
                    <a:lnTo>
                      <a:pt x="30" y="31"/>
                    </a:lnTo>
                    <a:lnTo>
                      <a:pt x="30" y="34"/>
                    </a:lnTo>
                    <a:lnTo>
                      <a:pt x="30" y="36"/>
                    </a:lnTo>
                    <a:lnTo>
                      <a:pt x="29" y="36"/>
                    </a:lnTo>
                    <a:lnTo>
                      <a:pt x="29" y="38"/>
                    </a:lnTo>
                    <a:lnTo>
                      <a:pt x="27" y="38"/>
                    </a:lnTo>
                    <a:lnTo>
                      <a:pt x="27" y="41"/>
                    </a:lnTo>
                    <a:lnTo>
                      <a:pt x="25" y="41"/>
                    </a:lnTo>
                    <a:lnTo>
                      <a:pt x="24" y="41"/>
                    </a:lnTo>
                    <a:lnTo>
                      <a:pt x="22" y="41"/>
                    </a:lnTo>
                    <a:lnTo>
                      <a:pt x="20" y="38"/>
                    </a:lnTo>
                    <a:lnTo>
                      <a:pt x="18" y="36"/>
                    </a:lnTo>
                    <a:lnTo>
                      <a:pt x="15" y="34"/>
                    </a:lnTo>
                    <a:lnTo>
                      <a:pt x="13" y="33"/>
                    </a:lnTo>
                    <a:lnTo>
                      <a:pt x="11" y="30"/>
                    </a:lnTo>
                    <a:lnTo>
                      <a:pt x="9" y="29"/>
                    </a:lnTo>
                    <a:lnTo>
                      <a:pt x="6" y="26"/>
                    </a:lnTo>
                    <a:lnTo>
                      <a:pt x="5" y="23"/>
                    </a:lnTo>
                    <a:lnTo>
                      <a:pt x="3" y="23"/>
                    </a:lnTo>
                    <a:lnTo>
                      <a:pt x="1" y="21"/>
                    </a:lnTo>
                    <a:lnTo>
                      <a:pt x="0" y="19"/>
                    </a:lnTo>
                    <a:lnTo>
                      <a:pt x="0" y="18"/>
                    </a:lnTo>
                    <a:lnTo>
                      <a:pt x="1" y="16"/>
                    </a:lnTo>
                    <a:lnTo>
                      <a:pt x="3" y="14"/>
                    </a:lnTo>
                    <a:lnTo>
                      <a:pt x="5" y="14"/>
                    </a:lnTo>
                    <a:lnTo>
                      <a:pt x="5" y="12"/>
                    </a:lnTo>
                    <a:lnTo>
                      <a:pt x="8" y="10"/>
                    </a:lnTo>
                    <a:lnTo>
                      <a:pt x="8" y="8"/>
                    </a:lnTo>
                    <a:lnTo>
                      <a:pt x="10" y="8"/>
                    </a:lnTo>
                    <a:lnTo>
                      <a:pt x="10" y="5"/>
                    </a:lnTo>
                    <a:lnTo>
                      <a:pt x="10" y="4"/>
                    </a:lnTo>
                    <a:lnTo>
                      <a:pt x="10" y="1"/>
                    </a:lnTo>
                    <a:lnTo>
                      <a:pt x="11" y="1"/>
                    </a:lnTo>
                    <a:lnTo>
                      <a:pt x="11" y="0"/>
                    </a:lnTo>
                    <a:lnTo>
                      <a:pt x="1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6" name="Freeform 134"/>
              <p:cNvSpPr>
                <a:spLocks/>
              </p:cNvSpPr>
              <p:nvPr/>
            </p:nvSpPr>
            <p:spPr bwMode="auto">
              <a:xfrm>
                <a:off x="5068" y="2505"/>
                <a:ext cx="29" cy="56"/>
              </a:xfrm>
              <a:custGeom>
                <a:avLst/>
                <a:gdLst>
                  <a:gd name="T0" fmla="*/ 10 w 29"/>
                  <a:gd name="T1" fmla="*/ 0 h 56"/>
                  <a:gd name="T2" fmla="*/ 10 w 29"/>
                  <a:gd name="T3" fmla="*/ 0 h 56"/>
                  <a:gd name="T4" fmla="*/ 12 w 29"/>
                  <a:gd name="T5" fmla="*/ 3 h 56"/>
                  <a:gd name="T6" fmla="*/ 13 w 29"/>
                  <a:gd name="T7" fmla="*/ 4 h 56"/>
                  <a:gd name="T8" fmla="*/ 16 w 29"/>
                  <a:gd name="T9" fmla="*/ 7 h 56"/>
                  <a:gd name="T10" fmla="*/ 18 w 29"/>
                  <a:gd name="T11" fmla="*/ 10 h 56"/>
                  <a:gd name="T12" fmla="*/ 18 w 29"/>
                  <a:gd name="T13" fmla="*/ 13 h 56"/>
                  <a:gd name="T14" fmla="*/ 19 w 29"/>
                  <a:gd name="T15" fmla="*/ 14 h 56"/>
                  <a:gd name="T16" fmla="*/ 19 w 29"/>
                  <a:gd name="T17" fmla="*/ 17 h 56"/>
                  <a:gd name="T18" fmla="*/ 19 w 29"/>
                  <a:gd name="T19" fmla="*/ 20 h 56"/>
                  <a:gd name="T20" fmla="*/ 22 w 29"/>
                  <a:gd name="T21" fmla="*/ 23 h 56"/>
                  <a:gd name="T22" fmla="*/ 24 w 29"/>
                  <a:gd name="T23" fmla="*/ 24 h 56"/>
                  <a:gd name="T24" fmla="*/ 24 w 29"/>
                  <a:gd name="T25" fmla="*/ 27 h 56"/>
                  <a:gd name="T26" fmla="*/ 27 w 29"/>
                  <a:gd name="T27" fmla="*/ 30 h 56"/>
                  <a:gd name="T28" fmla="*/ 27 w 29"/>
                  <a:gd name="T29" fmla="*/ 31 h 56"/>
                  <a:gd name="T30" fmla="*/ 27 w 29"/>
                  <a:gd name="T31" fmla="*/ 34 h 56"/>
                  <a:gd name="T32" fmla="*/ 28 w 29"/>
                  <a:gd name="T33" fmla="*/ 37 h 56"/>
                  <a:gd name="T34" fmla="*/ 27 w 29"/>
                  <a:gd name="T35" fmla="*/ 37 h 56"/>
                  <a:gd name="T36" fmla="*/ 27 w 29"/>
                  <a:gd name="T37" fmla="*/ 39 h 56"/>
                  <a:gd name="T38" fmla="*/ 26 w 29"/>
                  <a:gd name="T39" fmla="*/ 42 h 56"/>
                  <a:gd name="T40" fmla="*/ 26 w 29"/>
                  <a:gd name="T41" fmla="*/ 45 h 56"/>
                  <a:gd name="T42" fmla="*/ 24 w 29"/>
                  <a:gd name="T43" fmla="*/ 45 h 56"/>
                  <a:gd name="T44" fmla="*/ 23 w 29"/>
                  <a:gd name="T45" fmla="*/ 47 h 56"/>
                  <a:gd name="T46" fmla="*/ 21 w 29"/>
                  <a:gd name="T47" fmla="*/ 49 h 56"/>
                  <a:gd name="T48" fmla="*/ 21 w 29"/>
                  <a:gd name="T49" fmla="*/ 51 h 56"/>
                  <a:gd name="T50" fmla="*/ 18 w 29"/>
                  <a:gd name="T51" fmla="*/ 51 h 56"/>
                  <a:gd name="T52" fmla="*/ 16 w 29"/>
                  <a:gd name="T53" fmla="*/ 52 h 56"/>
                  <a:gd name="T54" fmla="*/ 15 w 29"/>
                  <a:gd name="T55" fmla="*/ 52 h 56"/>
                  <a:gd name="T56" fmla="*/ 12 w 29"/>
                  <a:gd name="T57" fmla="*/ 55 h 56"/>
                  <a:gd name="T58" fmla="*/ 12 w 29"/>
                  <a:gd name="T59" fmla="*/ 52 h 56"/>
                  <a:gd name="T60" fmla="*/ 12 w 29"/>
                  <a:gd name="T61" fmla="*/ 49 h 56"/>
                  <a:gd name="T62" fmla="*/ 12 w 29"/>
                  <a:gd name="T63" fmla="*/ 47 h 56"/>
                  <a:gd name="T64" fmla="*/ 12 w 29"/>
                  <a:gd name="T65" fmla="*/ 45 h 56"/>
                  <a:gd name="T66" fmla="*/ 11 w 29"/>
                  <a:gd name="T67" fmla="*/ 42 h 56"/>
                  <a:gd name="T68" fmla="*/ 11 w 29"/>
                  <a:gd name="T69" fmla="*/ 41 h 56"/>
                  <a:gd name="T70" fmla="*/ 11 w 29"/>
                  <a:gd name="T71" fmla="*/ 38 h 56"/>
                  <a:gd name="T72" fmla="*/ 9 w 29"/>
                  <a:gd name="T73" fmla="*/ 35 h 56"/>
                  <a:gd name="T74" fmla="*/ 9 w 29"/>
                  <a:gd name="T75" fmla="*/ 34 h 56"/>
                  <a:gd name="T76" fmla="*/ 6 w 29"/>
                  <a:gd name="T77" fmla="*/ 31 h 56"/>
                  <a:gd name="T78" fmla="*/ 6 w 29"/>
                  <a:gd name="T79" fmla="*/ 30 h 56"/>
                  <a:gd name="T80" fmla="*/ 5 w 29"/>
                  <a:gd name="T81" fmla="*/ 27 h 56"/>
                  <a:gd name="T82" fmla="*/ 2 w 29"/>
                  <a:gd name="T83" fmla="*/ 24 h 56"/>
                  <a:gd name="T84" fmla="*/ 0 w 29"/>
                  <a:gd name="T85" fmla="*/ 23 h 56"/>
                  <a:gd name="T86" fmla="*/ 0 w 29"/>
                  <a:gd name="T87" fmla="*/ 20 h 56"/>
                  <a:gd name="T88" fmla="*/ 0 w 29"/>
                  <a:gd name="T89" fmla="*/ 17 h 56"/>
                  <a:gd name="T90" fmla="*/ 0 w 29"/>
                  <a:gd name="T91" fmla="*/ 16 h 56"/>
                  <a:gd name="T92" fmla="*/ 0 w 29"/>
                  <a:gd name="T93" fmla="*/ 14 h 56"/>
                  <a:gd name="T94" fmla="*/ 1 w 29"/>
                  <a:gd name="T95" fmla="*/ 14 h 56"/>
                  <a:gd name="T96" fmla="*/ 1 w 29"/>
                  <a:gd name="T97" fmla="*/ 11 h 56"/>
                  <a:gd name="T98" fmla="*/ 4 w 29"/>
                  <a:gd name="T99" fmla="*/ 10 h 56"/>
                  <a:gd name="T100" fmla="*/ 4 w 29"/>
                  <a:gd name="T101" fmla="*/ 7 h 56"/>
                  <a:gd name="T102" fmla="*/ 6 w 29"/>
                  <a:gd name="T103" fmla="*/ 7 h 56"/>
                  <a:gd name="T104" fmla="*/ 6 w 29"/>
                  <a:gd name="T105" fmla="*/ 4 h 56"/>
                  <a:gd name="T106" fmla="*/ 6 w 29"/>
                  <a:gd name="T107" fmla="*/ 1 h 56"/>
                  <a:gd name="T108" fmla="*/ 7 w 29"/>
                  <a:gd name="T109" fmla="*/ 1 h 56"/>
                  <a:gd name="T110" fmla="*/ 7 w 29"/>
                  <a:gd name="T111" fmla="*/ 0 h 56"/>
                  <a:gd name="T112" fmla="*/ 9 w 29"/>
                  <a:gd name="T113" fmla="*/ 0 h 56"/>
                  <a:gd name="T114" fmla="*/ 10 w 29"/>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
                  <a:gd name="T175" fmla="*/ 0 h 56"/>
                  <a:gd name="T176" fmla="*/ 29 w 29"/>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 h="56">
                    <a:moveTo>
                      <a:pt x="10" y="0"/>
                    </a:moveTo>
                    <a:lnTo>
                      <a:pt x="10" y="0"/>
                    </a:lnTo>
                    <a:lnTo>
                      <a:pt x="12" y="3"/>
                    </a:lnTo>
                    <a:lnTo>
                      <a:pt x="13" y="4"/>
                    </a:lnTo>
                    <a:lnTo>
                      <a:pt x="16" y="7"/>
                    </a:lnTo>
                    <a:lnTo>
                      <a:pt x="18" y="10"/>
                    </a:lnTo>
                    <a:lnTo>
                      <a:pt x="18" y="13"/>
                    </a:lnTo>
                    <a:lnTo>
                      <a:pt x="19" y="14"/>
                    </a:lnTo>
                    <a:lnTo>
                      <a:pt x="19" y="17"/>
                    </a:lnTo>
                    <a:lnTo>
                      <a:pt x="19" y="20"/>
                    </a:lnTo>
                    <a:lnTo>
                      <a:pt x="22" y="23"/>
                    </a:lnTo>
                    <a:lnTo>
                      <a:pt x="24" y="24"/>
                    </a:lnTo>
                    <a:lnTo>
                      <a:pt x="24" y="27"/>
                    </a:lnTo>
                    <a:lnTo>
                      <a:pt x="27" y="30"/>
                    </a:lnTo>
                    <a:lnTo>
                      <a:pt x="27" y="31"/>
                    </a:lnTo>
                    <a:lnTo>
                      <a:pt x="27" y="34"/>
                    </a:lnTo>
                    <a:lnTo>
                      <a:pt x="28" y="37"/>
                    </a:lnTo>
                    <a:lnTo>
                      <a:pt x="27" y="37"/>
                    </a:lnTo>
                    <a:lnTo>
                      <a:pt x="27" y="39"/>
                    </a:lnTo>
                    <a:lnTo>
                      <a:pt x="26" y="42"/>
                    </a:lnTo>
                    <a:lnTo>
                      <a:pt x="26" y="45"/>
                    </a:lnTo>
                    <a:lnTo>
                      <a:pt x="24" y="45"/>
                    </a:lnTo>
                    <a:lnTo>
                      <a:pt x="23" y="47"/>
                    </a:lnTo>
                    <a:lnTo>
                      <a:pt x="21" y="49"/>
                    </a:lnTo>
                    <a:lnTo>
                      <a:pt x="21" y="51"/>
                    </a:lnTo>
                    <a:lnTo>
                      <a:pt x="18" y="51"/>
                    </a:lnTo>
                    <a:lnTo>
                      <a:pt x="16" y="52"/>
                    </a:lnTo>
                    <a:lnTo>
                      <a:pt x="15" y="52"/>
                    </a:lnTo>
                    <a:lnTo>
                      <a:pt x="12" y="55"/>
                    </a:lnTo>
                    <a:lnTo>
                      <a:pt x="12" y="52"/>
                    </a:lnTo>
                    <a:lnTo>
                      <a:pt x="12" y="49"/>
                    </a:lnTo>
                    <a:lnTo>
                      <a:pt x="12" y="47"/>
                    </a:lnTo>
                    <a:lnTo>
                      <a:pt x="12" y="45"/>
                    </a:lnTo>
                    <a:lnTo>
                      <a:pt x="11" y="42"/>
                    </a:lnTo>
                    <a:lnTo>
                      <a:pt x="11" y="41"/>
                    </a:lnTo>
                    <a:lnTo>
                      <a:pt x="11" y="38"/>
                    </a:lnTo>
                    <a:lnTo>
                      <a:pt x="9" y="35"/>
                    </a:lnTo>
                    <a:lnTo>
                      <a:pt x="9" y="34"/>
                    </a:lnTo>
                    <a:lnTo>
                      <a:pt x="6" y="31"/>
                    </a:lnTo>
                    <a:lnTo>
                      <a:pt x="6" y="30"/>
                    </a:lnTo>
                    <a:lnTo>
                      <a:pt x="5" y="27"/>
                    </a:lnTo>
                    <a:lnTo>
                      <a:pt x="2" y="24"/>
                    </a:lnTo>
                    <a:lnTo>
                      <a:pt x="0" y="23"/>
                    </a:lnTo>
                    <a:lnTo>
                      <a:pt x="0" y="20"/>
                    </a:lnTo>
                    <a:lnTo>
                      <a:pt x="0" y="17"/>
                    </a:lnTo>
                    <a:lnTo>
                      <a:pt x="0" y="16"/>
                    </a:lnTo>
                    <a:lnTo>
                      <a:pt x="0" y="14"/>
                    </a:lnTo>
                    <a:lnTo>
                      <a:pt x="1" y="14"/>
                    </a:lnTo>
                    <a:lnTo>
                      <a:pt x="1" y="11"/>
                    </a:lnTo>
                    <a:lnTo>
                      <a:pt x="4" y="10"/>
                    </a:lnTo>
                    <a:lnTo>
                      <a:pt x="4" y="7"/>
                    </a:lnTo>
                    <a:lnTo>
                      <a:pt x="6" y="7"/>
                    </a:lnTo>
                    <a:lnTo>
                      <a:pt x="6" y="4"/>
                    </a:lnTo>
                    <a:lnTo>
                      <a:pt x="6" y="1"/>
                    </a:lnTo>
                    <a:lnTo>
                      <a:pt x="7" y="1"/>
                    </a:lnTo>
                    <a:lnTo>
                      <a:pt x="7" y="0"/>
                    </a:lnTo>
                    <a:lnTo>
                      <a:pt x="9" y="0"/>
                    </a:lnTo>
                    <a:lnTo>
                      <a:pt x="1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7" name="Freeform 135"/>
              <p:cNvSpPr>
                <a:spLocks/>
              </p:cNvSpPr>
              <p:nvPr/>
            </p:nvSpPr>
            <p:spPr bwMode="auto">
              <a:xfrm>
                <a:off x="5519" y="2191"/>
                <a:ext cx="39" cy="38"/>
              </a:xfrm>
              <a:custGeom>
                <a:avLst/>
                <a:gdLst>
                  <a:gd name="T0" fmla="*/ 0 w 39"/>
                  <a:gd name="T1" fmla="*/ 13 h 38"/>
                  <a:gd name="T2" fmla="*/ 0 w 39"/>
                  <a:gd name="T3" fmla="*/ 12 h 38"/>
                  <a:gd name="T4" fmla="*/ 1 w 39"/>
                  <a:gd name="T5" fmla="*/ 9 h 38"/>
                  <a:gd name="T6" fmla="*/ 4 w 39"/>
                  <a:gd name="T7" fmla="*/ 7 h 38"/>
                  <a:gd name="T8" fmla="*/ 7 w 39"/>
                  <a:gd name="T9" fmla="*/ 7 h 38"/>
                  <a:gd name="T10" fmla="*/ 8 w 39"/>
                  <a:gd name="T11" fmla="*/ 5 h 38"/>
                  <a:gd name="T12" fmla="*/ 9 w 39"/>
                  <a:gd name="T13" fmla="*/ 5 h 38"/>
                  <a:gd name="T14" fmla="*/ 12 w 39"/>
                  <a:gd name="T15" fmla="*/ 3 h 38"/>
                  <a:gd name="T16" fmla="*/ 14 w 39"/>
                  <a:gd name="T17" fmla="*/ 3 h 38"/>
                  <a:gd name="T18" fmla="*/ 14 w 39"/>
                  <a:gd name="T19" fmla="*/ 0 h 38"/>
                  <a:gd name="T20" fmla="*/ 16 w 39"/>
                  <a:gd name="T21" fmla="*/ 0 h 38"/>
                  <a:gd name="T22" fmla="*/ 18 w 39"/>
                  <a:gd name="T23" fmla="*/ 0 h 38"/>
                  <a:gd name="T24" fmla="*/ 21 w 39"/>
                  <a:gd name="T25" fmla="*/ 0 h 38"/>
                  <a:gd name="T26" fmla="*/ 22 w 39"/>
                  <a:gd name="T27" fmla="*/ 0 h 38"/>
                  <a:gd name="T28" fmla="*/ 25 w 39"/>
                  <a:gd name="T29" fmla="*/ 0 h 38"/>
                  <a:gd name="T30" fmla="*/ 26 w 39"/>
                  <a:gd name="T31" fmla="*/ 0 h 38"/>
                  <a:gd name="T32" fmla="*/ 29 w 39"/>
                  <a:gd name="T33" fmla="*/ 3 h 38"/>
                  <a:gd name="T34" fmla="*/ 31 w 39"/>
                  <a:gd name="T35" fmla="*/ 5 h 38"/>
                  <a:gd name="T36" fmla="*/ 33 w 39"/>
                  <a:gd name="T37" fmla="*/ 5 h 38"/>
                  <a:gd name="T38" fmla="*/ 35 w 39"/>
                  <a:gd name="T39" fmla="*/ 8 h 38"/>
                  <a:gd name="T40" fmla="*/ 35 w 39"/>
                  <a:gd name="T41" fmla="*/ 11 h 38"/>
                  <a:gd name="T42" fmla="*/ 37 w 39"/>
                  <a:gd name="T43" fmla="*/ 12 h 38"/>
                  <a:gd name="T44" fmla="*/ 37 w 39"/>
                  <a:gd name="T45" fmla="*/ 15 h 38"/>
                  <a:gd name="T46" fmla="*/ 38 w 39"/>
                  <a:gd name="T47" fmla="*/ 17 h 38"/>
                  <a:gd name="T48" fmla="*/ 37 w 39"/>
                  <a:gd name="T49" fmla="*/ 19 h 38"/>
                  <a:gd name="T50" fmla="*/ 37 w 39"/>
                  <a:gd name="T51" fmla="*/ 21 h 38"/>
                  <a:gd name="T52" fmla="*/ 34 w 39"/>
                  <a:gd name="T53" fmla="*/ 24 h 38"/>
                  <a:gd name="T54" fmla="*/ 34 w 39"/>
                  <a:gd name="T55" fmla="*/ 26 h 38"/>
                  <a:gd name="T56" fmla="*/ 31 w 39"/>
                  <a:gd name="T57" fmla="*/ 28 h 38"/>
                  <a:gd name="T58" fmla="*/ 29 w 39"/>
                  <a:gd name="T59" fmla="*/ 30 h 38"/>
                  <a:gd name="T60" fmla="*/ 25 w 39"/>
                  <a:gd name="T61" fmla="*/ 33 h 38"/>
                  <a:gd name="T62" fmla="*/ 22 w 39"/>
                  <a:gd name="T63" fmla="*/ 37 h 38"/>
                  <a:gd name="T64" fmla="*/ 20 w 39"/>
                  <a:gd name="T65" fmla="*/ 34 h 38"/>
                  <a:gd name="T66" fmla="*/ 18 w 39"/>
                  <a:gd name="T67" fmla="*/ 32 h 38"/>
                  <a:gd name="T68" fmla="*/ 16 w 39"/>
                  <a:gd name="T69" fmla="*/ 30 h 38"/>
                  <a:gd name="T70" fmla="*/ 16 w 39"/>
                  <a:gd name="T71" fmla="*/ 28 h 38"/>
                  <a:gd name="T72" fmla="*/ 14 w 39"/>
                  <a:gd name="T73" fmla="*/ 26 h 38"/>
                  <a:gd name="T74" fmla="*/ 12 w 39"/>
                  <a:gd name="T75" fmla="*/ 24 h 38"/>
                  <a:gd name="T76" fmla="*/ 9 w 39"/>
                  <a:gd name="T77" fmla="*/ 21 h 38"/>
                  <a:gd name="T78" fmla="*/ 7 w 39"/>
                  <a:gd name="T79" fmla="*/ 19 h 38"/>
                  <a:gd name="T80" fmla="*/ 4 w 39"/>
                  <a:gd name="T81" fmla="*/ 17 h 38"/>
                  <a:gd name="T82" fmla="*/ 1 w 39"/>
                  <a:gd name="T83" fmla="*/ 16 h 38"/>
                  <a:gd name="T84" fmla="*/ 0 w 39"/>
                  <a:gd name="T85" fmla="*/ 13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8"/>
                  <a:gd name="T131" fmla="*/ 39 w 39"/>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8">
                    <a:moveTo>
                      <a:pt x="0" y="13"/>
                    </a:moveTo>
                    <a:lnTo>
                      <a:pt x="0" y="12"/>
                    </a:lnTo>
                    <a:lnTo>
                      <a:pt x="1" y="9"/>
                    </a:lnTo>
                    <a:lnTo>
                      <a:pt x="4" y="7"/>
                    </a:lnTo>
                    <a:lnTo>
                      <a:pt x="7" y="7"/>
                    </a:lnTo>
                    <a:lnTo>
                      <a:pt x="8" y="5"/>
                    </a:lnTo>
                    <a:lnTo>
                      <a:pt x="9" y="5"/>
                    </a:lnTo>
                    <a:lnTo>
                      <a:pt x="12" y="3"/>
                    </a:lnTo>
                    <a:lnTo>
                      <a:pt x="14" y="3"/>
                    </a:lnTo>
                    <a:lnTo>
                      <a:pt x="14" y="0"/>
                    </a:lnTo>
                    <a:lnTo>
                      <a:pt x="16" y="0"/>
                    </a:lnTo>
                    <a:lnTo>
                      <a:pt x="18" y="0"/>
                    </a:lnTo>
                    <a:lnTo>
                      <a:pt x="21" y="0"/>
                    </a:lnTo>
                    <a:lnTo>
                      <a:pt x="22" y="0"/>
                    </a:lnTo>
                    <a:lnTo>
                      <a:pt x="25" y="0"/>
                    </a:lnTo>
                    <a:lnTo>
                      <a:pt x="26" y="0"/>
                    </a:lnTo>
                    <a:lnTo>
                      <a:pt x="29" y="3"/>
                    </a:lnTo>
                    <a:lnTo>
                      <a:pt x="31" y="5"/>
                    </a:lnTo>
                    <a:lnTo>
                      <a:pt x="33" y="5"/>
                    </a:lnTo>
                    <a:lnTo>
                      <a:pt x="35" y="8"/>
                    </a:lnTo>
                    <a:lnTo>
                      <a:pt x="35" y="11"/>
                    </a:lnTo>
                    <a:lnTo>
                      <a:pt x="37" y="12"/>
                    </a:lnTo>
                    <a:lnTo>
                      <a:pt x="37" y="15"/>
                    </a:lnTo>
                    <a:lnTo>
                      <a:pt x="38" y="17"/>
                    </a:lnTo>
                    <a:lnTo>
                      <a:pt x="37" y="19"/>
                    </a:lnTo>
                    <a:lnTo>
                      <a:pt x="37" y="21"/>
                    </a:lnTo>
                    <a:lnTo>
                      <a:pt x="34" y="24"/>
                    </a:lnTo>
                    <a:lnTo>
                      <a:pt x="34" y="26"/>
                    </a:lnTo>
                    <a:lnTo>
                      <a:pt x="31" y="28"/>
                    </a:lnTo>
                    <a:lnTo>
                      <a:pt x="29" y="30"/>
                    </a:lnTo>
                    <a:lnTo>
                      <a:pt x="25" y="33"/>
                    </a:lnTo>
                    <a:lnTo>
                      <a:pt x="22" y="37"/>
                    </a:lnTo>
                    <a:lnTo>
                      <a:pt x="20" y="34"/>
                    </a:lnTo>
                    <a:lnTo>
                      <a:pt x="18" y="32"/>
                    </a:lnTo>
                    <a:lnTo>
                      <a:pt x="16" y="30"/>
                    </a:lnTo>
                    <a:lnTo>
                      <a:pt x="16" y="28"/>
                    </a:lnTo>
                    <a:lnTo>
                      <a:pt x="14" y="26"/>
                    </a:lnTo>
                    <a:lnTo>
                      <a:pt x="12" y="24"/>
                    </a:lnTo>
                    <a:lnTo>
                      <a:pt x="9" y="21"/>
                    </a:lnTo>
                    <a:lnTo>
                      <a:pt x="7" y="19"/>
                    </a:lnTo>
                    <a:lnTo>
                      <a:pt x="4" y="17"/>
                    </a:lnTo>
                    <a:lnTo>
                      <a:pt x="1" y="16"/>
                    </a:lnTo>
                    <a:lnTo>
                      <a:pt x="0" y="1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8" name="Freeform 136"/>
              <p:cNvSpPr>
                <a:spLocks/>
              </p:cNvSpPr>
              <p:nvPr/>
            </p:nvSpPr>
            <p:spPr bwMode="auto">
              <a:xfrm>
                <a:off x="5474" y="2215"/>
                <a:ext cx="52" cy="52"/>
              </a:xfrm>
              <a:custGeom>
                <a:avLst/>
                <a:gdLst>
                  <a:gd name="T0" fmla="*/ 32 w 52"/>
                  <a:gd name="T1" fmla="*/ 0 h 52"/>
                  <a:gd name="T2" fmla="*/ 32 w 52"/>
                  <a:gd name="T3" fmla="*/ 0 h 52"/>
                  <a:gd name="T4" fmla="*/ 34 w 52"/>
                  <a:gd name="T5" fmla="*/ 1 h 52"/>
                  <a:gd name="T6" fmla="*/ 37 w 52"/>
                  <a:gd name="T7" fmla="*/ 4 h 52"/>
                  <a:gd name="T8" fmla="*/ 39 w 52"/>
                  <a:gd name="T9" fmla="*/ 7 h 52"/>
                  <a:gd name="T10" fmla="*/ 41 w 52"/>
                  <a:gd name="T11" fmla="*/ 10 h 52"/>
                  <a:gd name="T12" fmla="*/ 44 w 52"/>
                  <a:gd name="T13" fmla="*/ 12 h 52"/>
                  <a:gd name="T14" fmla="*/ 44 w 52"/>
                  <a:gd name="T15" fmla="*/ 14 h 52"/>
                  <a:gd name="T16" fmla="*/ 47 w 52"/>
                  <a:gd name="T17" fmla="*/ 17 h 52"/>
                  <a:gd name="T18" fmla="*/ 48 w 52"/>
                  <a:gd name="T19" fmla="*/ 19 h 52"/>
                  <a:gd name="T20" fmla="*/ 48 w 52"/>
                  <a:gd name="T21" fmla="*/ 21 h 52"/>
                  <a:gd name="T22" fmla="*/ 51 w 52"/>
                  <a:gd name="T23" fmla="*/ 23 h 52"/>
                  <a:gd name="T24" fmla="*/ 48 w 52"/>
                  <a:gd name="T25" fmla="*/ 23 h 52"/>
                  <a:gd name="T26" fmla="*/ 45 w 52"/>
                  <a:gd name="T27" fmla="*/ 26 h 52"/>
                  <a:gd name="T28" fmla="*/ 43 w 52"/>
                  <a:gd name="T29" fmla="*/ 29 h 52"/>
                  <a:gd name="T30" fmla="*/ 41 w 52"/>
                  <a:gd name="T31" fmla="*/ 30 h 52"/>
                  <a:gd name="T32" fmla="*/ 37 w 52"/>
                  <a:gd name="T33" fmla="*/ 33 h 52"/>
                  <a:gd name="T34" fmla="*/ 34 w 52"/>
                  <a:gd name="T35" fmla="*/ 36 h 52"/>
                  <a:gd name="T36" fmla="*/ 32 w 52"/>
                  <a:gd name="T37" fmla="*/ 39 h 52"/>
                  <a:gd name="T38" fmla="*/ 30 w 52"/>
                  <a:gd name="T39" fmla="*/ 40 h 52"/>
                  <a:gd name="T40" fmla="*/ 26 w 52"/>
                  <a:gd name="T41" fmla="*/ 40 h 52"/>
                  <a:gd name="T42" fmla="*/ 25 w 52"/>
                  <a:gd name="T43" fmla="*/ 43 h 52"/>
                  <a:gd name="T44" fmla="*/ 22 w 52"/>
                  <a:gd name="T45" fmla="*/ 44 h 52"/>
                  <a:gd name="T46" fmla="*/ 21 w 52"/>
                  <a:gd name="T47" fmla="*/ 47 h 52"/>
                  <a:gd name="T48" fmla="*/ 18 w 52"/>
                  <a:gd name="T49" fmla="*/ 47 h 52"/>
                  <a:gd name="T50" fmla="*/ 17 w 52"/>
                  <a:gd name="T51" fmla="*/ 50 h 52"/>
                  <a:gd name="T52" fmla="*/ 17 w 52"/>
                  <a:gd name="T53" fmla="*/ 51 h 52"/>
                  <a:gd name="T54" fmla="*/ 15 w 52"/>
                  <a:gd name="T55" fmla="*/ 48 h 52"/>
                  <a:gd name="T56" fmla="*/ 15 w 52"/>
                  <a:gd name="T57" fmla="*/ 45 h 52"/>
                  <a:gd name="T58" fmla="*/ 15 w 52"/>
                  <a:gd name="T59" fmla="*/ 44 h 52"/>
                  <a:gd name="T60" fmla="*/ 15 w 52"/>
                  <a:gd name="T61" fmla="*/ 41 h 52"/>
                  <a:gd name="T62" fmla="*/ 12 w 52"/>
                  <a:gd name="T63" fmla="*/ 40 h 52"/>
                  <a:gd name="T64" fmla="*/ 12 w 52"/>
                  <a:gd name="T65" fmla="*/ 37 h 52"/>
                  <a:gd name="T66" fmla="*/ 11 w 52"/>
                  <a:gd name="T67" fmla="*/ 34 h 52"/>
                  <a:gd name="T68" fmla="*/ 11 w 52"/>
                  <a:gd name="T69" fmla="*/ 33 h 52"/>
                  <a:gd name="T70" fmla="*/ 10 w 52"/>
                  <a:gd name="T71" fmla="*/ 30 h 52"/>
                  <a:gd name="T72" fmla="*/ 8 w 52"/>
                  <a:gd name="T73" fmla="*/ 29 h 52"/>
                  <a:gd name="T74" fmla="*/ 6 w 52"/>
                  <a:gd name="T75" fmla="*/ 26 h 52"/>
                  <a:gd name="T76" fmla="*/ 4 w 52"/>
                  <a:gd name="T77" fmla="*/ 23 h 52"/>
                  <a:gd name="T78" fmla="*/ 3 w 52"/>
                  <a:gd name="T79" fmla="*/ 23 h 52"/>
                  <a:gd name="T80" fmla="*/ 0 w 52"/>
                  <a:gd name="T81" fmla="*/ 23 h 52"/>
                  <a:gd name="T82" fmla="*/ 0 w 52"/>
                  <a:gd name="T83" fmla="*/ 21 h 52"/>
                  <a:gd name="T84" fmla="*/ 3 w 52"/>
                  <a:gd name="T85" fmla="*/ 19 h 52"/>
                  <a:gd name="T86" fmla="*/ 4 w 52"/>
                  <a:gd name="T87" fmla="*/ 17 h 52"/>
                  <a:gd name="T88" fmla="*/ 6 w 52"/>
                  <a:gd name="T89" fmla="*/ 17 h 52"/>
                  <a:gd name="T90" fmla="*/ 8 w 52"/>
                  <a:gd name="T91" fmla="*/ 14 h 52"/>
                  <a:gd name="T92" fmla="*/ 11 w 52"/>
                  <a:gd name="T93" fmla="*/ 12 h 52"/>
                  <a:gd name="T94" fmla="*/ 12 w 52"/>
                  <a:gd name="T95" fmla="*/ 10 h 52"/>
                  <a:gd name="T96" fmla="*/ 15 w 52"/>
                  <a:gd name="T97" fmla="*/ 10 h 52"/>
                  <a:gd name="T98" fmla="*/ 17 w 52"/>
                  <a:gd name="T99" fmla="*/ 8 h 52"/>
                  <a:gd name="T100" fmla="*/ 19 w 52"/>
                  <a:gd name="T101" fmla="*/ 7 h 52"/>
                  <a:gd name="T102" fmla="*/ 22 w 52"/>
                  <a:gd name="T103" fmla="*/ 4 h 52"/>
                  <a:gd name="T104" fmla="*/ 25 w 52"/>
                  <a:gd name="T105" fmla="*/ 4 h 52"/>
                  <a:gd name="T106" fmla="*/ 25 w 52"/>
                  <a:gd name="T107" fmla="*/ 1 h 52"/>
                  <a:gd name="T108" fmla="*/ 28 w 52"/>
                  <a:gd name="T109" fmla="*/ 1 h 52"/>
                  <a:gd name="T110" fmla="*/ 30 w 52"/>
                  <a:gd name="T111" fmla="*/ 0 h 52"/>
                  <a:gd name="T112" fmla="*/ 32 w 52"/>
                  <a:gd name="T113" fmla="*/ 0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52"/>
                  <a:gd name="T173" fmla="*/ 52 w 52"/>
                  <a:gd name="T174" fmla="*/ 52 h 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52">
                    <a:moveTo>
                      <a:pt x="32" y="0"/>
                    </a:moveTo>
                    <a:lnTo>
                      <a:pt x="32" y="0"/>
                    </a:lnTo>
                    <a:lnTo>
                      <a:pt x="34" y="1"/>
                    </a:lnTo>
                    <a:lnTo>
                      <a:pt x="37" y="4"/>
                    </a:lnTo>
                    <a:lnTo>
                      <a:pt x="39" y="7"/>
                    </a:lnTo>
                    <a:lnTo>
                      <a:pt x="41" y="10"/>
                    </a:lnTo>
                    <a:lnTo>
                      <a:pt x="44" y="12"/>
                    </a:lnTo>
                    <a:lnTo>
                      <a:pt x="44" y="14"/>
                    </a:lnTo>
                    <a:lnTo>
                      <a:pt x="47" y="17"/>
                    </a:lnTo>
                    <a:lnTo>
                      <a:pt x="48" y="19"/>
                    </a:lnTo>
                    <a:lnTo>
                      <a:pt x="48" y="21"/>
                    </a:lnTo>
                    <a:lnTo>
                      <a:pt x="51" y="23"/>
                    </a:lnTo>
                    <a:lnTo>
                      <a:pt x="48" y="23"/>
                    </a:lnTo>
                    <a:lnTo>
                      <a:pt x="45" y="26"/>
                    </a:lnTo>
                    <a:lnTo>
                      <a:pt x="43" y="29"/>
                    </a:lnTo>
                    <a:lnTo>
                      <a:pt x="41" y="30"/>
                    </a:lnTo>
                    <a:lnTo>
                      <a:pt x="37" y="33"/>
                    </a:lnTo>
                    <a:lnTo>
                      <a:pt x="34" y="36"/>
                    </a:lnTo>
                    <a:lnTo>
                      <a:pt x="32" y="39"/>
                    </a:lnTo>
                    <a:lnTo>
                      <a:pt x="30" y="40"/>
                    </a:lnTo>
                    <a:lnTo>
                      <a:pt x="26" y="40"/>
                    </a:lnTo>
                    <a:lnTo>
                      <a:pt x="25" y="43"/>
                    </a:lnTo>
                    <a:lnTo>
                      <a:pt x="22" y="44"/>
                    </a:lnTo>
                    <a:lnTo>
                      <a:pt x="21" y="47"/>
                    </a:lnTo>
                    <a:lnTo>
                      <a:pt x="18" y="47"/>
                    </a:lnTo>
                    <a:lnTo>
                      <a:pt x="17" y="50"/>
                    </a:lnTo>
                    <a:lnTo>
                      <a:pt x="17" y="51"/>
                    </a:lnTo>
                    <a:lnTo>
                      <a:pt x="15" y="48"/>
                    </a:lnTo>
                    <a:lnTo>
                      <a:pt x="15" y="45"/>
                    </a:lnTo>
                    <a:lnTo>
                      <a:pt x="15" y="44"/>
                    </a:lnTo>
                    <a:lnTo>
                      <a:pt x="15" y="41"/>
                    </a:lnTo>
                    <a:lnTo>
                      <a:pt x="12" y="40"/>
                    </a:lnTo>
                    <a:lnTo>
                      <a:pt x="12" y="37"/>
                    </a:lnTo>
                    <a:lnTo>
                      <a:pt x="11" y="34"/>
                    </a:lnTo>
                    <a:lnTo>
                      <a:pt x="11" y="33"/>
                    </a:lnTo>
                    <a:lnTo>
                      <a:pt x="10" y="30"/>
                    </a:lnTo>
                    <a:lnTo>
                      <a:pt x="8" y="29"/>
                    </a:lnTo>
                    <a:lnTo>
                      <a:pt x="6" y="26"/>
                    </a:lnTo>
                    <a:lnTo>
                      <a:pt x="4" y="23"/>
                    </a:lnTo>
                    <a:lnTo>
                      <a:pt x="3" y="23"/>
                    </a:lnTo>
                    <a:lnTo>
                      <a:pt x="0" y="23"/>
                    </a:lnTo>
                    <a:lnTo>
                      <a:pt x="0" y="21"/>
                    </a:lnTo>
                    <a:lnTo>
                      <a:pt x="3" y="19"/>
                    </a:lnTo>
                    <a:lnTo>
                      <a:pt x="4" y="17"/>
                    </a:lnTo>
                    <a:lnTo>
                      <a:pt x="6" y="17"/>
                    </a:lnTo>
                    <a:lnTo>
                      <a:pt x="8" y="14"/>
                    </a:lnTo>
                    <a:lnTo>
                      <a:pt x="11" y="12"/>
                    </a:lnTo>
                    <a:lnTo>
                      <a:pt x="12" y="10"/>
                    </a:lnTo>
                    <a:lnTo>
                      <a:pt x="15" y="10"/>
                    </a:lnTo>
                    <a:lnTo>
                      <a:pt x="17" y="8"/>
                    </a:lnTo>
                    <a:lnTo>
                      <a:pt x="19" y="7"/>
                    </a:lnTo>
                    <a:lnTo>
                      <a:pt x="22" y="4"/>
                    </a:lnTo>
                    <a:lnTo>
                      <a:pt x="25" y="4"/>
                    </a:lnTo>
                    <a:lnTo>
                      <a:pt x="25" y="1"/>
                    </a:lnTo>
                    <a:lnTo>
                      <a:pt x="28" y="1"/>
                    </a:lnTo>
                    <a:lnTo>
                      <a:pt x="30" y="0"/>
                    </a:lnTo>
                    <a:lnTo>
                      <a:pt x="32"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29" name="Freeform 137"/>
              <p:cNvSpPr>
                <a:spLocks/>
              </p:cNvSpPr>
              <p:nvPr/>
            </p:nvSpPr>
            <p:spPr bwMode="auto">
              <a:xfrm>
                <a:off x="5368" y="2249"/>
                <a:ext cx="108" cy="99"/>
              </a:xfrm>
              <a:custGeom>
                <a:avLst/>
                <a:gdLst>
                  <a:gd name="T0" fmla="*/ 84 w 108"/>
                  <a:gd name="T1" fmla="*/ 0 h 99"/>
                  <a:gd name="T2" fmla="*/ 89 w 108"/>
                  <a:gd name="T3" fmla="*/ 0 h 99"/>
                  <a:gd name="T4" fmla="*/ 95 w 108"/>
                  <a:gd name="T5" fmla="*/ 0 h 99"/>
                  <a:gd name="T6" fmla="*/ 99 w 108"/>
                  <a:gd name="T7" fmla="*/ 3 h 99"/>
                  <a:gd name="T8" fmla="*/ 102 w 108"/>
                  <a:gd name="T9" fmla="*/ 8 h 99"/>
                  <a:gd name="T10" fmla="*/ 104 w 108"/>
                  <a:gd name="T11" fmla="*/ 14 h 99"/>
                  <a:gd name="T12" fmla="*/ 105 w 108"/>
                  <a:gd name="T13" fmla="*/ 18 h 99"/>
                  <a:gd name="T14" fmla="*/ 102 w 108"/>
                  <a:gd name="T15" fmla="*/ 24 h 99"/>
                  <a:gd name="T16" fmla="*/ 98 w 108"/>
                  <a:gd name="T17" fmla="*/ 29 h 99"/>
                  <a:gd name="T18" fmla="*/ 92 w 108"/>
                  <a:gd name="T19" fmla="*/ 32 h 99"/>
                  <a:gd name="T20" fmla="*/ 87 w 108"/>
                  <a:gd name="T21" fmla="*/ 36 h 99"/>
                  <a:gd name="T22" fmla="*/ 83 w 108"/>
                  <a:gd name="T23" fmla="*/ 39 h 99"/>
                  <a:gd name="T24" fmla="*/ 78 w 108"/>
                  <a:gd name="T25" fmla="*/ 42 h 99"/>
                  <a:gd name="T26" fmla="*/ 73 w 108"/>
                  <a:gd name="T27" fmla="*/ 45 h 99"/>
                  <a:gd name="T28" fmla="*/ 70 w 108"/>
                  <a:gd name="T29" fmla="*/ 50 h 99"/>
                  <a:gd name="T30" fmla="*/ 67 w 108"/>
                  <a:gd name="T31" fmla="*/ 50 h 99"/>
                  <a:gd name="T32" fmla="*/ 63 w 108"/>
                  <a:gd name="T33" fmla="*/ 45 h 99"/>
                  <a:gd name="T34" fmla="*/ 57 w 108"/>
                  <a:gd name="T35" fmla="*/ 41 h 99"/>
                  <a:gd name="T36" fmla="*/ 54 w 108"/>
                  <a:gd name="T37" fmla="*/ 39 h 99"/>
                  <a:gd name="T38" fmla="*/ 49 w 108"/>
                  <a:gd name="T39" fmla="*/ 42 h 99"/>
                  <a:gd name="T40" fmla="*/ 54 w 108"/>
                  <a:gd name="T41" fmla="*/ 48 h 99"/>
                  <a:gd name="T42" fmla="*/ 57 w 108"/>
                  <a:gd name="T43" fmla="*/ 53 h 99"/>
                  <a:gd name="T44" fmla="*/ 60 w 108"/>
                  <a:gd name="T45" fmla="*/ 59 h 99"/>
                  <a:gd name="T46" fmla="*/ 60 w 108"/>
                  <a:gd name="T47" fmla="*/ 63 h 99"/>
                  <a:gd name="T48" fmla="*/ 55 w 108"/>
                  <a:gd name="T49" fmla="*/ 65 h 99"/>
                  <a:gd name="T50" fmla="*/ 49 w 108"/>
                  <a:gd name="T51" fmla="*/ 69 h 99"/>
                  <a:gd name="T52" fmla="*/ 44 w 108"/>
                  <a:gd name="T53" fmla="*/ 74 h 99"/>
                  <a:gd name="T54" fmla="*/ 41 w 108"/>
                  <a:gd name="T55" fmla="*/ 80 h 99"/>
                  <a:gd name="T56" fmla="*/ 37 w 108"/>
                  <a:gd name="T57" fmla="*/ 83 h 99"/>
                  <a:gd name="T58" fmla="*/ 32 w 108"/>
                  <a:gd name="T59" fmla="*/ 89 h 99"/>
                  <a:gd name="T60" fmla="*/ 28 w 108"/>
                  <a:gd name="T61" fmla="*/ 92 h 99"/>
                  <a:gd name="T62" fmla="*/ 24 w 108"/>
                  <a:gd name="T63" fmla="*/ 98 h 99"/>
                  <a:gd name="T64" fmla="*/ 17 w 108"/>
                  <a:gd name="T65" fmla="*/ 96 h 99"/>
                  <a:gd name="T66" fmla="*/ 12 w 108"/>
                  <a:gd name="T67" fmla="*/ 95 h 99"/>
                  <a:gd name="T68" fmla="*/ 8 w 108"/>
                  <a:gd name="T69" fmla="*/ 92 h 99"/>
                  <a:gd name="T70" fmla="*/ 2 w 108"/>
                  <a:gd name="T71" fmla="*/ 89 h 99"/>
                  <a:gd name="T72" fmla="*/ 0 w 108"/>
                  <a:gd name="T73" fmla="*/ 84 h 99"/>
                  <a:gd name="T74" fmla="*/ 0 w 108"/>
                  <a:gd name="T75" fmla="*/ 80 h 99"/>
                  <a:gd name="T76" fmla="*/ 3 w 108"/>
                  <a:gd name="T77" fmla="*/ 75 h 99"/>
                  <a:gd name="T78" fmla="*/ 6 w 108"/>
                  <a:gd name="T79" fmla="*/ 69 h 99"/>
                  <a:gd name="T80" fmla="*/ 14 w 108"/>
                  <a:gd name="T81" fmla="*/ 60 h 99"/>
                  <a:gd name="T82" fmla="*/ 23 w 108"/>
                  <a:gd name="T83" fmla="*/ 50 h 99"/>
                  <a:gd name="T84" fmla="*/ 37 w 108"/>
                  <a:gd name="T85" fmla="*/ 41 h 99"/>
                  <a:gd name="T86" fmla="*/ 47 w 108"/>
                  <a:gd name="T87" fmla="*/ 29 h 99"/>
                  <a:gd name="T88" fmla="*/ 61 w 108"/>
                  <a:gd name="T89" fmla="*/ 18 h 99"/>
                  <a:gd name="T90" fmla="*/ 72 w 108"/>
                  <a:gd name="T91" fmla="*/ 9 h 99"/>
                  <a:gd name="T92" fmla="*/ 84 w 108"/>
                  <a:gd name="T93" fmla="*/ 2 h 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99"/>
                  <a:gd name="T143" fmla="*/ 108 w 108"/>
                  <a:gd name="T144" fmla="*/ 99 h 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99">
                    <a:moveTo>
                      <a:pt x="84" y="2"/>
                    </a:moveTo>
                    <a:lnTo>
                      <a:pt x="84" y="0"/>
                    </a:lnTo>
                    <a:lnTo>
                      <a:pt x="86" y="0"/>
                    </a:lnTo>
                    <a:lnTo>
                      <a:pt x="89" y="0"/>
                    </a:lnTo>
                    <a:lnTo>
                      <a:pt x="92" y="0"/>
                    </a:lnTo>
                    <a:lnTo>
                      <a:pt x="95" y="0"/>
                    </a:lnTo>
                    <a:lnTo>
                      <a:pt x="96" y="0"/>
                    </a:lnTo>
                    <a:lnTo>
                      <a:pt x="99" y="3"/>
                    </a:lnTo>
                    <a:lnTo>
                      <a:pt x="102" y="6"/>
                    </a:lnTo>
                    <a:lnTo>
                      <a:pt x="102" y="8"/>
                    </a:lnTo>
                    <a:lnTo>
                      <a:pt x="104" y="11"/>
                    </a:lnTo>
                    <a:lnTo>
                      <a:pt x="104" y="14"/>
                    </a:lnTo>
                    <a:lnTo>
                      <a:pt x="105" y="17"/>
                    </a:lnTo>
                    <a:lnTo>
                      <a:pt x="105" y="18"/>
                    </a:lnTo>
                    <a:lnTo>
                      <a:pt x="107" y="24"/>
                    </a:lnTo>
                    <a:lnTo>
                      <a:pt x="102" y="24"/>
                    </a:lnTo>
                    <a:lnTo>
                      <a:pt x="101" y="26"/>
                    </a:lnTo>
                    <a:lnTo>
                      <a:pt x="98" y="29"/>
                    </a:lnTo>
                    <a:lnTo>
                      <a:pt x="95" y="32"/>
                    </a:lnTo>
                    <a:lnTo>
                      <a:pt x="92" y="32"/>
                    </a:lnTo>
                    <a:lnTo>
                      <a:pt x="90" y="35"/>
                    </a:lnTo>
                    <a:lnTo>
                      <a:pt x="87" y="36"/>
                    </a:lnTo>
                    <a:lnTo>
                      <a:pt x="86" y="39"/>
                    </a:lnTo>
                    <a:lnTo>
                      <a:pt x="83" y="39"/>
                    </a:lnTo>
                    <a:lnTo>
                      <a:pt x="79" y="42"/>
                    </a:lnTo>
                    <a:lnTo>
                      <a:pt x="78" y="42"/>
                    </a:lnTo>
                    <a:lnTo>
                      <a:pt x="76" y="45"/>
                    </a:lnTo>
                    <a:lnTo>
                      <a:pt x="73" y="45"/>
                    </a:lnTo>
                    <a:lnTo>
                      <a:pt x="73" y="47"/>
                    </a:lnTo>
                    <a:lnTo>
                      <a:pt x="70" y="50"/>
                    </a:lnTo>
                    <a:lnTo>
                      <a:pt x="70" y="53"/>
                    </a:lnTo>
                    <a:lnTo>
                      <a:pt x="67" y="50"/>
                    </a:lnTo>
                    <a:lnTo>
                      <a:pt x="66" y="47"/>
                    </a:lnTo>
                    <a:lnTo>
                      <a:pt x="63" y="45"/>
                    </a:lnTo>
                    <a:lnTo>
                      <a:pt x="60" y="44"/>
                    </a:lnTo>
                    <a:lnTo>
                      <a:pt x="57" y="41"/>
                    </a:lnTo>
                    <a:lnTo>
                      <a:pt x="55" y="41"/>
                    </a:lnTo>
                    <a:lnTo>
                      <a:pt x="54" y="39"/>
                    </a:lnTo>
                    <a:lnTo>
                      <a:pt x="46" y="42"/>
                    </a:lnTo>
                    <a:lnTo>
                      <a:pt x="49" y="42"/>
                    </a:lnTo>
                    <a:lnTo>
                      <a:pt x="50" y="45"/>
                    </a:lnTo>
                    <a:lnTo>
                      <a:pt x="54" y="48"/>
                    </a:lnTo>
                    <a:lnTo>
                      <a:pt x="57" y="51"/>
                    </a:lnTo>
                    <a:lnTo>
                      <a:pt x="57" y="53"/>
                    </a:lnTo>
                    <a:lnTo>
                      <a:pt x="60" y="56"/>
                    </a:lnTo>
                    <a:lnTo>
                      <a:pt x="60" y="59"/>
                    </a:lnTo>
                    <a:lnTo>
                      <a:pt x="60" y="60"/>
                    </a:lnTo>
                    <a:lnTo>
                      <a:pt x="60" y="63"/>
                    </a:lnTo>
                    <a:lnTo>
                      <a:pt x="57" y="63"/>
                    </a:lnTo>
                    <a:lnTo>
                      <a:pt x="55" y="65"/>
                    </a:lnTo>
                    <a:lnTo>
                      <a:pt x="52" y="68"/>
                    </a:lnTo>
                    <a:lnTo>
                      <a:pt x="49" y="69"/>
                    </a:lnTo>
                    <a:lnTo>
                      <a:pt x="46" y="71"/>
                    </a:lnTo>
                    <a:lnTo>
                      <a:pt x="44" y="74"/>
                    </a:lnTo>
                    <a:lnTo>
                      <a:pt x="41" y="77"/>
                    </a:lnTo>
                    <a:lnTo>
                      <a:pt x="41" y="80"/>
                    </a:lnTo>
                    <a:lnTo>
                      <a:pt x="38" y="81"/>
                    </a:lnTo>
                    <a:lnTo>
                      <a:pt x="37" y="83"/>
                    </a:lnTo>
                    <a:lnTo>
                      <a:pt x="34" y="86"/>
                    </a:lnTo>
                    <a:lnTo>
                      <a:pt x="32" y="89"/>
                    </a:lnTo>
                    <a:lnTo>
                      <a:pt x="31" y="90"/>
                    </a:lnTo>
                    <a:lnTo>
                      <a:pt x="28" y="92"/>
                    </a:lnTo>
                    <a:lnTo>
                      <a:pt x="24" y="95"/>
                    </a:lnTo>
                    <a:lnTo>
                      <a:pt x="24" y="98"/>
                    </a:lnTo>
                    <a:lnTo>
                      <a:pt x="20" y="96"/>
                    </a:lnTo>
                    <a:lnTo>
                      <a:pt x="17" y="96"/>
                    </a:lnTo>
                    <a:lnTo>
                      <a:pt x="15" y="95"/>
                    </a:lnTo>
                    <a:lnTo>
                      <a:pt x="12" y="95"/>
                    </a:lnTo>
                    <a:lnTo>
                      <a:pt x="9" y="92"/>
                    </a:lnTo>
                    <a:lnTo>
                      <a:pt x="8" y="92"/>
                    </a:lnTo>
                    <a:lnTo>
                      <a:pt x="5" y="92"/>
                    </a:lnTo>
                    <a:lnTo>
                      <a:pt x="2" y="89"/>
                    </a:lnTo>
                    <a:lnTo>
                      <a:pt x="2" y="87"/>
                    </a:lnTo>
                    <a:lnTo>
                      <a:pt x="0" y="84"/>
                    </a:lnTo>
                    <a:lnTo>
                      <a:pt x="0" y="81"/>
                    </a:lnTo>
                    <a:lnTo>
                      <a:pt x="0" y="80"/>
                    </a:lnTo>
                    <a:lnTo>
                      <a:pt x="2" y="77"/>
                    </a:lnTo>
                    <a:lnTo>
                      <a:pt x="3" y="75"/>
                    </a:lnTo>
                    <a:lnTo>
                      <a:pt x="3" y="71"/>
                    </a:lnTo>
                    <a:lnTo>
                      <a:pt x="6" y="69"/>
                    </a:lnTo>
                    <a:lnTo>
                      <a:pt x="9" y="63"/>
                    </a:lnTo>
                    <a:lnTo>
                      <a:pt x="14" y="60"/>
                    </a:lnTo>
                    <a:lnTo>
                      <a:pt x="18" y="54"/>
                    </a:lnTo>
                    <a:lnTo>
                      <a:pt x="23" y="50"/>
                    </a:lnTo>
                    <a:lnTo>
                      <a:pt x="29" y="45"/>
                    </a:lnTo>
                    <a:lnTo>
                      <a:pt x="37" y="41"/>
                    </a:lnTo>
                    <a:lnTo>
                      <a:pt x="41" y="35"/>
                    </a:lnTo>
                    <a:lnTo>
                      <a:pt x="47" y="29"/>
                    </a:lnTo>
                    <a:lnTo>
                      <a:pt x="52" y="24"/>
                    </a:lnTo>
                    <a:lnTo>
                      <a:pt x="61" y="18"/>
                    </a:lnTo>
                    <a:lnTo>
                      <a:pt x="66" y="14"/>
                    </a:lnTo>
                    <a:lnTo>
                      <a:pt x="72" y="9"/>
                    </a:lnTo>
                    <a:lnTo>
                      <a:pt x="78" y="5"/>
                    </a:lnTo>
                    <a:lnTo>
                      <a:pt x="84" y="2"/>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0" name="Freeform 138"/>
              <p:cNvSpPr>
                <a:spLocks/>
              </p:cNvSpPr>
              <p:nvPr/>
            </p:nvSpPr>
            <p:spPr bwMode="auto">
              <a:xfrm>
                <a:off x="5302" y="2343"/>
                <a:ext cx="80" cy="72"/>
              </a:xfrm>
              <a:custGeom>
                <a:avLst/>
                <a:gdLst>
                  <a:gd name="T0" fmla="*/ 55 w 80"/>
                  <a:gd name="T1" fmla="*/ 0 h 72"/>
                  <a:gd name="T2" fmla="*/ 57 w 80"/>
                  <a:gd name="T3" fmla="*/ 6 h 72"/>
                  <a:gd name="T4" fmla="*/ 58 w 80"/>
                  <a:gd name="T5" fmla="*/ 9 h 72"/>
                  <a:gd name="T6" fmla="*/ 64 w 80"/>
                  <a:gd name="T7" fmla="*/ 13 h 72"/>
                  <a:gd name="T8" fmla="*/ 69 w 80"/>
                  <a:gd name="T9" fmla="*/ 16 h 72"/>
                  <a:gd name="T10" fmla="*/ 73 w 80"/>
                  <a:gd name="T11" fmla="*/ 17 h 72"/>
                  <a:gd name="T12" fmla="*/ 79 w 80"/>
                  <a:gd name="T13" fmla="*/ 20 h 72"/>
                  <a:gd name="T14" fmla="*/ 70 w 80"/>
                  <a:gd name="T15" fmla="*/ 26 h 72"/>
                  <a:gd name="T16" fmla="*/ 63 w 80"/>
                  <a:gd name="T17" fmla="*/ 33 h 72"/>
                  <a:gd name="T18" fmla="*/ 54 w 80"/>
                  <a:gd name="T19" fmla="*/ 41 h 72"/>
                  <a:gd name="T20" fmla="*/ 48 w 80"/>
                  <a:gd name="T21" fmla="*/ 48 h 72"/>
                  <a:gd name="T22" fmla="*/ 40 w 80"/>
                  <a:gd name="T23" fmla="*/ 54 h 72"/>
                  <a:gd name="T24" fmla="*/ 36 w 80"/>
                  <a:gd name="T25" fmla="*/ 61 h 72"/>
                  <a:gd name="T26" fmla="*/ 31 w 80"/>
                  <a:gd name="T27" fmla="*/ 64 h 72"/>
                  <a:gd name="T28" fmla="*/ 28 w 80"/>
                  <a:gd name="T29" fmla="*/ 68 h 72"/>
                  <a:gd name="T30" fmla="*/ 24 w 80"/>
                  <a:gd name="T31" fmla="*/ 70 h 72"/>
                  <a:gd name="T32" fmla="*/ 21 w 80"/>
                  <a:gd name="T33" fmla="*/ 71 h 72"/>
                  <a:gd name="T34" fmla="*/ 16 w 80"/>
                  <a:gd name="T35" fmla="*/ 70 h 72"/>
                  <a:gd name="T36" fmla="*/ 10 w 80"/>
                  <a:gd name="T37" fmla="*/ 68 h 72"/>
                  <a:gd name="T38" fmla="*/ 6 w 80"/>
                  <a:gd name="T39" fmla="*/ 64 h 72"/>
                  <a:gd name="T40" fmla="*/ 1 w 80"/>
                  <a:gd name="T41" fmla="*/ 62 h 72"/>
                  <a:gd name="T42" fmla="*/ 0 w 80"/>
                  <a:gd name="T43" fmla="*/ 57 h 72"/>
                  <a:gd name="T44" fmla="*/ 3 w 80"/>
                  <a:gd name="T45" fmla="*/ 52 h 72"/>
                  <a:gd name="T46" fmla="*/ 6 w 80"/>
                  <a:gd name="T47" fmla="*/ 48 h 72"/>
                  <a:gd name="T48" fmla="*/ 7 w 80"/>
                  <a:gd name="T49" fmla="*/ 43 h 72"/>
                  <a:gd name="T50" fmla="*/ 10 w 80"/>
                  <a:gd name="T51" fmla="*/ 41 h 72"/>
                  <a:gd name="T52" fmla="*/ 13 w 80"/>
                  <a:gd name="T53" fmla="*/ 38 h 72"/>
                  <a:gd name="T54" fmla="*/ 16 w 80"/>
                  <a:gd name="T55" fmla="*/ 35 h 72"/>
                  <a:gd name="T56" fmla="*/ 18 w 80"/>
                  <a:gd name="T57" fmla="*/ 33 h 72"/>
                  <a:gd name="T58" fmla="*/ 21 w 80"/>
                  <a:gd name="T59" fmla="*/ 33 h 72"/>
                  <a:gd name="T60" fmla="*/ 24 w 80"/>
                  <a:gd name="T61" fmla="*/ 36 h 72"/>
                  <a:gd name="T62" fmla="*/ 28 w 80"/>
                  <a:gd name="T63" fmla="*/ 39 h 72"/>
                  <a:gd name="T64" fmla="*/ 33 w 80"/>
                  <a:gd name="T65" fmla="*/ 41 h 72"/>
                  <a:gd name="T66" fmla="*/ 37 w 80"/>
                  <a:gd name="T67" fmla="*/ 43 h 72"/>
                  <a:gd name="T68" fmla="*/ 42 w 80"/>
                  <a:gd name="T69" fmla="*/ 41 h 72"/>
                  <a:gd name="T70" fmla="*/ 37 w 80"/>
                  <a:gd name="T71" fmla="*/ 38 h 72"/>
                  <a:gd name="T72" fmla="*/ 31 w 80"/>
                  <a:gd name="T73" fmla="*/ 35 h 72"/>
                  <a:gd name="T74" fmla="*/ 28 w 80"/>
                  <a:gd name="T75" fmla="*/ 32 h 72"/>
                  <a:gd name="T76" fmla="*/ 25 w 80"/>
                  <a:gd name="T77" fmla="*/ 28 h 72"/>
                  <a:gd name="T78" fmla="*/ 28 w 80"/>
                  <a:gd name="T79" fmla="*/ 23 h 72"/>
                  <a:gd name="T80" fmla="*/ 31 w 80"/>
                  <a:gd name="T81" fmla="*/ 20 h 72"/>
                  <a:gd name="T82" fmla="*/ 34 w 80"/>
                  <a:gd name="T83" fmla="*/ 17 h 72"/>
                  <a:gd name="T84" fmla="*/ 37 w 80"/>
                  <a:gd name="T85" fmla="*/ 14 h 72"/>
                  <a:gd name="T86" fmla="*/ 40 w 80"/>
                  <a:gd name="T87" fmla="*/ 9 h 72"/>
                  <a:gd name="T88" fmla="*/ 45 w 80"/>
                  <a:gd name="T89" fmla="*/ 7 h 72"/>
                  <a:gd name="T90" fmla="*/ 51 w 80"/>
                  <a:gd name="T91" fmla="*/ 3 h 72"/>
                  <a:gd name="T92" fmla="*/ 55 w 80"/>
                  <a:gd name="T93" fmla="*/ 0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72"/>
                  <a:gd name="T143" fmla="*/ 80 w 80"/>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72">
                    <a:moveTo>
                      <a:pt x="55" y="0"/>
                    </a:moveTo>
                    <a:lnTo>
                      <a:pt x="55" y="0"/>
                    </a:lnTo>
                    <a:lnTo>
                      <a:pt x="55" y="3"/>
                    </a:lnTo>
                    <a:lnTo>
                      <a:pt x="57" y="6"/>
                    </a:lnTo>
                    <a:lnTo>
                      <a:pt x="58" y="7"/>
                    </a:lnTo>
                    <a:lnTo>
                      <a:pt x="58" y="9"/>
                    </a:lnTo>
                    <a:lnTo>
                      <a:pt x="61" y="12"/>
                    </a:lnTo>
                    <a:lnTo>
                      <a:pt x="64" y="13"/>
                    </a:lnTo>
                    <a:lnTo>
                      <a:pt x="66" y="13"/>
                    </a:lnTo>
                    <a:lnTo>
                      <a:pt x="69" y="16"/>
                    </a:lnTo>
                    <a:lnTo>
                      <a:pt x="70" y="16"/>
                    </a:lnTo>
                    <a:lnTo>
                      <a:pt x="73" y="17"/>
                    </a:lnTo>
                    <a:lnTo>
                      <a:pt x="76" y="17"/>
                    </a:lnTo>
                    <a:lnTo>
                      <a:pt x="79" y="20"/>
                    </a:lnTo>
                    <a:lnTo>
                      <a:pt x="73" y="23"/>
                    </a:lnTo>
                    <a:lnTo>
                      <a:pt x="70" y="26"/>
                    </a:lnTo>
                    <a:lnTo>
                      <a:pt x="64" y="29"/>
                    </a:lnTo>
                    <a:lnTo>
                      <a:pt x="63" y="33"/>
                    </a:lnTo>
                    <a:lnTo>
                      <a:pt x="57" y="36"/>
                    </a:lnTo>
                    <a:lnTo>
                      <a:pt x="54" y="41"/>
                    </a:lnTo>
                    <a:lnTo>
                      <a:pt x="51" y="43"/>
                    </a:lnTo>
                    <a:lnTo>
                      <a:pt x="48" y="48"/>
                    </a:lnTo>
                    <a:lnTo>
                      <a:pt x="43" y="51"/>
                    </a:lnTo>
                    <a:lnTo>
                      <a:pt x="40" y="54"/>
                    </a:lnTo>
                    <a:lnTo>
                      <a:pt x="39" y="57"/>
                    </a:lnTo>
                    <a:lnTo>
                      <a:pt x="36" y="61"/>
                    </a:lnTo>
                    <a:lnTo>
                      <a:pt x="33" y="62"/>
                    </a:lnTo>
                    <a:lnTo>
                      <a:pt x="31" y="64"/>
                    </a:lnTo>
                    <a:lnTo>
                      <a:pt x="28" y="67"/>
                    </a:lnTo>
                    <a:lnTo>
                      <a:pt x="28" y="68"/>
                    </a:lnTo>
                    <a:lnTo>
                      <a:pt x="25" y="68"/>
                    </a:lnTo>
                    <a:lnTo>
                      <a:pt x="24" y="70"/>
                    </a:lnTo>
                    <a:lnTo>
                      <a:pt x="22" y="70"/>
                    </a:lnTo>
                    <a:lnTo>
                      <a:pt x="21" y="71"/>
                    </a:lnTo>
                    <a:lnTo>
                      <a:pt x="18" y="70"/>
                    </a:lnTo>
                    <a:lnTo>
                      <a:pt x="16" y="70"/>
                    </a:lnTo>
                    <a:lnTo>
                      <a:pt x="13" y="68"/>
                    </a:lnTo>
                    <a:lnTo>
                      <a:pt x="10" y="68"/>
                    </a:lnTo>
                    <a:lnTo>
                      <a:pt x="7" y="67"/>
                    </a:lnTo>
                    <a:lnTo>
                      <a:pt x="6" y="64"/>
                    </a:lnTo>
                    <a:lnTo>
                      <a:pt x="3" y="62"/>
                    </a:lnTo>
                    <a:lnTo>
                      <a:pt x="1" y="62"/>
                    </a:lnTo>
                    <a:lnTo>
                      <a:pt x="0" y="59"/>
                    </a:lnTo>
                    <a:lnTo>
                      <a:pt x="0" y="57"/>
                    </a:lnTo>
                    <a:lnTo>
                      <a:pt x="0" y="55"/>
                    </a:lnTo>
                    <a:lnTo>
                      <a:pt x="3" y="52"/>
                    </a:lnTo>
                    <a:lnTo>
                      <a:pt x="3" y="51"/>
                    </a:lnTo>
                    <a:lnTo>
                      <a:pt x="6" y="48"/>
                    </a:lnTo>
                    <a:lnTo>
                      <a:pt x="6" y="45"/>
                    </a:lnTo>
                    <a:lnTo>
                      <a:pt x="7" y="43"/>
                    </a:lnTo>
                    <a:lnTo>
                      <a:pt x="7" y="41"/>
                    </a:lnTo>
                    <a:lnTo>
                      <a:pt x="10" y="41"/>
                    </a:lnTo>
                    <a:lnTo>
                      <a:pt x="12" y="38"/>
                    </a:lnTo>
                    <a:lnTo>
                      <a:pt x="13" y="38"/>
                    </a:lnTo>
                    <a:lnTo>
                      <a:pt x="13" y="35"/>
                    </a:lnTo>
                    <a:lnTo>
                      <a:pt x="16" y="35"/>
                    </a:lnTo>
                    <a:lnTo>
                      <a:pt x="16" y="33"/>
                    </a:lnTo>
                    <a:lnTo>
                      <a:pt x="18" y="33"/>
                    </a:lnTo>
                    <a:lnTo>
                      <a:pt x="19" y="33"/>
                    </a:lnTo>
                    <a:lnTo>
                      <a:pt x="21" y="33"/>
                    </a:lnTo>
                    <a:lnTo>
                      <a:pt x="21" y="35"/>
                    </a:lnTo>
                    <a:lnTo>
                      <a:pt x="24" y="36"/>
                    </a:lnTo>
                    <a:lnTo>
                      <a:pt x="25" y="39"/>
                    </a:lnTo>
                    <a:lnTo>
                      <a:pt x="28" y="39"/>
                    </a:lnTo>
                    <a:lnTo>
                      <a:pt x="30" y="41"/>
                    </a:lnTo>
                    <a:lnTo>
                      <a:pt x="33" y="41"/>
                    </a:lnTo>
                    <a:lnTo>
                      <a:pt x="36" y="43"/>
                    </a:lnTo>
                    <a:lnTo>
                      <a:pt x="37" y="43"/>
                    </a:lnTo>
                    <a:lnTo>
                      <a:pt x="39" y="45"/>
                    </a:lnTo>
                    <a:lnTo>
                      <a:pt x="42" y="41"/>
                    </a:lnTo>
                    <a:lnTo>
                      <a:pt x="39" y="38"/>
                    </a:lnTo>
                    <a:lnTo>
                      <a:pt x="37" y="38"/>
                    </a:lnTo>
                    <a:lnTo>
                      <a:pt x="34" y="36"/>
                    </a:lnTo>
                    <a:lnTo>
                      <a:pt x="31" y="35"/>
                    </a:lnTo>
                    <a:lnTo>
                      <a:pt x="30" y="35"/>
                    </a:lnTo>
                    <a:lnTo>
                      <a:pt x="28" y="32"/>
                    </a:lnTo>
                    <a:lnTo>
                      <a:pt x="27" y="30"/>
                    </a:lnTo>
                    <a:lnTo>
                      <a:pt x="25" y="28"/>
                    </a:lnTo>
                    <a:lnTo>
                      <a:pt x="25" y="25"/>
                    </a:lnTo>
                    <a:lnTo>
                      <a:pt x="28" y="23"/>
                    </a:lnTo>
                    <a:lnTo>
                      <a:pt x="28" y="20"/>
                    </a:lnTo>
                    <a:lnTo>
                      <a:pt x="31" y="20"/>
                    </a:lnTo>
                    <a:lnTo>
                      <a:pt x="31" y="17"/>
                    </a:lnTo>
                    <a:lnTo>
                      <a:pt x="34" y="17"/>
                    </a:lnTo>
                    <a:lnTo>
                      <a:pt x="34" y="14"/>
                    </a:lnTo>
                    <a:lnTo>
                      <a:pt x="37" y="14"/>
                    </a:lnTo>
                    <a:lnTo>
                      <a:pt x="37" y="12"/>
                    </a:lnTo>
                    <a:lnTo>
                      <a:pt x="40" y="9"/>
                    </a:lnTo>
                    <a:lnTo>
                      <a:pt x="42" y="7"/>
                    </a:lnTo>
                    <a:lnTo>
                      <a:pt x="45" y="7"/>
                    </a:lnTo>
                    <a:lnTo>
                      <a:pt x="48" y="4"/>
                    </a:lnTo>
                    <a:lnTo>
                      <a:pt x="51" y="3"/>
                    </a:lnTo>
                    <a:lnTo>
                      <a:pt x="52" y="0"/>
                    </a:lnTo>
                    <a:lnTo>
                      <a:pt x="55"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1" name="Freeform 139"/>
              <p:cNvSpPr>
                <a:spLocks/>
              </p:cNvSpPr>
              <p:nvPr/>
            </p:nvSpPr>
            <p:spPr bwMode="auto">
              <a:xfrm>
                <a:off x="5265" y="2419"/>
                <a:ext cx="52" cy="49"/>
              </a:xfrm>
              <a:custGeom>
                <a:avLst/>
                <a:gdLst>
                  <a:gd name="T0" fmla="*/ 28 w 52"/>
                  <a:gd name="T1" fmla="*/ 0 h 49"/>
                  <a:gd name="T2" fmla="*/ 28 w 52"/>
                  <a:gd name="T3" fmla="*/ 0 h 49"/>
                  <a:gd name="T4" fmla="*/ 30 w 52"/>
                  <a:gd name="T5" fmla="*/ 3 h 49"/>
                  <a:gd name="T6" fmla="*/ 33 w 52"/>
                  <a:gd name="T7" fmla="*/ 5 h 49"/>
                  <a:gd name="T8" fmla="*/ 34 w 52"/>
                  <a:gd name="T9" fmla="*/ 7 h 49"/>
                  <a:gd name="T10" fmla="*/ 37 w 52"/>
                  <a:gd name="T11" fmla="*/ 8 h 49"/>
                  <a:gd name="T12" fmla="*/ 38 w 52"/>
                  <a:gd name="T13" fmla="*/ 8 h 49"/>
                  <a:gd name="T14" fmla="*/ 41 w 52"/>
                  <a:gd name="T15" fmla="*/ 11 h 49"/>
                  <a:gd name="T16" fmla="*/ 44 w 52"/>
                  <a:gd name="T17" fmla="*/ 11 h 49"/>
                  <a:gd name="T18" fmla="*/ 47 w 52"/>
                  <a:gd name="T19" fmla="*/ 11 h 49"/>
                  <a:gd name="T20" fmla="*/ 48 w 52"/>
                  <a:gd name="T21" fmla="*/ 11 h 49"/>
                  <a:gd name="T22" fmla="*/ 51 w 52"/>
                  <a:gd name="T23" fmla="*/ 11 h 49"/>
                  <a:gd name="T24" fmla="*/ 48 w 52"/>
                  <a:gd name="T25" fmla="*/ 12 h 49"/>
                  <a:gd name="T26" fmla="*/ 47 w 52"/>
                  <a:gd name="T27" fmla="*/ 15 h 49"/>
                  <a:gd name="T28" fmla="*/ 44 w 52"/>
                  <a:gd name="T29" fmla="*/ 16 h 49"/>
                  <a:gd name="T30" fmla="*/ 44 w 52"/>
                  <a:gd name="T31" fmla="*/ 19 h 49"/>
                  <a:gd name="T32" fmla="*/ 41 w 52"/>
                  <a:gd name="T33" fmla="*/ 22 h 49"/>
                  <a:gd name="T34" fmla="*/ 41 w 52"/>
                  <a:gd name="T35" fmla="*/ 23 h 49"/>
                  <a:gd name="T36" fmla="*/ 38 w 52"/>
                  <a:gd name="T37" fmla="*/ 26 h 49"/>
                  <a:gd name="T38" fmla="*/ 38 w 52"/>
                  <a:gd name="T39" fmla="*/ 29 h 49"/>
                  <a:gd name="T40" fmla="*/ 35 w 52"/>
                  <a:gd name="T41" fmla="*/ 29 h 49"/>
                  <a:gd name="T42" fmla="*/ 33 w 52"/>
                  <a:gd name="T43" fmla="*/ 32 h 49"/>
                  <a:gd name="T44" fmla="*/ 31 w 52"/>
                  <a:gd name="T45" fmla="*/ 34 h 49"/>
                  <a:gd name="T46" fmla="*/ 31 w 52"/>
                  <a:gd name="T47" fmla="*/ 37 h 49"/>
                  <a:gd name="T48" fmla="*/ 28 w 52"/>
                  <a:gd name="T49" fmla="*/ 37 h 49"/>
                  <a:gd name="T50" fmla="*/ 27 w 52"/>
                  <a:gd name="T51" fmla="*/ 40 h 49"/>
                  <a:gd name="T52" fmla="*/ 24 w 52"/>
                  <a:gd name="T53" fmla="*/ 43 h 49"/>
                  <a:gd name="T54" fmla="*/ 24 w 52"/>
                  <a:gd name="T55" fmla="*/ 44 h 49"/>
                  <a:gd name="T56" fmla="*/ 21 w 52"/>
                  <a:gd name="T57" fmla="*/ 44 h 49"/>
                  <a:gd name="T58" fmla="*/ 20 w 52"/>
                  <a:gd name="T59" fmla="*/ 47 h 49"/>
                  <a:gd name="T60" fmla="*/ 17 w 52"/>
                  <a:gd name="T61" fmla="*/ 47 h 49"/>
                  <a:gd name="T62" fmla="*/ 16 w 52"/>
                  <a:gd name="T63" fmla="*/ 48 h 49"/>
                  <a:gd name="T64" fmla="*/ 13 w 52"/>
                  <a:gd name="T65" fmla="*/ 47 h 49"/>
                  <a:gd name="T66" fmla="*/ 10 w 52"/>
                  <a:gd name="T67" fmla="*/ 47 h 49"/>
                  <a:gd name="T68" fmla="*/ 7 w 52"/>
                  <a:gd name="T69" fmla="*/ 47 h 49"/>
                  <a:gd name="T70" fmla="*/ 4 w 52"/>
                  <a:gd name="T71" fmla="*/ 44 h 49"/>
                  <a:gd name="T72" fmla="*/ 3 w 52"/>
                  <a:gd name="T73" fmla="*/ 43 h 49"/>
                  <a:gd name="T74" fmla="*/ 1 w 52"/>
                  <a:gd name="T75" fmla="*/ 40 h 49"/>
                  <a:gd name="T76" fmla="*/ 0 w 52"/>
                  <a:gd name="T77" fmla="*/ 37 h 49"/>
                  <a:gd name="T78" fmla="*/ 0 w 52"/>
                  <a:gd name="T79" fmla="*/ 34 h 49"/>
                  <a:gd name="T80" fmla="*/ 1 w 52"/>
                  <a:gd name="T81" fmla="*/ 33 h 49"/>
                  <a:gd name="T82" fmla="*/ 4 w 52"/>
                  <a:gd name="T83" fmla="*/ 33 h 49"/>
                  <a:gd name="T84" fmla="*/ 4 w 52"/>
                  <a:gd name="T85" fmla="*/ 29 h 49"/>
                  <a:gd name="T86" fmla="*/ 6 w 52"/>
                  <a:gd name="T87" fmla="*/ 26 h 49"/>
                  <a:gd name="T88" fmla="*/ 7 w 52"/>
                  <a:gd name="T89" fmla="*/ 23 h 49"/>
                  <a:gd name="T90" fmla="*/ 10 w 52"/>
                  <a:gd name="T91" fmla="*/ 22 h 49"/>
                  <a:gd name="T92" fmla="*/ 11 w 52"/>
                  <a:gd name="T93" fmla="*/ 18 h 49"/>
                  <a:gd name="T94" fmla="*/ 14 w 52"/>
                  <a:gd name="T95" fmla="*/ 15 h 49"/>
                  <a:gd name="T96" fmla="*/ 16 w 52"/>
                  <a:gd name="T97" fmla="*/ 12 h 49"/>
                  <a:gd name="T98" fmla="*/ 18 w 52"/>
                  <a:gd name="T99" fmla="*/ 11 h 49"/>
                  <a:gd name="T100" fmla="*/ 18 w 52"/>
                  <a:gd name="T101" fmla="*/ 8 h 49"/>
                  <a:gd name="T102" fmla="*/ 21 w 52"/>
                  <a:gd name="T103" fmla="*/ 5 h 49"/>
                  <a:gd name="T104" fmla="*/ 23 w 52"/>
                  <a:gd name="T105" fmla="*/ 3 h 49"/>
                  <a:gd name="T106" fmla="*/ 26 w 52"/>
                  <a:gd name="T107" fmla="*/ 1 h 49"/>
                  <a:gd name="T108" fmla="*/ 26 w 52"/>
                  <a:gd name="T109" fmla="*/ 0 h 49"/>
                  <a:gd name="T110" fmla="*/ 27 w 52"/>
                  <a:gd name="T111" fmla="*/ 0 h 49"/>
                  <a:gd name="T112" fmla="*/ 28 w 52"/>
                  <a:gd name="T113" fmla="*/ 0 h 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49"/>
                  <a:gd name="T173" fmla="*/ 52 w 52"/>
                  <a:gd name="T174" fmla="*/ 49 h 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49">
                    <a:moveTo>
                      <a:pt x="28" y="0"/>
                    </a:moveTo>
                    <a:lnTo>
                      <a:pt x="28" y="0"/>
                    </a:lnTo>
                    <a:lnTo>
                      <a:pt x="30" y="3"/>
                    </a:lnTo>
                    <a:lnTo>
                      <a:pt x="33" y="5"/>
                    </a:lnTo>
                    <a:lnTo>
                      <a:pt x="34" y="7"/>
                    </a:lnTo>
                    <a:lnTo>
                      <a:pt x="37" y="8"/>
                    </a:lnTo>
                    <a:lnTo>
                      <a:pt x="38" y="8"/>
                    </a:lnTo>
                    <a:lnTo>
                      <a:pt x="41" y="11"/>
                    </a:lnTo>
                    <a:lnTo>
                      <a:pt x="44" y="11"/>
                    </a:lnTo>
                    <a:lnTo>
                      <a:pt x="47" y="11"/>
                    </a:lnTo>
                    <a:lnTo>
                      <a:pt x="48" y="11"/>
                    </a:lnTo>
                    <a:lnTo>
                      <a:pt x="51" y="11"/>
                    </a:lnTo>
                    <a:lnTo>
                      <a:pt x="48" y="12"/>
                    </a:lnTo>
                    <a:lnTo>
                      <a:pt x="47" y="15"/>
                    </a:lnTo>
                    <a:lnTo>
                      <a:pt x="44" y="16"/>
                    </a:lnTo>
                    <a:lnTo>
                      <a:pt x="44" y="19"/>
                    </a:lnTo>
                    <a:lnTo>
                      <a:pt x="41" y="22"/>
                    </a:lnTo>
                    <a:lnTo>
                      <a:pt x="41" y="23"/>
                    </a:lnTo>
                    <a:lnTo>
                      <a:pt x="38" y="26"/>
                    </a:lnTo>
                    <a:lnTo>
                      <a:pt x="38" y="29"/>
                    </a:lnTo>
                    <a:lnTo>
                      <a:pt x="35" y="29"/>
                    </a:lnTo>
                    <a:lnTo>
                      <a:pt x="33" y="32"/>
                    </a:lnTo>
                    <a:lnTo>
                      <a:pt x="31" y="34"/>
                    </a:lnTo>
                    <a:lnTo>
                      <a:pt x="31" y="37"/>
                    </a:lnTo>
                    <a:lnTo>
                      <a:pt x="28" y="37"/>
                    </a:lnTo>
                    <a:lnTo>
                      <a:pt x="27" y="40"/>
                    </a:lnTo>
                    <a:lnTo>
                      <a:pt x="24" y="43"/>
                    </a:lnTo>
                    <a:lnTo>
                      <a:pt x="24" y="44"/>
                    </a:lnTo>
                    <a:lnTo>
                      <a:pt x="21" y="44"/>
                    </a:lnTo>
                    <a:lnTo>
                      <a:pt x="20" y="47"/>
                    </a:lnTo>
                    <a:lnTo>
                      <a:pt x="17" y="47"/>
                    </a:lnTo>
                    <a:lnTo>
                      <a:pt x="16" y="48"/>
                    </a:lnTo>
                    <a:lnTo>
                      <a:pt x="13" y="47"/>
                    </a:lnTo>
                    <a:lnTo>
                      <a:pt x="10" y="47"/>
                    </a:lnTo>
                    <a:lnTo>
                      <a:pt x="7" y="47"/>
                    </a:lnTo>
                    <a:lnTo>
                      <a:pt x="4" y="44"/>
                    </a:lnTo>
                    <a:lnTo>
                      <a:pt x="3" y="43"/>
                    </a:lnTo>
                    <a:lnTo>
                      <a:pt x="1" y="40"/>
                    </a:lnTo>
                    <a:lnTo>
                      <a:pt x="0" y="37"/>
                    </a:lnTo>
                    <a:lnTo>
                      <a:pt x="0" y="34"/>
                    </a:lnTo>
                    <a:lnTo>
                      <a:pt x="1" y="33"/>
                    </a:lnTo>
                    <a:lnTo>
                      <a:pt x="4" y="33"/>
                    </a:lnTo>
                    <a:lnTo>
                      <a:pt x="4" y="29"/>
                    </a:lnTo>
                    <a:lnTo>
                      <a:pt x="6" y="26"/>
                    </a:lnTo>
                    <a:lnTo>
                      <a:pt x="7" y="23"/>
                    </a:lnTo>
                    <a:lnTo>
                      <a:pt x="10" y="22"/>
                    </a:lnTo>
                    <a:lnTo>
                      <a:pt x="11" y="18"/>
                    </a:lnTo>
                    <a:lnTo>
                      <a:pt x="14" y="15"/>
                    </a:lnTo>
                    <a:lnTo>
                      <a:pt x="16" y="12"/>
                    </a:lnTo>
                    <a:lnTo>
                      <a:pt x="18" y="11"/>
                    </a:lnTo>
                    <a:lnTo>
                      <a:pt x="18" y="8"/>
                    </a:lnTo>
                    <a:lnTo>
                      <a:pt x="21" y="5"/>
                    </a:lnTo>
                    <a:lnTo>
                      <a:pt x="23" y="3"/>
                    </a:lnTo>
                    <a:lnTo>
                      <a:pt x="26" y="1"/>
                    </a:lnTo>
                    <a:lnTo>
                      <a:pt x="26" y="0"/>
                    </a:lnTo>
                    <a:lnTo>
                      <a:pt x="27" y="0"/>
                    </a:lnTo>
                    <a:lnTo>
                      <a:pt x="2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2" name="Freeform 140"/>
              <p:cNvSpPr>
                <a:spLocks/>
              </p:cNvSpPr>
              <p:nvPr/>
            </p:nvSpPr>
            <p:spPr bwMode="auto">
              <a:xfrm>
                <a:off x="5243" y="2471"/>
                <a:ext cx="37" cy="41"/>
              </a:xfrm>
              <a:custGeom>
                <a:avLst/>
                <a:gdLst>
                  <a:gd name="T0" fmla="*/ 14 w 37"/>
                  <a:gd name="T1" fmla="*/ 0 h 41"/>
                  <a:gd name="T2" fmla="*/ 13 w 37"/>
                  <a:gd name="T3" fmla="*/ 0 h 41"/>
                  <a:gd name="T4" fmla="*/ 13 w 37"/>
                  <a:gd name="T5" fmla="*/ 1 h 41"/>
                  <a:gd name="T6" fmla="*/ 13 w 37"/>
                  <a:gd name="T7" fmla="*/ 4 h 41"/>
                  <a:gd name="T8" fmla="*/ 14 w 37"/>
                  <a:gd name="T9" fmla="*/ 7 h 41"/>
                  <a:gd name="T10" fmla="*/ 15 w 37"/>
                  <a:gd name="T11" fmla="*/ 7 h 41"/>
                  <a:gd name="T12" fmla="*/ 18 w 37"/>
                  <a:gd name="T13" fmla="*/ 9 h 41"/>
                  <a:gd name="T14" fmla="*/ 19 w 37"/>
                  <a:gd name="T15" fmla="*/ 11 h 41"/>
                  <a:gd name="T16" fmla="*/ 22 w 37"/>
                  <a:gd name="T17" fmla="*/ 11 h 41"/>
                  <a:gd name="T18" fmla="*/ 24 w 37"/>
                  <a:gd name="T19" fmla="*/ 12 h 41"/>
                  <a:gd name="T20" fmla="*/ 27 w 37"/>
                  <a:gd name="T21" fmla="*/ 12 h 41"/>
                  <a:gd name="T22" fmla="*/ 28 w 37"/>
                  <a:gd name="T23" fmla="*/ 12 h 41"/>
                  <a:gd name="T24" fmla="*/ 31 w 37"/>
                  <a:gd name="T25" fmla="*/ 12 h 41"/>
                  <a:gd name="T26" fmla="*/ 36 w 37"/>
                  <a:gd name="T27" fmla="*/ 13 h 41"/>
                  <a:gd name="T28" fmla="*/ 33 w 37"/>
                  <a:gd name="T29" fmla="*/ 16 h 41"/>
                  <a:gd name="T30" fmla="*/ 31 w 37"/>
                  <a:gd name="T31" fmla="*/ 17 h 41"/>
                  <a:gd name="T32" fmla="*/ 28 w 37"/>
                  <a:gd name="T33" fmla="*/ 20 h 41"/>
                  <a:gd name="T34" fmla="*/ 28 w 37"/>
                  <a:gd name="T35" fmla="*/ 23 h 41"/>
                  <a:gd name="T36" fmla="*/ 26 w 37"/>
                  <a:gd name="T37" fmla="*/ 24 h 41"/>
                  <a:gd name="T38" fmla="*/ 26 w 37"/>
                  <a:gd name="T39" fmla="*/ 25 h 41"/>
                  <a:gd name="T40" fmla="*/ 23 w 37"/>
                  <a:gd name="T41" fmla="*/ 28 h 41"/>
                  <a:gd name="T42" fmla="*/ 23 w 37"/>
                  <a:gd name="T43" fmla="*/ 31 h 41"/>
                  <a:gd name="T44" fmla="*/ 22 w 37"/>
                  <a:gd name="T45" fmla="*/ 31 h 41"/>
                  <a:gd name="T46" fmla="*/ 22 w 37"/>
                  <a:gd name="T47" fmla="*/ 32 h 41"/>
                  <a:gd name="T48" fmla="*/ 19 w 37"/>
                  <a:gd name="T49" fmla="*/ 33 h 41"/>
                  <a:gd name="T50" fmla="*/ 19 w 37"/>
                  <a:gd name="T51" fmla="*/ 36 h 41"/>
                  <a:gd name="T52" fmla="*/ 17 w 37"/>
                  <a:gd name="T53" fmla="*/ 36 h 41"/>
                  <a:gd name="T54" fmla="*/ 17 w 37"/>
                  <a:gd name="T55" fmla="*/ 37 h 41"/>
                  <a:gd name="T56" fmla="*/ 14 w 37"/>
                  <a:gd name="T57" fmla="*/ 37 h 41"/>
                  <a:gd name="T58" fmla="*/ 14 w 37"/>
                  <a:gd name="T59" fmla="*/ 40 h 41"/>
                  <a:gd name="T60" fmla="*/ 13 w 37"/>
                  <a:gd name="T61" fmla="*/ 40 h 41"/>
                  <a:gd name="T62" fmla="*/ 12 w 37"/>
                  <a:gd name="T63" fmla="*/ 40 h 41"/>
                  <a:gd name="T64" fmla="*/ 9 w 37"/>
                  <a:gd name="T65" fmla="*/ 40 h 41"/>
                  <a:gd name="T66" fmla="*/ 6 w 37"/>
                  <a:gd name="T67" fmla="*/ 39 h 41"/>
                  <a:gd name="T68" fmla="*/ 4 w 37"/>
                  <a:gd name="T69" fmla="*/ 37 h 41"/>
                  <a:gd name="T70" fmla="*/ 3 w 37"/>
                  <a:gd name="T71" fmla="*/ 36 h 41"/>
                  <a:gd name="T72" fmla="*/ 3 w 37"/>
                  <a:gd name="T73" fmla="*/ 35 h 41"/>
                  <a:gd name="T74" fmla="*/ 0 w 37"/>
                  <a:gd name="T75" fmla="*/ 32 h 41"/>
                  <a:gd name="T76" fmla="*/ 0 w 37"/>
                  <a:gd name="T77" fmla="*/ 31 h 41"/>
                  <a:gd name="T78" fmla="*/ 0 w 37"/>
                  <a:gd name="T79" fmla="*/ 28 h 41"/>
                  <a:gd name="T80" fmla="*/ 0 w 37"/>
                  <a:gd name="T81" fmla="*/ 25 h 41"/>
                  <a:gd name="T82" fmla="*/ 1 w 37"/>
                  <a:gd name="T83" fmla="*/ 25 h 41"/>
                  <a:gd name="T84" fmla="*/ 1 w 37"/>
                  <a:gd name="T85" fmla="*/ 23 h 41"/>
                  <a:gd name="T86" fmla="*/ 1 w 37"/>
                  <a:gd name="T87" fmla="*/ 20 h 41"/>
                  <a:gd name="T88" fmla="*/ 1 w 37"/>
                  <a:gd name="T89" fmla="*/ 17 h 41"/>
                  <a:gd name="T90" fmla="*/ 4 w 37"/>
                  <a:gd name="T91" fmla="*/ 16 h 41"/>
                  <a:gd name="T92" fmla="*/ 4 w 37"/>
                  <a:gd name="T93" fmla="*/ 13 h 41"/>
                  <a:gd name="T94" fmla="*/ 6 w 37"/>
                  <a:gd name="T95" fmla="*/ 11 h 41"/>
                  <a:gd name="T96" fmla="*/ 6 w 37"/>
                  <a:gd name="T97" fmla="*/ 9 h 41"/>
                  <a:gd name="T98" fmla="*/ 8 w 37"/>
                  <a:gd name="T99" fmla="*/ 7 h 41"/>
                  <a:gd name="T100" fmla="*/ 8 w 37"/>
                  <a:gd name="T101" fmla="*/ 5 h 41"/>
                  <a:gd name="T102" fmla="*/ 10 w 37"/>
                  <a:gd name="T103" fmla="*/ 4 h 41"/>
                  <a:gd name="T104" fmla="*/ 10 w 37"/>
                  <a:gd name="T105" fmla="*/ 1 h 41"/>
                  <a:gd name="T106" fmla="*/ 13 w 37"/>
                  <a:gd name="T107" fmla="*/ 1 h 41"/>
                  <a:gd name="T108" fmla="*/ 13 w 37"/>
                  <a:gd name="T109" fmla="*/ 0 h 41"/>
                  <a:gd name="T110" fmla="*/ 14 w 37"/>
                  <a:gd name="T111" fmla="*/ 0 h 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
                  <a:gd name="T169" fmla="*/ 0 h 41"/>
                  <a:gd name="T170" fmla="*/ 37 w 37"/>
                  <a:gd name="T171" fmla="*/ 41 h 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 h="41">
                    <a:moveTo>
                      <a:pt x="14" y="0"/>
                    </a:moveTo>
                    <a:lnTo>
                      <a:pt x="13" y="0"/>
                    </a:lnTo>
                    <a:lnTo>
                      <a:pt x="13" y="1"/>
                    </a:lnTo>
                    <a:lnTo>
                      <a:pt x="13" y="4"/>
                    </a:lnTo>
                    <a:lnTo>
                      <a:pt x="14" y="7"/>
                    </a:lnTo>
                    <a:lnTo>
                      <a:pt x="15" y="7"/>
                    </a:lnTo>
                    <a:lnTo>
                      <a:pt x="18" y="9"/>
                    </a:lnTo>
                    <a:lnTo>
                      <a:pt x="19" y="11"/>
                    </a:lnTo>
                    <a:lnTo>
                      <a:pt x="22" y="11"/>
                    </a:lnTo>
                    <a:lnTo>
                      <a:pt x="24" y="12"/>
                    </a:lnTo>
                    <a:lnTo>
                      <a:pt x="27" y="12"/>
                    </a:lnTo>
                    <a:lnTo>
                      <a:pt x="28" y="12"/>
                    </a:lnTo>
                    <a:lnTo>
                      <a:pt x="31" y="12"/>
                    </a:lnTo>
                    <a:lnTo>
                      <a:pt x="36" y="13"/>
                    </a:lnTo>
                    <a:lnTo>
                      <a:pt x="33" y="16"/>
                    </a:lnTo>
                    <a:lnTo>
                      <a:pt x="31" y="17"/>
                    </a:lnTo>
                    <a:lnTo>
                      <a:pt x="28" y="20"/>
                    </a:lnTo>
                    <a:lnTo>
                      <a:pt x="28" y="23"/>
                    </a:lnTo>
                    <a:lnTo>
                      <a:pt x="26" y="24"/>
                    </a:lnTo>
                    <a:lnTo>
                      <a:pt x="26" y="25"/>
                    </a:lnTo>
                    <a:lnTo>
                      <a:pt x="23" y="28"/>
                    </a:lnTo>
                    <a:lnTo>
                      <a:pt x="23" y="31"/>
                    </a:lnTo>
                    <a:lnTo>
                      <a:pt x="22" y="31"/>
                    </a:lnTo>
                    <a:lnTo>
                      <a:pt x="22" y="32"/>
                    </a:lnTo>
                    <a:lnTo>
                      <a:pt x="19" y="33"/>
                    </a:lnTo>
                    <a:lnTo>
                      <a:pt x="19" y="36"/>
                    </a:lnTo>
                    <a:lnTo>
                      <a:pt x="17" y="36"/>
                    </a:lnTo>
                    <a:lnTo>
                      <a:pt x="17" y="37"/>
                    </a:lnTo>
                    <a:lnTo>
                      <a:pt x="14" y="37"/>
                    </a:lnTo>
                    <a:lnTo>
                      <a:pt x="14" y="40"/>
                    </a:lnTo>
                    <a:lnTo>
                      <a:pt x="13" y="40"/>
                    </a:lnTo>
                    <a:lnTo>
                      <a:pt x="12" y="40"/>
                    </a:lnTo>
                    <a:lnTo>
                      <a:pt x="9" y="40"/>
                    </a:lnTo>
                    <a:lnTo>
                      <a:pt x="6" y="39"/>
                    </a:lnTo>
                    <a:lnTo>
                      <a:pt x="4" y="37"/>
                    </a:lnTo>
                    <a:lnTo>
                      <a:pt x="3" y="36"/>
                    </a:lnTo>
                    <a:lnTo>
                      <a:pt x="3" y="35"/>
                    </a:lnTo>
                    <a:lnTo>
                      <a:pt x="0" y="32"/>
                    </a:lnTo>
                    <a:lnTo>
                      <a:pt x="0" y="31"/>
                    </a:lnTo>
                    <a:lnTo>
                      <a:pt x="0" y="28"/>
                    </a:lnTo>
                    <a:lnTo>
                      <a:pt x="0" y="25"/>
                    </a:lnTo>
                    <a:lnTo>
                      <a:pt x="1" y="25"/>
                    </a:lnTo>
                    <a:lnTo>
                      <a:pt x="1" y="23"/>
                    </a:lnTo>
                    <a:lnTo>
                      <a:pt x="1" y="20"/>
                    </a:lnTo>
                    <a:lnTo>
                      <a:pt x="1" y="17"/>
                    </a:lnTo>
                    <a:lnTo>
                      <a:pt x="4" y="16"/>
                    </a:lnTo>
                    <a:lnTo>
                      <a:pt x="4" y="13"/>
                    </a:lnTo>
                    <a:lnTo>
                      <a:pt x="6" y="11"/>
                    </a:lnTo>
                    <a:lnTo>
                      <a:pt x="6" y="9"/>
                    </a:lnTo>
                    <a:lnTo>
                      <a:pt x="8" y="7"/>
                    </a:lnTo>
                    <a:lnTo>
                      <a:pt x="8" y="5"/>
                    </a:lnTo>
                    <a:lnTo>
                      <a:pt x="10" y="4"/>
                    </a:lnTo>
                    <a:lnTo>
                      <a:pt x="10" y="1"/>
                    </a:lnTo>
                    <a:lnTo>
                      <a:pt x="13" y="1"/>
                    </a:lnTo>
                    <a:lnTo>
                      <a:pt x="13" y="0"/>
                    </a:lnTo>
                    <a:lnTo>
                      <a:pt x="14"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3" name="Freeform 141"/>
              <p:cNvSpPr>
                <a:spLocks/>
              </p:cNvSpPr>
              <p:nvPr/>
            </p:nvSpPr>
            <p:spPr bwMode="auto">
              <a:xfrm>
                <a:off x="5564" y="2225"/>
                <a:ext cx="29" cy="36"/>
              </a:xfrm>
              <a:custGeom>
                <a:avLst/>
                <a:gdLst>
                  <a:gd name="T0" fmla="*/ 0 w 29"/>
                  <a:gd name="T1" fmla="*/ 8 h 36"/>
                  <a:gd name="T2" fmla="*/ 2 w 29"/>
                  <a:gd name="T3" fmla="*/ 4 h 36"/>
                  <a:gd name="T4" fmla="*/ 7 w 29"/>
                  <a:gd name="T5" fmla="*/ 1 h 36"/>
                  <a:gd name="T6" fmla="*/ 9 w 29"/>
                  <a:gd name="T7" fmla="*/ 0 h 36"/>
                  <a:gd name="T8" fmla="*/ 13 w 29"/>
                  <a:gd name="T9" fmla="*/ 0 h 36"/>
                  <a:gd name="T10" fmla="*/ 15 w 29"/>
                  <a:gd name="T11" fmla="*/ 0 h 36"/>
                  <a:gd name="T12" fmla="*/ 19 w 29"/>
                  <a:gd name="T13" fmla="*/ 3 h 36"/>
                  <a:gd name="T14" fmla="*/ 22 w 29"/>
                  <a:gd name="T15" fmla="*/ 5 h 36"/>
                  <a:gd name="T16" fmla="*/ 26 w 29"/>
                  <a:gd name="T17" fmla="*/ 8 h 36"/>
                  <a:gd name="T18" fmla="*/ 26 w 29"/>
                  <a:gd name="T19" fmla="*/ 10 h 36"/>
                  <a:gd name="T20" fmla="*/ 28 w 29"/>
                  <a:gd name="T21" fmla="*/ 14 h 36"/>
                  <a:gd name="T22" fmla="*/ 28 w 29"/>
                  <a:gd name="T23" fmla="*/ 16 h 36"/>
                  <a:gd name="T24" fmla="*/ 28 w 29"/>
                  <a:gd name="T25" fmla="*/ 21 h 36"/>
                  <a:gd name="T26" fmla="*/ 26 w 29"/>
                  <a:gd name="T27" fmla="*/ 23 h 36"/>
                  <a:gd name="T28" fmla="*/ 24 w 29"/>
                  <a:gd name="T29" fmla="*/ 27 h 36"/>
                  <a:gd name="T30" fmla="*/ 21 w 29"/>
                  <a:gd name="T31" fmla="*/ 31 h 36"/>
                  <a:gd name="T32" fmla="*/ 18 w 29"/>
                  <a:gd name="T33" fmla="*/ 35 h 36"/>
                  <a:gd name="T34" fmla="*/ 16 w 29"/>
                  <a:gd name="T35" fmla="*/ 31 h 36"/>
                  <a:gd name="T36" fmla="*/ 16 w 29"/>
                  <a:gd name="T37" fmla="*/ 29 h 36"/>
                  <a:gd name="T38" fmla="*/ 13 w 29"/>
                  <a:gd name="T39" fmla="*/ 25 h 36"/>
                  <a:gd name="T40" fmla="*/ 13 w 29"/>
                  <a:gd name="T41" fmla="*/ 22 h 36"/>
                  <a:gd name="T42" fmla="*/ 12 w 29"/>
                  <a:gd name="T43" fmla="*/ 19 h 36"/>
                  <a:gd name="T44" fmla="*/ 10 w 29"/>
                  <a:gd name="T45" fmla="*/ 17 h 36"/>
                  <a:gd name="T46" fmla="*/ 9 w 29"/>
                  <a:gd name="T47" fmla="*/ 16 h 36"/>
                  <a:gd name="T48" fmla="*/ 9 w 29"/>
                  <a:gd name="T49" fmla="*/ 14 h 36"/>
                  <a:gd name="T50" fmla="*/ 6 w 29"/>
                  <a:gd name="T51" fmla="*/ 12 h 36"/>
                  <a:gd name="T52" fmla="*/ 5 w 29"/>
                  <a:gd name="T53" fmla="*/ 10 h 36"/>
                  <a:gd name="T54" fmla="*/ 2 w 29"/>
                  <a:gd name="T55" fmla="*/ 9 h 36"/>
                  <a:gd name="T56" fmla="*/ 0 w 29"/>
                  <a:gd name="T57" fmla="*/ 8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6"/>
                  <a:gd name="T89" fmla="*/ 29 w 29"/>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6">
                    <a:moveTo>
                      <a:pt x="0" y="8"/>
                    </a:moveTo>
                    <a:lnTo>
                      <a:pt x="2" y="4"/>
                    </a:lnTo>
                    <a:lnTo>
                      <a:pt x="7" y="1"/>
                    </a:lnTo>
                    <a:lnTo>
                      <a:pt x="9" y="0"/>
                    </a:lnTo>
                    <a:lnTo>
                      <a:pt x="13" y="0"/>
                    </a:lnTo>
                    <a:lnTo>
                      <a:pt x="15" y="0"/>
                    </a:lnTo>
                    <a:lnTo>
                      <a:pt x="19" y="3"/>
                    </a:lnTo>
                    <a:lnTo>
                      <a:pt x="22" y="5"/>
                    </a:lnTo>
                    <a:lnTo>
                      <a:pt x="26" y="8"/>
                    </a:lnTo>
                    <a:lnTo>
                      <a:pt x="26" y="10"/>
                    </a:lnTo>
                    <a:lnTo>
                      <a:pt x="28" y="14"/>
                    </a:lnTo>
                    <a:lnTo>
                      <a:pt x="28" y="16"/>
                    </a:lnTo>
                    <a:lnTo>
                      <a:pt x="28" y="21"/>
                    </a:lnTo>
                    <a:lnTo>
                      <a:pt x="26" y="23"/>
                    </a:lnTo>
                    <a:lnTo>
                      <a:pt x="24" y="27"/>
                    </a:lnTo>
                    <a:lnTo>
                      <a:pt x="21" y="31"/>
                    </a:lnTo>
                    <a:lnTo>
                      <a:pt x="18" y="35"/>
                    </a:lnTo>
                    <a:lnTo>
                      <a:pt x="16" y="31"/>
                    </a:lnTo>
                    <a:lnTo>
                      <a:pt x="16" y="29"/>
                    </a:lnTo>
                    <a:lnTo>
                      <a:pt x="13" y="25"/>
                    </a:lnTo>
                    <a:lnTo>
                      <a:pt x="13" y="22"/>
                    </a:lnTo>
                    <a:lnTo>
                      <a:pt x="12" y="19"/>
                    </a:lnTo>
                    <a:lnTo>
                      <a:pt x="10" y="17"/>
                    </a:lnTo>
                    <a:lnTo>
                      <a:pt x="9" y="16"/>
                    </a:lnTo>
                    <a:lnTo>
                      <a:pt x="9" y="14"/>
                    </a:lnTo>
                    <a:lnTo>
                      <a:pt x="6" y="12"/>
                    </a:lnTo>
                    <a:lnTo>
                      <a:pt x="5" y="10"/>
                    </a:lnTo>
                    <a:lnTo>
                      <a:pt x="2" y="9"/>
                    </a:lnTo>
                    <a:lnTo>
                      <a:pt x="0" y="8"/>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4" name="Freeform 142"/>
              <p:cNvSpPr>
                <a:spLocks/>
              </p:cNvSpPr>
              <p:nvPr/>
            </p:nvSpPr>
            <p:spPr bwMode="auto">
              <a:xfrm>
                <a:off x="5527" y="2239"/>
                <a:ext cx="42" cy="47"/>
              </a:xfrm>
              <a:custGeom>
                <a:avLst/>
                <a:gdLst>
                  <a:gd name="T0" fmla="*/ 22 w 42"/>
                  <a:gd name="T1" fmla="*/ 0 h 47"/>
                  <a:gd name="T2" fmla="*/ 22 w 42"/>
                  <a:gd name="T3" fmla="*/ 0 h 47"/>
                  <a:gd name="T4" fmla="*/ 25 w 42"/>
                  <a:gd name="T5" fmla="*/ 0 h 47"/>
                  <a:gd name="T6" fmla="*/ 28 w 42"/>
                  <a:gd name="T7" fmla="*/ 3 h 47"/>
                  <a:gd name="T8" fmla="*/ 29 w 42"/>
                  <a:gd name="T9" fmla="*/ 4 h 47"/>
                  <a:gd name="T10" fmla="*/ 32 w 42"/>
                  <a:gd name="T11" fmla="*/ 5 h 47"/>
                  <a:gd name="T12" fmla="*/ 34 w 42"/>
                  <a:gd name="T13" fmla="*/ 8 h 47"/>
                  <a:gd name="T14" fmla="*/ 34 w 42"/>
                  <a:gd name="T15" fmla="*/ 9 h 47"/>
                  <a:gd name="T16" fmla="*/ 37 w 42"/>
                  <a:gd name="T17" fmla="*/ 12 h 47"/>
                  <a:gd name="T18" fmla="*/ 37 w 42"/>
                  <a:gd name="T19" fmla="*/ 15 h 47"/>
                  <a:gd name="T20" fmla="*/ 38 w 42"/>
                  <a:gd name="T21" fmla="*/ 18 h 47"/>
                  <a:gd name="T22" fmla="*/ 38 w 42"/>
                  <a:gd name="T23" fmla="*/ 19 h 47"/>
                  <a:gd name="T24" fmla="*/ 40 w 42"/>
                  <a:gd name="T25" fmla="*/ 22 h 47"/>
                  <a:gd name="T26" fmla="*/ 40 w 42"/>
                  <a:gd name="T27" fmla="*/ 24 h 47"/>
                  <a:gd name="T28" fmla="*/ 41 w 42"/>
                  <a:gd name="T29" fmla="*/ 27 h 47"/>
                  <a:gd name="T30" fmla="*/ 38 w 42"/>
                  <a:gd name="T31" fmla="*/ 27 h 47"/>
                  <a:gd name="T32" fmla="*/ 37 w 42"/>
                  <a:gd name="T33" fmla="*/ 30 h 47"/>
                  <a:gd name="T34" fmla="*/ 34 w 42"/>
                  <a:gd name="T35" fmla="*/ 31 h 47"/>
                  <a:gd name="T36" fmla="*/ 33 w 42"/>
                  <a:gd name="T37" fmla="*/ 34 h 47"/>
                  <a:gd name="T38" fmla="*/ 32 w 42"/>
                  <a:gd name="T39" fmla="*/ 34 h 47"/>
                  <a:gd name="T40" fmla="*/ 29 w 42"/>
                  <a:gd name="T41" fmla="*/ 35 h 47"/>
                  <a:gd name="T42" fmla="*/ 26 w 42"/>
                  <a:gd name="T43" fmla="*/ 38 h 47"/>
                  <a:gd name="T44" fmla="*/ 26 w 42"/>
                  <a:gd name="T45" fmla="*/ 39 h 47"/>
                  <a:gd name="T46" fmla="*/ 24 w 42"/>
                  <a:gd name="T47" fmla="*/ 39 h 47"/>
                  <a:gd name="T48" fmla="*/ 22 w 42"/>
                  <a:gd name="T49" fmla="*/ 41 h 47"/>
                  <a:gd name="T50" fmla="*/ 20 w 42"/>
                  <a:gd name="T51" fmla="*/ 41 h 47"/>
                  <a:gd name="T52" fmla="*/ 20 w 42"/>
                  <a:gd name="T53" fmla="*/ 43 h 47"/>
                  <a:gd name="T54" fmla="*/ 19 w 42"/>
                  <a:gd name="T55" fmla="*/ 43 h 47"/>
                  <a:gd name="T56" fmla="*/ 19 w 42"/>
                  <a:gd name="T57" fmla="*/ 45 h 47"/>
                  <a:gd name="T58" fmla="*/ 19 w 42"/>
                  <a:gd name="T59" fmla="*/ 46 h 47"/>
                  <a:gd name="T60" fmla="*/ 17 w 42"/>
                  <a:gd name="T61" fmla="*/ 43 h 47"/>
                  <a:gd name="T62" fmla="*/ 17 w 42"/>
                  <a:gd name="T63" fmla="*/ 41 h 47"/>
                  <a:gd name="T64" fmla="*/ 17 w 42"/>
                  <a:gd name="T65" fmla="*/ 39 h 47"/>
                  <a:gd name="T66" fmla="*/ 17 w 42"/>
                  <a:gd name="T67" fmla="*/ 37 h 47"/>
                  <a:gd name="T68" fmla="*/ 15 w 42"/>
                  <a:gd name="T69" fmla="*/ 34 h 47"/>
                  <a:gd name="T70" fmla="*/ 15 w 42"/>
                  <a:gd name="T71" fmla="*/ 31 h 47"/>
                  <a:gd name="T72" fmla="*/ 13 w 42"/>
                  <a:gd name="T73" fmla="*/ 30 h 47"/>
                  <a:gd name="T74" fmla="*/ 13 w 42"/>
                  <a:gd name="T75" fmla="*/ 28 h 47"/>
                  <a:gd name="T76" fmla="*/ 12 w 42"/>
                  <a:gd name="T77" fmla="*/ 26 h 47"/>
                  <a:gd name="T78" fmla="*/ 9 w 42"/>
                  <a:gd name="T79" fmla="*/ 24 h 47"/>
                  <a:gd name="T80" fmla="*/ 8 w 42"/>
                  <a:gd name="T81" fmla="*/ 22 h 47"/>
                  <a:gd name="T82" fmla="*/ 7 w 42"/>
                  <a:gd name="T83" fmla="*/ 22 h 47"/>
                  <a:gd name="T84" fmla="*/ 4 w 42"/>
                  <a:gd name="T85" fmla="*/ 20 h 47"/>
                  <a:gd name="T86" fmla="*/ 3 w 42"/>
                  <a:gd name="T87" fmla="*/ 20 h 47"/>
                  <a:gd name="T88" fmla="*/ 0 w 42"/>
                  <a:gd name="T89" fmla="*/ 20 h 47"/>
                  <a:gd name="T90" fmla="*/ 0 w 42"/>
                  <a:gd name="T91" fmla="*/ 18 h 47"/>
                  <a:gd name="T92" fmla="*/ 3 w 42"/>
                  <a:gd name="T93" fmla="*/ 15 h 47"/>
                  <a:gd name="T94" fmla="*/ 3 w 42"/>
                  <a:gd name="T95" fmla="*/ 14 h 47"/>
                  <a:gd name="T96" fmla="*/ 5 w 42"/>
                  <a:gd name="T97" fmla="*/ 12 h 47"/>
                  <a:gd name="T98" fmla="*/ 7 w 42"/>
                  <a:gd name="T99" fmla="*/ 9 h 47"/>
                  <a:gd name="T100" fmla="*/ 8 w 42"/>
                  <a:gd name="T101" fmla="*/ 8 h 47"/>
                  <a:gd name="T102" fmla="*/ 11 w 42"/>
                  <a:gd name="T103" fmla="*/ 5 h 47"/>
                  <a:gd name="T104" fmla="*/ 13 w 42"/>
                  <a:gd name="T105" fmla="*/ 5 h 47"/>
                  <a:gd name="T106" fmla="*/ 13 w 42"/>
                  <a:gd name="T107" fmla="*/ 4 h 47"/>
                  <a:gd name="T108" fmla="*/ 15 w 42"/>
                  <a:gd name="T109" fmla="*/ 4 h 47"/>
                  <a:gd name="T110" fmla="*/ 17 w 42"/>
                  <a:gd name="T111" fmla="*/ 1 h 47"/>
                  <a:gd name="T112" fmla="*/ 19 w 42"/>
                  <a:gd name="T113" fmla="*/ 1 h 47"/>
                  <a:gd name="T114" fmla="*/ 19 w 42"/>
                  <a:gd name="T115" fmla="*/ 0 h 47"/>
                  <a:gd name="T116" fmla="*/ 21 w 42"/>
                  <a:gd name="T117" fmla="*/ 0 h 47"/>
                  <a:gd name="T118" fmla="*/ 22 w 42"/>
                  <a:gd name="T119" fmla="*/ 0 h 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47"/>
                  <a:gd name="T182" fmla="*/ 42 w 42"/>
                  <a:gd name="T183" fmla="*/ 47 h 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47">
                    <a:moveTo>
                      <a:pt x="22" y="0"/>
                    </a:moveTo>
                    <a:lnTo>
                      <a:pt x="22" y="0"/>
                    </a:lnTo>
                    <a:lnTo>
                      <a:pt x="25" y="0"/>
                    </a:lnTo>
                    <a:lnTo>
                      <a:pt x="28" y="3"/>
                    </a:lnTo>
                    <a:lnTo>
                      <a:pt x="29" y="4"/>
                    </a:lnTo>
                    <a:lnTo>
                      <a:pt x="32" y="5"/>
                    </a:lnTo>
                    <a:lnTo>
                      <a:pt x="34" y="8"/>
                    </a:lnTo>
                    <a:lnTo>
                      <a:pt x="34" y="9"/>
                    </a:lnTo>
                    <a:lnTo>
                      <a:pt x="37" y="12"/>
                    </a:lnTo>
                    <a:lnTo>
                      <a:pt x="37" y="15"/>
                    </a:lnTo>
                    <a:lnTo>
                      <a:pt x="38" y="18"/>
                    </a:lnTo>
                    <a:lnTo>
                      <a:pt x="38" y="19"/>
                    </a:lnTo>
                    <a:lnTo>
                      <a:pt x="40" y="22"/>
                    </a:lnTo>
                    <a:lnTo>
                      <a:pt x="40" y="24"/>
                    </a:lnTo>
                    <a:lnTo>
                      <a:pt x="41" y="27"/>
                    </a:lnTo>
                    <a:lnTo>
                      <a:pt x="38" y="27"/>
                    </a:lnTo>
                    <a:lnTo>
                      <a:pt x="37" y="30"/>
                    </a:lnTo>
                    <a:lnTo>
                      <a:pt x="34" y="31"/>
                    </a:lnTo>
                    <a:lnTo>
                      <a:pt x="33" y="34"/>
                    </a:lnTo>
                    <a:lnTo>
                      <a:pt x="32" y="34"/>
                    </a:lnTo>
                    <a:lnTo>
                      <a:pt x="29" y="35"/>
                    </a:lnTo>
                    <a:lnTo>
                      <a:pt x="26" y="38"/>
                    </a:lnTo>
                    <a:lnTo>
                      <a:pt x="26" y="39"/>
                    </a:lnTo>
                    <a:lnTo>
                      <a:pt x="24" y="39"/>
                    </a:lnTo>
                    <a:lnTo>
                      <a:pt x="22" y="41"/>
                    </a:lnTo>
                    <a:lnTo>
                      <a:pt x="20" y="41"/>
                    </a:lnTo>
                    <a:lnTo>
                      <a:pt x="20" y="43"/>
                    </a:lnTo>
                    <a:lnTo>
                      <a:pt x="19" y="43"/>
                    </a:lnTo>
                    <a:lnTo>
                      <a:pt x="19" y="45"/>
                    </a:lnTo>
                    <a:lnTo>
                      <a:pt x="19" y="46"/>
                    </a:lnTo>
                    <a:lnTo>
                      <a:pt x="17" y="43"/>
                    </a:lnTo>
                    <a:lnTo>
                      <a:pt x="17" y="41"/>
                    </a:lnTo>
                    <a:lnTo>
                      <a:pt x="17" y="39"/>
                    </a:lnTo>
                    <a:lnTo>
                      <a:pt x="17" y="37"/>
                    </a:lnTo>
                    <a:lnTo>
                      <a:pt x="15" y="34"/>
                    </a:lnTo>
                    <a:lnTo>
                      <a:pt x="15" y="31"/>
                    </a:lnTo>
                    <a:lnTo>
                      <a:pt x="13" y="30"/>
                    </a:lnTo>
                    <a:lnTo>
                      <a:pt x="13" y="28"/>
                    </a:lnTo>
                    <a:lnTo>
                      <a:pt x="12" y="26"/>
                    </a:lnTo>
                    <a:lnTo>
                      <a:pt x="9" y="24"/>
                    </a:lnTo>
                    <a:lnTo>
                      <a:pt x="8" y="22"/>
                    </a:lnTo>
                    <a:lnTo>
                      <a:pt x="7" y="22"/>
                    </a:lnTo>
                    <a:lnTo>
                      <a:pt x="4" y="20"/>
                    </a:lnTo>
                    <a:lnTo>
                      <a:pt x="3" y="20"/>
                    </a:lnTo>
                    <a:lnTo>
                      <a:pt x="0" y="20"/>
                    </a:lnTo>
                    <a:lnTo>
                      <a:pt x="0" y="18"/>
                    </a:lnTo>
                    <a:lnTo>
                      <a:pt x="3" y="15"/>
                    </a:lnTo>
                    <a:lnTo>
                      <a:pt x="3" y="14"/>
                    </a:lnTo>
                    <a:lnTo>
                      <a:pt x="5" y="12"/>
                    </a:lnTo>
                    <a:lnTo>
                      <a:pt x="7" y="9"/>
                    </a:lnTo>
                    <a:lnTo>
                      <a:pt x="8" y="8"/>
                    </a:lnTo>
                    <a:lnTo>
                      <a:pt x="11" y="5"/>
                    </a:lnTo>
                    <a:lnTo>
                      <a:pt x="13" y="5"/>
                    </a:lnTo>
                    <a:lnTo>
                      <a:pt x="13" y="4"/>
                    </a:lnTo>
                    <a:lnTo>
                      <a:pt x="15" y="4"/>
                    </a:lnTo>
                    <a:lnTo>
                      <a:pt x="17" y="1"/>
                    </a:lnTo>
                    <a:lnTo>
                      <a:pt x="19" y="1"/>
                    </a:lnTo>
                    <a:lnTo>
                      <a:pt x="19" y="0"/>
                    </a:lnTo>
                    <a:lnTo>
                      <a:pt x="21" y="0"/>
                    </a:lnTo>
                    <a:lnTo>
                      <a:pt x="22"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5" name="Freeform 143"/>
              <p:cNvSpPr>
                <a:spLocks/>
              </p:cNvSpPr>
              <p:nvPr/>
            </p:nvSpPr>
            <p:spPr bwMode="auto">
              <a:xfrm>
                <a:off x="5480" y="2271"/>
                <a:ext cx="52" cy="45"/>
              </a:xfrm>
              <a:custGeom>
                <a:avLst/>
                <a:gdLst>
                  <a:gd name="T0" fmla="*/ 0 w 52"/>
                  <a:gd name="T1" fmla="*/ 21 h 45"/>
                  <a:gd name="T2" fmla="*/ 0 w 52"/>
                  <a:gd name="T3" fmla="*/ 18 h 45"/>
                  <a:gd name="T4" fmla="*/ 1 w 52"/>
                  <a:gd name="T5" fmla="*/ 15 h 45"/>
                  <a:gd name="T6" fmla="*/ 4 w 52"/>
                  <a:gd name="T7" fmla="*/ 14 h 45"/>
                  <a:gd name="T8" fmla="*/ 6 w 52"/>
                  <a:gd name="T9" fmla="*/ 14 h 45"/>
                  <a:gd name="T10" fmla="*/ 8 w 52"/>
                  <a:gd name="T11" fmla="*/ 11 h 45"/>
                  <a:gd name="T12" fmla="*/ 11 w 52"/>
                  <a:gd name="T13" fmla="*/ 10 h 45"/>
                  <a:gd name="T14" fmla="*/ 14 w 52"/>
                  <a:gd name="T15" fmla="*/ 8 h 45"/>
                  <a:gd name="T16" fmla="*/ 17 w 52"/>
                  <a:gd name="T17" fmla="*/ 8 h 45"/>
                  <a:gd name="T18" fmla="*/ 18 w 52"/>
                  <a:gd name="T19" fmla="*/ 6 h 45"/>
                  <a:gd name="T20" fmla="*/ 21 w 52"/>
                  <a:gd name="T21" fmla="*/ 4 h 45"/>
                  <a:gd name="T22" fmla="*/ 22 w 52"/>
                  <a:gd name="T23" fmla="*/ 3 h 45"/>
                  <a:gd name="T24" fmla="*/ 25 w 52"/>
                  <a:gd name="T25" fmla="*/ 3 h 45"/>
                  <a:gd name="T26" fmla="*/ 25 w 52"/>
                  <a:gd name="T27" fmla="*/ 1 h 45"/>
                  <a:gd name="T28" fmla="*/ 28 w 52"/>
                  <a:gd name="T29" fmla="*/ 1 h 45"/>
                  <a:gd name="T30" fmla="*/ 29 w 52"/>
                  <a:gd name="T31" fmla="*/ 1 h 45"/>
                  <a:gd name="T32" fmla="*/ 32 w 52"/>
                  <a:gd name="T33" fmla="*/ 0 h 45"/>
                  <a:gd name="T34" fmla="*/ 33 w 52"/>
                  <a:gd name="T35" fmla="*/ 0 h 45"/>
                  <a:gd name="T36" fmla="*/ 36 w 52"/>
                  <a:gd name="T37" fmla="*/ 0 h 45"/>
                  <a:gd name="T38" fmla="*/ 39 w 52"/>
                  <a:gd name="T39" fmla="*/ 0 h 45"/>
                  <a:gd name="T40" fmla="*/ 40 w 52"/>
                  <a:gd name="T41" fmla="*/ 0 h 45"/>
                  <a:gd name="T42" fmla="*/ 43 w 52"/>
                  <a:gd name="T43" fmla="*/ 3 h 45"/>
                  <a:gd name="T44" fmla="*/ 45 w 52"/>
                  <a:gd name="T45" fmla="*/ 4 h 45"/>
                  <a:gd name="T46" fmla="*/ 47 w 52"/>
                  <a:gd name="T47" fmla="*/ 6 h 45"/>
                  <a:gd name="T48" fmla="*/ 47 w 52"/>
                  <a:gd name="T49" fmla="*/ 7 h 45"/>
                  <a:gd name="T50" fmla="*/ 50 w 52"/>
                  <a:gd name="T51" fmla="*/ 10 h 45"/>
                  <a:gd name="T52" fmla="*/ 50 w 52"/>
                  <a:gd name="T53" fmla="*/ 12 h 45"/>
                  <a:gd name="T54" fmla="*/ 51 w 52"/>
                  <a:gd name="T55" fmla="*/ 14 h 45"/>
                  <a:gd name="T56" fmla="*/ 51 w 52"/>
                  <a:gd name="T57" fmla="*/ 15 h 45"/>
                  <a:gd name="T58" fmla="*/ 51 w 52"/>
                  <a:gd name="T59" fmla="*/ 18 h 45"/>
                  <a:gd name="T60" fmla="*/ 51 w 52"/>
                  <a:gd name="T61" fmla="*/ 21 h 45"/>
                  <a:gd name="T62" fmla="*/ 51 w 52"/>
                  <a:gd name="T63" fmla="*/ 23 h 45"/>
                  <a:gd name="T64" fmla="*/ 48 w 52"/>
                  <a:gd name="T65" fmla="*/ 23 h 45"/>
                  <a:gd name="T66" fmla="*/ 45 w 52"/>
                  <a:gd name="T67" fmla="*/ 25 h 45"/>
                  <a:gd name="T68" fmla="*/ 43 w 52"/>
                  <a:gd name="T69" fmla="*/ 26 h 45"/>
                  <a:gd name="T70" fmla="*/ 41 w 52"/>
                  <a:gd name="T71" fmla="*/ 29 h 45"/>
                  <a:gd name="T72" fmla="*/ 40 w 52"/>
                  <a:gd name="T73" fmla="*/ 29 h 45"/>
                  <a:gd name="T74" fmla="*/ 37 w 52"/>
                  <a:gd name="T75" fmla="*/ 32 h 45"/>
                  <a:gd name="T76" fmla="*/ 34 w 52"/>
                  <a:gd name="T77" fmla="*/ 34 h 45"/>
                  <a:gd name="T78" fmla="*/ 33 w 52"/>
                  <a:gd name="T79" fmla="*/ 36 h 45"/>
                  <a:gd name="T80" fmla="*/ 30 w 52"/>
                  <a:gd name="T81" fmla="*/ 36 h 45"/>
                  <a:gd name="T82" fmla="*/ 29 w 52"/>
                  <a:gd name="T83" fmla="*/ 39 h 45"/>
                  <a:gd name="T84" fmla="*/ 26 w 52"/>
                  <a:gd name="T85" fmla="*/ 40 h 45"/>
                  <a:gd name="T86" fmla="*/ 26 w 52"/>
                  <a:gd name="T87" fmla="*/ 41 h 45"/>
                  <a:gd name="T88" fmla="*/ 25 w 52"/>
                  <a:gd name="T89" fmla="*/ 41 h 45"/>
                  <a:gd name="T90" fmla="*/ 25 w 52"/>
                  <a:gd name="T91" fmla="*/ 43 h 45"/>
                  <a:gd name="T92" fmla="*/ 25 w 52"/>
                  <a:gd name="T93" fmla="*/ 44 h 45"/>
                  <a:gd name="T94" fmla="*/ 22 w 52"/>
                  <a:gd name="T95" fmla="*/ 41 h 45"/>
                  <a:gd name="T96" fmla="*/ 22 w 52"/>
                  <a:gd name="T97" fmla="*/ 39 h 45"/>
                  <a:gd name="T98" fmla="*/ 22 w 52"/>
                  <a:gd name="T99" fmla="*/ 36 h 45"/>
                  <a:gd name="T100" fmla="*/ 22 w 52"/>
                  <a:gd name="T101" fmla="*/ 34 h 45"/>
                  <a:gd name="T102" fmla="*/ 19 w 52"/>
                  <a:gd name="T103" fmla="*/ 32 h 45"/>
                  <a:gd name="T104" fmla="*/ 19 w 52"/>
                  <a:gd name="T105" fmla="*/ 29 h 45"/>
                  <a:gd name="T106" fmla="*/ 17 w 52"/>
                  <a:gd name="T107" fmla="*/ 26 h 45"/>
                  <a:gd name="T108" fmla="*/ 14 w 52"/>
                  <a:gd name="T109" fmla="*/ 25 h 45"/>
                  <a:gd name="T110" fmla="*/ 11 w 52"/>
                  <a:gd name="T111" fmla="*/ 23 h 45"/>
                  <a:gd name="T112" fmla="*/ 10 w 52"/>
                  <a:gd name="T113" fmla="*/ 21 h 45"/>
                  <a:gd name="T114" fmla="*/ 7 w 52"/>
                  <a:gd name="T115" fmla="*/ 21 h 45"/>
                  <a:gd name="T116" fmla="*/ 6 w 52"/>
                  <a:gd name="T117" fmla="*/ 21 h 45"/>
                  <a:gd name="T118" fmla="*/ 3 w 52"/>
                  <a:gd name="T119" fmla="*/ 21 h 45"/>
                  <a:gd name="T120" fmla="*/ 0 w 52"/>
                  <a:gd name="T121" fmla="*/ 21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45"/>
                  <a:gd name="T185" fmla="*/ 52 w 52"/>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45">
                    <a:moveTo>
                      <a:pt x="0" y="21"/>
                    </a:moveTo>
                    <a:lnTo>
                      <a:pt x="0" y="18"/>
                    </a:lnTo>
                    <a:lnTo>
                      <a:pt x="1" y="15"/>
                    </a:lnTo>
                    <a:lnTo>
                      <a:pt x="4" y="14"/>
                    </a:lnTo>
                    <a:lnTo>
                      <a:pt x="6" y="14"/>
                    </a:lnTo>
                    <a:lnTo>
                      <a:pt x="8" y="11"/>
                    </a:lnTo>
                    <a:lnTo>
                      <a:pt x="11" y="10"/>
                    </a:lnTo>
                    <a:lnTo>
                      <a:pt x="14" y="8"/>
                    </a:lnTo>
                    <a:lnTo>
                      <a:pt x="17" y="8"/>
                    </a:lnTo>
                    <a:lnTo>
                      <a:pt x="18" y="6"/>
                    </a:lnTo>
                    <a:lnTo>
                      <a:pt x="21" y="4"/>
                    </a:lnTo>
                    <a:lnTo>
                      <a:pt x="22" y="3"/>
                    </a:lnTo>
                    <a:lnTo>
                      <a:pt x="25" y="3"/>
                    </a:lnTo>
                    <a:lnTo>
                      <a:pt x="25" y="1"/>
                    </a:lnTo>
                    <a:lnTo>
                      <a:pt x="28" y="1"/>
                    </a:lnTo>
                    <a:lnTo>
                      <a:pt x="29" y="1"/>
                    </a:lnTo>
                    <a:lnTo>
                      <a:pt x="32" y="0"/>
                    </a:lnTo>
                    <a:lnTo>
                      <a:pt x="33" y="0"/>
                    </a:lnTo>
                    <a:lnTo>
                      <a:pt x="36" y="0"/>
                    </a:lnTo>
                    <a:lnTo>
                      <a:pt x="39" y="0"/>
                    </a:lnTo>
                    <a:lnTo>
                      <a:pt x="40" y="0"/>
                    </a:lnTo>
                    <a:lnTo>
                      <a:pt x="43" y="3"/>
                    </a:lnTo>
                    <a:lnTo>
                      <a:pt x="45" y="4"/>
                    </a:lnTo>
                    <a:lnTo>
                      <a:pt x="47" y="6"/>
                    </a:lnTo>
                    <a:lnTo>
                      <a:pt x="47" y="7"/>
                    </a:lnTo>
                    <a:lnTo>
                      <a:pt x="50" y="10"/>
                    </a:lnTo>
                    <a:lnTo>
                      <a:pt x="50" y="12"/>
                    </a:lnTo>
                    <a:lnTo>
                      <a:pt x="51" y="14"/>
                    </a:lnTo>
                    <a:lnTo>
                      <a:pt x="51" y="15"/>
                    </a:lnTo>
                    <a:lnTo>
                      <a:pt x="51" y="18"/>
                    </a:lnTo>
                    <a:lnTo>
                      <a:pt x="51" y="21"/>
                    </a:lnTo>
                    <a:lnTo>
                      <a:pt x="51" y="23"/>
                    </a:lnTo>
                    <a:lnTo>
                      <a:pt x="48" y="23"/>
                    </a:lnTo>
                    <a:lnTo>
                      <a:pt x="45" y="25"/>
                    </a:lnTo>
                    <a:lnTo>
                      <a:pt x="43" y="26"/>
                    </a:lnTo>
                    <a:lnTo>
                      <a:pt x="41" y="29"/>
                    </a:lnTo>
                    <a:lnTo>
                      <a:pt x="40" y="29"/>
                    </a:lnTo>
                    <a:lnTo>
                      <a:pt x="37" y="32"/>
                    </a:lnTo>
                    <a:lnTo>
                      <a:pt x="34" y="34"/>
                    </a:lnTo>
                    <a:lnTo>
                      <a:pt x="33" y="36"/>
                    </a:lnTo>
                    <a:lnTo>
                      <a:pt x="30" y="36"/>
                    </a:lnTo>
                    <a:lnTo>
                      <a:pt x="29" y="39"/>
                    </a:lnTo>
                    <a:lnTo>
                      <a:pt x="26" y="40"/>
                    </a:lnTo>
                    <a:lnTo>
                      <a:pt x="26" y="41"/>
                    </a:lnTo>
                    <a:lnTo>
                      <a:pt x="25" y="41"/>
                    </a:lnTo>
                    <a:lnTo>
                      <a:pt x="25" y="43"/>
                    </a:lnTo>
                    <a:lnTo>
                      <a:pt x="25" y="44"/>
                    </a:lnTo>
                    <a:lnTo>
                      <a:pt x="22" y="41"/>
                    </a:lnTo>
                    <a:lnTo>
                      <a:pt x="22" y="39"/>
                    </a:lnTo>
                    <a:lnTo>
                      <a:pt x="22" y="36"/>
                    </a:lnTo>
                    <a:lnTo>
                      <a:pt x="22" y="34"/>
                    </a:lnTo>
                    <a:lnTo>
                      <a:pt x="19" y="32"/>
                    </a:lnTo>
                    <a:lnTo>
                      <a:pt x="19" y="29"/>
                    </a:lnTo>
                    <a:lnTo>
                      <a:pt x="17" y="26"/>
                    </a:lnTo>
                    <a:lnTo>
                      <a:pt x="14" y="25"/>
                    </a:lnTo>
                    <a:lnTo>
                      <a:pt x="11" y="23"/>
                    </a:lnTo>
                    <a:lnTo>
                      <a:pt x="10" y="21"/>
                    </a:lnTo>
                    <a:lnTo>
                      <a:pt x="7" y="21"/>
                    </a:lnTo>
                    <a:lnTo>
                      <a:pt x="6" y="21"/>
                    </a:lnTo>
                    <a:lnTo>
                      <a:pt x="3" y="21"/>
                    </a:lnTo>
                    <a:lnTo>
                      <a:pt x="0" y="2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6" name="Freeform 144"/>
              <p:cNvSpPr>
                <a:spLocks/>
              </p:cNvSpPr>
              <p:nvPr/>
            </p:nvSpPr>
            <p:spPr bwMode="auto">
              <a:xfrm>
                <a:off x="5437" y="2301"/>
                <a:ext cx="54" cy="44"/>
              </a:xfrm>
              <a:custGeom>
                <a:avLst/>
                <a:gdLst>
                  <a:gd name="T0" fmla="*/ 31 w 54"/>
                  <a:gd name="T1" fmla="*/ 0 h 44"/>
                  <a:gd name="T2" fmla="*/ 31 w 54"/>
                  <a:gd name="T3" fmla="*/ 0 h 44"/>
                  <a:gd name="T4" fmla="*/ 33 w 54"/>
                  <a:gd name="T5" fmla="*/ 0 h 44"/>
                  <a:gd name="T6" fmla="*/ 36 w 54"/>
                  <a:gd name="T7" fmla="*/ 0 h 44"/>
                  <a:gd name="T8" fmla="*/ 38 w 54"/>
                  <a:gd name="T9" fmla="*/ 1 h 44"/>
                  <a:gd name="T10" fmla="*/ 40 w 54"/>
                  <a:gd name="T11" fmla="*/ 4 h 44"/>
                  <a:gd name="T12" fmla="*/ 43 w 54"/>
                  <a:gd name="T13" fmla="*/ 4 h 44"/>
                  <a:gd name="T14" fmla="*/ 46 w 54"/>
                  <a:gd name="T15" fmla="*/ 7 h 44"/>
                  <a:gd name="T16" fmla="*/ 47 w 54"/>
                  <a:gd name="T17" fmla="*/ 9 h 44"/>
                  <a:gd name="T18" fmla="*/ 47 w 54"/>
                  <a:gd name="T19" fmla="*/ 12 h 44"/>
                  <a:gd name="T20" fmla="*/ 50 w 54"/>
                  <a:gd name="T21" fmla="*/ 15 h 44"/>
                  <a:gd name="T22" fmla="*/ 50 w 54"/>
                  <a:gd name="T23" fmla="*/ 16 h 44"/>
                  <a:gd name="T24" fmla="*/ 52 w 54"/>
                  <a:gd name="T25" fmla="*/ 19 h 44"/>
                  <a:gd name="T26" fmla="*/ 52 w 54"/>
                  <a:gd name="T27" fmla="*/ 22 h 44"/>
                  <a:gd name="T28" fmla="*/ 53 w 54"/>
                  <a:gd name="T29" fmla="*/ 24 h 44"/>
                  <a:gd name="T30" fmla="*/ 50 w 54"/>
                  <a:gd name="T31" fmla="*/ 24 h 44"/>
                  <a:gd name="T32" fmla="*/ 47 w 54"/>
                  <a:gd name="T33" fmla="*/ 26 h 44"/>
                  <a:gd name="T34" fmla="*/ 46 w 54"/>
                  <a:gd name="T35" fmla="*/ 27 h 44"/>
                  <a:gd name="T36" fmla="*/ 45 w 54"/>
                  <a:gd name="T37" fmla="*/ 30 h 44"/>
                  <a:gd name="T38" fmla="*/ 42 w 54"/>
                  <a:gd name="T39" fmla="*/ 30 h 44"/>
                  <a:gd name="T40" fmla="*/ 40 w 54"/>
                  <a:gd name="T41" fmla="*/ 31 h 44"/>
                  <a:gd name="T42" fmla="*/ 38 w 54"/>
                  <a:gd name="T43" fmla="*/ 34 h 44"/>
                  <a:gd name="T44" fmla="*/ 38 w 54"/>
                  <a:gd name="T45" fmla="*/ 36 h 44"/>
                  <a:gd name="T46" fmla="*/ 35 w 54"/>
                  <a:gd name="T47" fmla="*/ 36 h 44"/>
                  <a:gd name="T48" fmla="*/ 33 w 54"/>
                  <a:gd name="T49" fmla="*/ 39 h 44"/>
                  <a:gd name="T50" fmla="*/ 31 w 54"/>
                  <a:gd name="T51" fmla="*/ 39 h 44"/>
                  <a:gd name="T52" fmla="*/ 31 w 54"/>
                  <a:gd name="T53" fmla="*/ 40 h 44"/>
                  <a:gd name="T54" fmla="*/ 29 w 54"/>
                  <a:gd name="T55" fmla="*/ 40 h 44"/>
                  <a:gd name="T56" fmla="*/ 29 w 54"/>
                  <a:gd name="T57" fmla="*/ 42 h 44"/>
                  <a:gd name="T58" fmla="*/ 29 w 54"/>
                  <a:gd name="T59" fmla="*/ 43 h 44"/>
                  <a:gd name="T60" fmla="*/ 27 w 54"/>
                  <a:gd name="T61" fmla="*/ 43 h 44"/>
                  <a:gd name="T62" fmla="*/ 24 w 54"/>
                  <a:gd name="T63" fmla="*/ 43 h 44"/>
                  <a:gd name="T64" fmla="*/ 21 w 54"/>
                  <a:gd name="T65" fmla="*/ 43 h 44"/>
                  <a:gd name="T66" fmla="*/ 20 w 54"/>
                  <a:gd name="T67" fmla="*/ 43 h 44"/>
                  <a:gd name="T68" fmla="*/ 17 w 54"/>
                  <a:gd name="T69" fmla="*/ 40 h 44"/>
                  <a:gd name="T70" fmla="*/ 14 w 54"/>
                  <a:gd name="T71" fmla="*/ 40 h 44"/>
                  <a:gd name="T72" fmla="*/ 11 w 54"/>
                  <a:gd name="T73" fmla="*/ 39 h 44"/>
                  <a:gd name="T74" fmla="*/ 10 w 54"/>
                  <a:gd name="T75" fmla="*/ 39 h 44"/>
                  <a:gd name="T76" fmla="*/ 7 w 54"/>
                  <a:gd name="T77" fmla="*/ 36 h 44"/>
                  <a:gd name="T78" fmla="*/ 4 w 54"/>
                  <a:gd name="T79" fmla="*/ 34 h 44"/>
                  <a:gd name="T80" fmla="*/ 3 w 54"/>
                  <a:gd name="T81" fmla="*/ 31 h 44"/>
                  <a:gd name="T82" fmla="*/ 1 w 54"/>
                  <a:gd name="T83" fmla="*/ 31 h 44"/>
                  <a:gd name="T84" fmla="*/ 0 w 54"/>
                  <a:gd name="T85" fmla="*/ 28 h 44"/>
                  <a:gd name="T86" fmla="*/ 0 w 54"/>
                  <a:gd name="T87" fmla="*/ 26 h 44"/>
                  <a:gd name="T88" fmla="*/ 0 w 54"/>
                  <a:gd name="T89" fmla="*/ 24 h 44"/>
                  <a:gd name="T90" fmla="*/ 3 w 54"/>
                  <a:gd name="T91" fmla="*/ 24 h 44"/>
                  <a:gd name="T92" fmla="*/ 3 w 54"/>
                  <a:gd name="T93" fmla="*/ 22 h 44"/>
                  <a:gd name="T94" fmla="*/ 4 w 54"/>
                  <a:gd name="T95" fmla="*/ 19 h 44"/>
                  <a:gd name="T96" fmla="*/ 4 w 54"/>
                  <a:gd name="T97" fmla="*/ 16 h 44"/>
                  <a:gd name="T98" fmla="*/ 7 w 54"/>
                  <a:gd name="T99" fmla="*/ 16 h 44"/>
                  <a:gd name="T100" fmla="*/ 8 w 54"/>
                  <a:gd name="T101" fmla="*/ 15 h 44"/>
                  <a:gd name="T102" fmla="*/ 10 w 54"/>
                  <a:gd name="T103" fmla="*/ 13 h 44"/>
                  <a:gd name="T104" fmla="*/ 13 w 54"/>
                  <a:gd name="T105" fmla="*/ 11 h 44"/>
                  <a:gd name="T106" fmla="*/ 15 w 54"/>
                  <a:gd name="T107" fmla="*/ 11 h 44"/>
                  <a:gd name="T108" fmla="*/ 15 w 54"/>
                  <a:gd name="T109" fmla="*/ 8 h 44"/>
                  <a:gd name="T110" fmla="*/ 18 w 54"/>
                  <a:gd name="T111" fmla="*/ 7 h 44"/>
                  <a:gd name="T112" fmla="*/ 21 w 54"/>
                  <a:gd name="T113" fmla="*/ 5 h 44"/>
                  <a:gd name="T114" fmla="*/ 24 w 54"/>
                  <a:gd name="T115" fmla="*/ 5 h 44"/>
                  <a:gd name="T116" fmla="*/ 24 w 54"/>
                  <a:gd name="T117" fmla="*/ 3 h 44"/>
                  <a:gd name="T118" fmla="*/ 27 w 54"/>
                  <a:gd name="T119" fmla="*/ 3 h 44"/>
                  <a:gd name="T120" fmla="*/ 29 w 54"/>
                  <a:gd name="T121" fmla="*/ 0 h 44"/>
                  <a:gd name="T122" fmla="*/ 31 w 54"/>
                  <a:gd name="T123" fmla="*/ 0 h 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
                  <a:gd name="T187" fmla="*/ 0 h 44"/>
                  <a:gd name="T188" fmla="*/ 54 w 54"/>
                  <a:gd name="T189" fmla="*/ 44 h 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 h="44">
                    <a:moveTo>
                      <a:pt x="31" y="0"/>
                    </a:moveTo>
                    <a:lnTo>
                      <a:pt x="31" y="0"/>
                    </a:lnTo>
                    <a:lnTo>
                      <a:pt x="33" y="0"/>
                    </a:lnTo>
                    <a:lnTo>
                      <a:pt x="36" y="0"/>
                    </a:lnTo>
                    <a:lnTo>
                      <a:pt x="38" y="1"/>
                    </a:lnTo>
                    <a:lnTo>
                      <a:pt x="40" y="4"/>
                    </a:lnTo>
                    <a:lnTo>
                      <a:pt x="43" y="4"/>
                    </a:lnTo>
                    <a:lnTo>
                      <a:pt x="46" y="7"/>
                    </a:lnTo>
                    <a:lnTo>
                      <a:pt x="47" y="9"/>
                    </a:lnTo>
                    <a:lnTo>
                      <a:pt x="47" y="12"/>
                    </a:lnTo>
                    <a:lnTo>
                      <a:pt x="50" y="15"/>
                    </a:lnTo>
                    <a:lnTo>
                      <a:pt x="50" y="16"/>
                    </a:lnTo>
                    <a:lnTo>
                      <a:pt x="52" y="19"/>
                    </a:lnTo>
                    <a:lnTo>
                      <a:pt x="52" y="22"/>
                    </a:lnTo>
                    <a:lnTo>
                      <a:pt x="53" y="24"/>
                    </a:lnTo>
                    <a:lnTo>
                      <a:pt x="50" y="24"/>
                    </a:lnTo>
                    <a:lnTo>
                      <a:pt x="47" y="26"/>
                    </a:lnTo>
                    <a:lnTo>
                      <a:pt x="46" y="27"/>
                    </a:lnTo>
                    <a:lnTo>
                      <a:pt x="45" y="30"/>
                    </a:lnTo>
                    <a:lnTo>
                      <a:pt x="42" y="30"/>
                    </a:lnTo>
                    <a:lnTo>
                      <a:pt x="40" y="31"/>
                    </a:lnTo>
                    <a:lnTo>
                      <a:pt x="38" y="34"/>
                    </a:lnTo>
                    <a:lnTo>
                      <a:pt x="38" y="36"/>
                    </a:lnTo>
                    <a:lnTo>
                      <a:pt x="35" y="36"/>
                    </a:lnTo>
                    <a:lnTo>
                      <a:pt x="33" y="39"/>
                    </a:lnTo>
                    <a:lnTo>
                      <a:pt x="31" y="39"/>
                    </a:lnTo>
                    <a:lnTo>
                      <a:pt x="31" y="40"/>
                    </a:lnTo>
                    <a:lnTo>
                      <a:pt x="29" y="40"/>
                    </a:lnTo>
                    <a:lnTo>
                      <a:pt x="29" y="42"/>
                    </a:lnTo>
                    <a:lnTo>
                      <a:pt x="29" y="43"/>
                    </a:lnTo>
                    <a:lnTo>
                      <a:pt x="27" y="43"/>
                    </a:lnTo>
                    <a:lnTo>
                      <a:pt x="24" y="43"/>
                    </a:lnTo>
                    <a:lnTo>
                      <a:pt x="21" y="43"/>
                    </a:lnTo>
                    <a:lnTo>
                      <a:pt x="20" y="43"/>
                    </a:lnTo>
                    <a:lnTo>
                      <a:pt x="17" y="40"/>
                    </a:lnTo>
                    <a:lnTo>
                      <a:pt x="14" y="40"/>
                    </a:lnTo>
                    <a:lnTo>
                      <a:pt x="11" y="39"/>
                    </a:lnTo>
                    <a:lnTo>
                      <a:pt x="10" y="39"/>
                    </a:lnTo>
                    <a:lnTo>
                      <a:pt x="7" y="36"/>
                    </a:lnTo>
                    <a:lnTo>
                      <a:pt x="4" y="34"/>
                    </a:lnTo>
                    <a:lnTo>
                      <a:pt x="3" y="31"/>
                    </a:lnTo>
                    <a:lnTo>
                      <a:pt x="1" y="31"/>
                    </a:lnTo>
                    <a:lnTo>
                      <a:pt x="0" y="28"/>
                    </a:lnTo>
                    <a:lnTo>
                      <a:pt x="0" y="26"/>
                    </a:lnTo>
                    <a:lnTo>
                      <a:pt x="0" y="24"/>
                    </a:lnTo>
                    <a:lnTo>
                      <a:pt x="3" y="24"/>
                    </a:lnTo>
                    <a:lnTo>
                      <a:pt x="3" y="22"/>
                    </a:lnTo>
                    <a:lnTo>
                      <a:pt x="4" y="19"/>
                    </a:lnTo>
                    <a:lnTo>
                      <a:pt x="4" y="16"/>
                    </a:lnTo>
                    <a:lnTo>
                      <a:pt x="7" y="16"/>
                    </a:lnTo>
                    <a:lnTo>
                      <a:pt x="8" y="15"/>
                    </a:lnTo>
                    <a:lnTo>
                      <a:pt x="10" y="13"/>
                    </a:lnTo>
                    <a:lnTo>
                      <a:pt x="13" y="11"/>
                    </a:lnTo>
                    <a:lnTo>
                      <a:pt x="15" y="11"/>
                    </a:lnTo>
                    <a:lnTo>
                      <a:pt x="15" y="8"/>
                    </a:lnTo>
                    <a:lnTo>
                      <a:pt x="18" y="7"/>
                    </a:lnTo>
                    <a:lnTo>
                      <a:pt x="21" y="5"/>
                    </a:lnTo>
                    <a:lnTo>
                      <a:pt x="24" y="5"/>
                    </a:lnTo>
                    <a:lnTo>
                      <a:pt x="24" y="3"/>
                    </a:lnTo>
                    <a:lnTo>
                      <a:pt x="27" y="3"/>
                    </a:lnTo>
                    <a:lnTo>
                      <a:pt x="29" y="0"/>
                    </a:lnTo>
                    <a:lnTo>
                      <a:pt x="31"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7" name="Freeform 145"/>
              <p:cNvSpPr>
                <a:spLocks/>
              </p:cNvSpPr>
              <p:nvPr/>
            </p:nvSpPr>
            <p:spPr bwMode="auto">
              <a:xfrm>
                <a:off x="5392" y="2339"/>
                <a:ext cx="61" cy="46"/>
              </a:xfrm>
              <a:custGeom>
                <a:avLst/>
                <a:gdLst>
                  <a:gd name="T0" fmla="*/ 33 w 61"/>
                  <a:gd name="T1" fmla="*/ 0 h 46"/>
                  <a:gd name="T2" fmla="*/ 33 w 61"/>
                  <a:gd name="T3" fmla="*/ 0 h 46"/>
                  <a:gd name="T4" fmla="*/ 33 w 61"/>
                  <a:gd name="T5" fmla="*/ 1 h 46"/>
                  <a:gd name="T6" fmla="*/ 33 w 61"/>
                  <a:gd name="T7" fmla="*/ 4 h 46"/>
                  <a:gd name="T8" fmla="*/ 34 w 61"/>
                  <a:gd name="T9" fmla="*/ 7 h 46"/>
                  <a:gd name="T10" fmla="*/ 36 w 61"/>
                  <a:gd name="T11" fmla="*/ 7 h 46"/>
                  <a:gd name="T12" fmla="*/ 37 w 61"/>
                  <a:gd name="T13" fmla="*/ 10 h 46"/>
                  <a:gd name="T14" fmla="*/ 40 w 61"/>
                  <a:gd name="T15" fmla="*/ 10 h 46"/>
                  <a:gd name="T16" fmla="*/ 43 w 61"/>
                  <a:gd name="T17" fmla="*/ 10 h 46"/>
                  <a:gd name="T18" fmla="*/ 46 w 61"/>
                  <a:gd name="T19" fmla="*/ 12 h 46"/>
                  <a:gd name="T20" fmla="*/ 49 w 61"/>
                  <a:gd name="T21" fmla="*/ 12 h 46"/>
                  <a:gd name="T22" fmla="*/ 53 w 61"/>
                  <a:gd name="T23" fmla="*/ 15 h 46"/>
                  <a:gd name="T24" fmla="*/ 56 w 61"/>
                  <a:gd name="T25" fmla="*/ 15 h 46"/>
                  <a:gd name="T26" fmla="*/ 60 w 61"/>
                  <a:gd name="T27" fmla="*/ 16 h 46"/>
                  <a:gd name="T28" fmla="*/ 59 w 61"/>
                  <a:gd name="T29" fmla="*/ 16 h 46"/>
                  <a:gd name="T30" fmla="*/ 56 w 61"/>
                  <a:gd name="T31" fmla="*/ 19 h 46"/>
                  <a:gd name="T32" fmla="*/ 53 w 61"/>
                  <a:gd name="T33" fmla="*/ 22 h 46"/>
                  <a:gd name="T34" fmla="*/ 51 w 61"/>
                  <a:gd name="T35" fmla="*/ 25 h 46"/>
                  <a:gd name="T36" fmla="*/ 49 w 61"/>
                  <a:gd name="T37" fmla="*/ 25 h 46"/>
                  <a:gd name="T38" fmla="*/ 47 w 61"/>
                  <a:gd name="T39" fmla="*/ 26 h 46"/>
                  <a:gd name="T40" fmla="*/ 44 w 61"/>
                  <a:gd name="T41" fmla="*/ 29 h 46"/>
                  <a:gd name="T42" fmla="*/ 44 w 61"/>
                  <a:gd name="T43" fmla="*/ 31 h 46"/>
                  <a:gd name="T44" fmla="*/ 41 w 61"/>
                  <a:gd name="T45" fmla="*/ 31 h 46"/>
                  <a:gd name="T46" fmla="*/ 39 w 61"/>
                  <a:gd name="T47" fmla="*/ 34 h 46"/>
                  <a:gd name="T48" fmla="*/ 37 w 61"/>
                  <a:gd name="T49" fmla="*/ 35 h 46"/>
                  <a:gd name="T50" fmla="*/ 36 w 61"/>
                  <a:gd name="T51" fmla="*/ 37 h 46"/>
                  <a:gd name="T52" fmla="*/ 33 w 61"/>
                  <a:gd name="T53" fmla="*/ 37 h 46"/>
                  <a:gd name="T54" fmla="*/ 31 w 61"/>
                  <a:gd name="T55" fmla="*/ 40 h 46"/>
                  <a:gd name="T56" fmla="*/ 29 w 61"/>
                  <a:gd name="T57" fmla="*/ 41 h 46"/>
                  <a:gd name="T58" fmla="*/ 27 w 61"/>
                  <a:gd name="T59" fmla="*/ 42 h 46"/>
                  <a:gd name="T60" fmla="*/ 23 w 61"/>
                  <a:gd name="T61" fmla="*/ 42 h 46"/>
                  <a:gd name="T62" fmla="*/ 20 w 61"/>
                  <a:gd name="T63" fmla="*/ 45 h 46"/>
                  <a:gd name="T64" fmla="*/ 16 w 61"/>
                  <a:gd name="T65" fmla="*/ 45 h 46"/>
                  <a:gd name="T66" fmla="*/ 14 w 61"/>
                  <a:gd name="T67" fmla="*/ 45 h 46"/>
                  <a:gd name="T68" fmla="*/ 11 w 61"/>
                  <a:gd name="T69" fmla="*/ 42 h 46"/>
                  <a:gd name="T70" fmla="*/ 9 w 61"/>
                  <a:gd name="T71" fmla="*/ 42 h 46"/>
                  <a:gd name="T72" fmla="*/ 6 w 61"/>
                  <a:gd name="T73" fmla="*/ 41 h 46"/>
                  <a:gd name="T74" fmla="*/ 4 w 61"/>
                  <a:gd name="T75" fmla="*/ 41 h 46"/>
                  <a:gd name="T76" fmla="*/ 1 w 61"/>
                  <a:gd name="T77" fmla="*/ 38 h 46"/>
                  <a:gd name="T78" fmla="*/ 1 w 61"/>
                  <a:gd name="T79" fmla="*/ 35 h 46"/>
                  <a:gd name="T80" fmla="*/ 0 w 61"/>
                  <a:gd name="T81" fmla="*/ 34 h 46"/>
                  <a:gd name="T82" fmla="*/ 0 w 61"/>
                  <a:gd name="T83" fmla="*/ 31 h 46"/>
                  <a:gd name="T84" fmla="*/ 0 w 61"/>
                  <a:gd name="T85" fmla="*/ 30 h 46"/>
                  <a:gd name="T86" fmla="*/ 0 w 61"/>
                  <a:gd name="T87" fmla="*/ 27 h 46"/>
                  <a:gd name="T88" fmla="*/ 0 w 61"/>
                  <a:gd name="T89" fmla="*/ 25 h 46"/>
                  <a:gd name="T90" fmla="*/ 3 w 61"/>
                  <a:gd name="T91" fmla="*/ 25 h 46"/>
                  <a:gd name="T92" fmla="*/ 3 w 61"/>
                  <a:gd name="T93" fmla="*/ 22 h 46"/>
                  <a:gd name="T94" fmla="*/ 6 w 61"/>
                  <a:gd name="T95" fmla="*/ 19 h 46"/>
                  <a:gd name="T96" fmla="*/ 9 w 61"/>
                  <a:gd name="T97" fmla="*/ 16 h 46"/>
                  <a:gd name="T98" fmla="*/ 10 w 61"/>
                  <a:gd name="T99" fmla="*/ 16 h 46"/>
                  <a:gd name="T100" fmla="*/ 11 w 61"/>
                  <a:gd name="T101" fmla="*/ 15 h 46"/>
                  <a:gd name="T102" fmla="*/ 14 w 61"/>
                  <a:gd name="T103" fmla="*/ 14 h 46"/>
                  <a:gd name="T104" fmla="*/ 17 w 61"/>
                  <a:gd name="T105" fmla="*/ 11 h 46"/>
                  <a:gd name="T106" fmla="*/ 20 w 61"/>
                  <a:gd name="T107" fmla="*/ 11 h 46"/>
                  <a:gd name="T108" fmla="*/ 20 w 61"/>
                  <a:gd name="T109" fmla="*/ 8 h 46"/>
                  <a:gd name="T110" fmla="*/ 21 w 61"/>
                  <a:gd name="T111" fmla="*/ 7 h 46"/>
                  <a:gd name="T112" fmla="*/ 24 w 61"/>
                  <a:gd name="T113" fmla="*/ 4 h 46"/>
                  <a:gd name="T114" fmla="*/ 27 w 61"/>
                  <a:gd name="T115" fmla="*/ 4 h 46"/>
                  <a:gd name="T116" fmla="*/ 27 w 61"/>
                  <a:gd name="T117" fmla="*/ 1 h 46"/>
                  <a:gd name="T118" fmla="*/ 29 w 61"/>
                  <a:gd name="T119" fmla="*/ 1 h 46"/>
                  <a:gd name="T120" fmla="*/ 30 w 61"/>
                  <a:gd name="T121" fmla="*/ 0 h 46"/>
                  <a:gd name="T122" fmla="*/ 33 w 61"/>
                  <a:gd name="T123" fmla="*/ 0 h 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
                  <a:gd name="T187" fmla="*/ 0 h 46"/>
                  <a:gd name="T188" fmla="*/ 61 w 61"/>
                  <a:gd name="T189" fmla="*/ 46 h 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 h="46">
                    <a:moveTo>
                      <a:pt x="33" y="0"/>
                    </a:moveTo>
                    <a:lnTo>
                      <a:pt x="33" y="0"/>
                    </a:lnTo>
                    <a:lnTo>
                      <a:pt x="33" y="1"/>
                    </a:lnTo>
                    <a:lnTo>
                      <a:pt x="33" y="4"/>
                    </a:lnTo>
                    <a:lnTo>
                      <a:pt x="34" y="7"/>
                    </a:lnTo>
                    <a:lnTo>
                      <a:pt x="36" y="7"/>
                    </a:lnTo>
                    <a:lnTo>
                      <a:pt x="37" y="10"/>
                    </a:lnTo>
                    <a:lnTo>
                      <a:pt x="40" y="10"/>
                    </a:lnTo>
                    <a:lnTo>
                      <a:pt x="43" y="10"/>
                    </a:lnTo>
                    <a:lnTo>
                      <a:pt x="46" y="12"/>
                    </a:lnTo>
                    <a:lnTo>
                      <a:pt x="49" y="12"/>
                    </a:lnTo>
                    <a:lnTo>
                      <a:pt x="53" y="15"/>
                    </a:lnTo>
                    <a:lnTo>
                      <a:pt x="56" y="15"/>
                    </a:lnTo>
                    <a:lnTo>
                      <a:pt x="60" y="16"/>
                    </a:lnTo>
                    <a:lnTo>
                      <a:pt x="59" y="16"/>
                    </a:lnTo>
                    <a:lnTo>
                      <a:pt x="56" y="19"/>
                    </a:lnTo>
                    <a:lnTo>
                      <a:pt x="53" y="22"/>
                    </a:lnTo>
                    <a:lnTo>
                      <a:pt x="51" y="25"/>
                    </a:lnTo>
                    <a:lnTo>
                      <a:pt x="49" y="25"/>
                    </a:lnTo>
                    <a:lnTo>
                      <a:pt x="47" y="26"/>
                    </a:lnTo>
                    <a:lnTo>
                      <a:pt x="44" y="29"/>
                    </a:lnTo>
                    <a:lnTo>
                      <a:pt x="44" y="31"/>
                    </a:lnTo>
                    <a:lnTo>
                      <a:pt x="41" y="31"/>
                    </a:lnTo>
                    <a:lnTo>
                      <a:pt x="39" y="34"/>
                    </a:lnTo>
                    <a:lnTo>
                      <a:pt x="37" y="35"/>
                    </a:lnTo>
                    <a:lnTo>
                      <a:pt x="36" y="37"/>
                    </a:lnTo>
                    <a:lnTo>
                      <a:pt x="33" y="37"/>
                    </a:lnTo>
                    <a:lnTo>
                      <a:pt x="31" y="40"/>
                    </a:lnTo>
                    <a:lnTo>
                      <a:pt x="29" y="41"/>
                    </a:lnTo>
                    <a:lnTo>
                      <a:pt x="27" y="42"/>
                    </a:lnTo>
                    <a:lnTo>
                      <a:pt x="23" y="42"/>
                    </a:lnTo>
                    <a:lnTo>
                      <a:pt x="20" y="45"/>
                    </a:lnTo>
                    <a:lnTo>
                      <a:pt x="16" y="45"/>
                    </a:lnTo>
                    <a:lnTo>
                      <a:pt x="14" y="45"/>
                    </a:lnTo>
                    <a:lnTo>
                      <a:pt x="11" y="42"/>
                    </a:lnTo>
                    <a:lnTo>
                      <a:pt x="9" y="42"/>
                    </a:lnTo>
                    <a:lnTo>
                      <a:pt x="6" y="41"/>
                    </a:lnTo>
                    <a:lnTo>
                      <a:pt x="4" y="41"/>
                    </a:lnTo>
                    <a:lnTo>
                      <a:pt x="1" y="38"/>
                    </a:lnTo>
                    <a:lnTo>
                      <a:pt x="1" y="35"/>
                    </a:lnTo>
                    <a:lnTo>
                      <a:pt x="0" y="34"/>
                    </a:lnTo>
                    <a:lnTo>
                      <a:pt x="0" y="31"/>
                    </a:lnTo>
                    <a:lnTo>
                      <a:pt x="0" y="30"/>
                    </a:lnTo>
                    <a:lnTo>
                      <a:pt x="0" y="27"/>
                    </a:lnTo>
                    <a:lnTo>
                      <a:pt x="0" y="25"/>
                    </a:lnTo>
                    <a:lnTo>
                      <a:pt x="3" y="25"/>
                    </a:lnTo>
                    <a:lnTo>
                      <a:pt x="3" y="22"/>
                    </a:lnTo>
                    <a:lnTo>
                      <a:pt x="6" y="19"/>
                    </a:lnTo>
                    <a:lnTo>
                      <a:pt x="9" y="16"/>
                    </a:lnTo>
                    <a:lnTo>
                      <a:pt x="10" y="16"/>
                    </a:lnTo>
                    <a:lnTo>
                      <a:pt x="11" y="15"/>
                    </a:lnTo>
                    <a:lnTo>
                      <a:pt x="14" y="14"/>
                    </a:lnTo>
                    <a:lnTo>
                      <a:pt x="17" y="11"/>
                    </a:lnTo>
                    <a:lnTo>
                      <a:pt x="20" y="11"/>
                    </a:lnTo>
                    <a:lnTo>
                      <a:pt x="20" y="8"/>
                    </a:lnTo>
                    <a:lnTo>
                      <a:pt x="21" y="7"/>
                    </a:lnTo>
                    <a:lnTo>
                      <a:pt x="24" y="4"/>
                    </a:lnTo>
                    <a:lnTo>
                      <a:pt x="27" y="4"/>
                    </a:lnTo>
                    <a:lnTo>
                      <a:pt x="27" y="1"/>
                    </a:lnTo>
                    <a:lnTo>
                      <a:pt x="29" y="1"/>
                    </a:lnTo>
                    <a:lnTo>
                      <a:pt x="30" y="0"/>
                    </a:lnTo>
                    <a:lnTo>
                      <a:pt x="3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8" name="Freeform 146"/>
              <p:cNvSpPr>
                <a:spLocks/>
              </p:cNvSpPr>
              <p:nvPr/>
            </p:nvSpPr>
            <p:spPr bwMode="auto">
              <a:xfrm>
                <a:off x="5352" y="2382"/>
                <a:ext cx="49" cy="45"/>
              </a:xfrm>
              <a:custGeom>
                <a:avLst/>
                <a:gdLst>
                  <a:gd name="T0" fmla="*/ 29 w 49"/>
                  <a:gd name="T1" fmla="*/ 0 h 45"/>
                  <a:gd name="T2" fmla="*/ 29 w 49"/>
                  <a:gd name="T3" fmla="*/ 0 h 45"/>
                  <a:gd name="T4" fmla="*/ 29 w 49"/>
                  <a:gd name="T5" fmla="*/ 3 h 45"/>
                  <a:gd name="T6" fmla="*/ 29 w 49"/>
                  <a:gd name="T7" fmla="*/ 4 h 45"/>
                  <a:gd name="T8" fmla="*/ 30 w 49"/>
                  <a:gd name="T9" fmla="*/ 6 h 45"/>
                  <a:gd name="T10" fmla="*/ 33 w 49"/>
                  <a:gd name="T11" fmla="*/ 8 h 45"/>
                  <a:gd name="T12" fmla="*/ 33 w 49"/>
                  <a:gd name="T13" fmla="*/ 10 h 45"/>
                  <a:gd name="T14" fmla="*/ 34 w 49"/>
                  <a:gd name="T15" fmla="*/ 11 h 45"/>
                  <a:gd name="T16" fmla="*/ 37 w 49"/>
                  <a:gd name="T17" fmla="*/ 12 h 45"/>
                  <a:gd name="T18" fmla="*/ 38 w 49"/>
                  <a:gd name="T19" fmla="*/ 12 h 45"/>
                  <a:gd name="T20" fmla="*/ 41 w 49"/>
                  <a:gd name="T21" fmla="*/ 15 h 45"/>
                  <a:gd name="T22" fmla="*/ 43 w 49"/>
                  <a:gd name="T23" fmla="*/ 15 h 45"/>
                  <a:gd name="T24" fmla="*/ 45 w 49"/>
                  <a:gd name="T25" fmla="*/ 15 h 45"/>
                  <a:gd name="T26" fmla="*/ 48 w 49"/>
                  <a:gd name="T27" fmla="*/ 17 h 45"/>
                  <a:gd name="T28" fmla="*/ 45 w 49"/>
                  <a:gd name="T29" fmla="*/ 17 h 45"/>
                  <a:gd name="T30" fmla="*/ 43 w 49"/>
                  <a:gd name="T31" fmla="*/ 19 h 45"/>
                  <a:gd name="T32" fmla="*/ 41 w 49"/>
                  <a:gd name="T33" fmla="*/ 22 h 45"/>
                  <a:gd name="T34" fmla="*/ 41 w 49"/>
                  <a:gd name="T35" fmla="*/ 25 h 45"/>
                  <a:gd name="T36" fmla="*/ 38 w 49"/>
                  <a:gd name="T37" fmla="*/ 25 h 45"/>
                  <a:gd name="T38" fmla="*/ 37 w 49"/>
                  <a:gd name="T39" fmla="*/ 28 h 45"/>
                  <a:gd name="T40" fmla="*/ 34 w 49"/>
                  <a:gd name="T41" fmla="*/ 30 h 45"/>
                  <a:gd name="T42" fmla="*/ 34 w 49"/>
                  <a:gd name="T43" fmla="*/ 32 h 45"/>
                  <a:gd name="T44" fmla="*/ 33 w 49"/>
                  <a:gd name="T45" fmla="*/ 32 h 45"/>
                  <a:gd name="T46" fmla="*/ 32 w 49"/>
                  <a:gd name="T47" fmla="*/ 34 h 45"/>
                  <a:gd name="T48" fmla="*/ 29 w 49"/>
                  <a:gd name="T49" fmla="*/ 36 h 45"/>
                  <a:gd name="T50" fmla="*/ 29 w 49"/>
                  <a:gd name="T51" fmla="*/ 39 h 45"/>
                  <a:gd name="T52" fmla="*/ 26 w 49"/>
                  <a:gd name="T53" fmla="*/ 39 h 45"/>
                  <a:gd name="T54" fmla="*/ 26 w 49"/>
                  <a:gd name="T55" fmla="*/ 41 h 45"/>
                  <a:gd name="T56" fmla="*/ 23 w 49"/>
                  <a:gd name="T57" fmla="*/ 41 h 45"/>
                  <a:gd name="T58" fmla="*/ 23 w 49"/>
                  <a:gd name="T59" fmla="*/ 44 h 45"/>
                  <a:gd name="T60" fmla="*/ 22 w 49"/>
                  <a:gd name="T61" fmla="*/ 43 h 45"/>
                  <a:gd name="T62" fmla="*/ 21 w 49"/>
                  <a:gd name="T63" fmla="*/ 43 h 45"/>
                  <a:gd name="T64" fmla="*/ 18 w 49"/>
                  <a:gd name="T65" fmla="*/ 43 h 45"/>
                  <a:gd name="T66" fmla="*/ 16 w 49"/>
                  <a:gd name="T67" fmla="*/ 43 h 45"/>
                  <a:gd name="T68" fmla="*/ 15 w 49"/>
                  <a:gd name="T69" fmla="*/ 40 h 45"/>
                  <a:gd name="T70" fmla="*/ 12 w 49"/>
                  <a:gd name="T71" fmla="*/ 40 h 45"/>
                  <a:gd name="T72" fmla="*/ 10 w 49"/>
                  <a:gd name="T73" fmla="*/ 39 h 45"/>
                  <a:gd name="T74" fmla="*/ 7 w 49"/>
                  <a:gd name="T75" fmla="*/ 39 h 45"/>
                  <a:gd name="T76" fmla="*/ 5 w 49"/>
                  <a:gd name="T77" fmla="*/ 36 h 45"/>
                  <a:gd name="T78" fmla="*/ 3 w 49"/>
                  <a:gd name="T79" fmla="*/ 34 h 45"/>
                  <a:gd name="T80" fmla="*/ 0 w 49"/>
                  <a:gd name="T81" fmla="*/ 32 h 45"/>
                  <a:gd name="T82" fmla="*/ 0 w 49"/>
                  <a:gd name="T83" fmla="*/ 30 h 45"/>
                  <a:gd name="T84" fmla="*/ 0 w 49"/>
                  <a:gd name="T85" fmla="*/ 28 h 45"/>
                  <a:gd name="T86" fmla="*/ 1 w 49"/>
                  <a:gd name="T87" fmla="*/ 28 h 45"/>
                  <a:gd name="T88" fmla="*/ 1 w 49"/>
                  <a:gd name="T89" fmla="*/ 25 h 45"/>
                  <a:gd name="T90" fmla="*/ 4 w 49"/>
                  <a:gd name="T91" fmla="*/ 22 h 45"/>
                  <a:gd name="T92" fmla="*/ 5 w 49"/>
                  <a:gd name="T93" fmla="*/ 21 h 45"/>
                  <a:gd name="T94" fmla="*/ 7 w 49"/>
                  <a:gd name="T95" fmla="*/ 19 h 45"/>
                  <a:gd name="T96" fmla="*/ 7 w 49"/>
                  <a:gd name="T97" fmla="*/ 17 h 45"/>
                  <a:gd name="T98" fmla="*/ 10 w 49"/>
                  <a:gd name="T99" fmla="*/ 15 h 45"/>
                  <a:gd name="T100" fmla="*/ 12 w 49"/>
                  <a:gd name="T101" fmla="*/ 12 h 45"/>
                  <a:gd name="T102" fmla="*/ 15 w 49"/>
                  <a:gd name="T103" fmla="*/ 12 h 45"/>
                  <a:gd name="T104" fmla="*/ 15 w 49"/>
                  <a:gd name="T105" fmla="*/ 11 h 45"/>
                  <a:gd name="T106" fmla="*/ 16 w 49"/>
                  <a:gd name="T107" fmla="*/ 8 h 45"/>
                  <a:gd name="T108" fmla="*/ 19 w 49"/>
                  <a:gd name="T109" fmla="*/ 6 h 45"/>
                  <a:gd name="T110" fmla="*/ 22 w 49"/>
                  <a:gd name="T111" fmla="*/ 6 h 45"/>
                  <a:gd name="T112" fmla="*/ 22 w 49"/>
                  <a:gd name="T113" fmla="*/ 4 h 45"/>
                  <a:gd name="T114" fmla="*/ 23 w 49"/>
                  <a:gd name="T115" fmla="*/ 3 h 45"/>
                  <a:gd name="T116" fmla="*/ 26 w 49"/>
                  <a:gd name="T117" fmla="*/ 0 h 45"/>
                  <a:gd name="T118" fmla="*/ 29 w 49"/>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
                  <a:gd name="T181" fmla="*/ 0 h 45"/>
                  <a:gd name="T182" fmla="*/ 49 w 49"/>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 h="45">
                    <a:moveTo>
                      <a:pt x="29" y="0"/>
                    </a:moveTo>
                    <a:lnTo>
                      <a:pt x="29" y="0"/>
                    </a:lnTo>
                    <a:lnTo>
                      <a:pt x="29" y="3"/>
                    </a:lnTo>
                    <a:lnTo>
                      <a:pt x="29" y="4"/>
                    </a:lnTo>
                    <a:lnTo>
                      <a:pt x="30" y="6"/>
                    </a:lnTo>
                    <a:lnTo>
                      <a:pt x="33" y="8"/>
                    </a:lnTo>
                    <a:lnTo>
                      <a:pt x="33" y="10"/>
                    </a:lnTo>
                    <a:lnTo>
                      <a:pt x="34" y="11"/>
                    </a:lnTo>
                    <a:lnTo>
                      <a:pt x="37" y="12"/>
                    </a:lnTo>
                    <a:lnTo>
                      <a:pt x="38" y="12"/>
                    </a:lnTo>
                    <a:lnTo>
                      <a:pt x="41" y="15"/>
                    </a:lnTo>
                    <a:lnTo>
                      <a:pt x="43" y="15"/>
                    </a:lnTo>
                    <a:lnTo>
                      <a:pt x="45" y="15"/>
                    </a:lnTo>
                    <a:lnTo>
                      <a:pt x="48" y="17"/>
                    </a:lnTo>
                    <a:lnTo>
                      <a:pt x="45" y="17"/>
                    </a:lnTo>
                    <a:lnTo>
                      <a:pt x="43" y="19"/>
                    </a:lnTo>
                    <a:lnTo>
                      <a:pt x="41" y="22"/>
                    </a:lnTo>
                    <a:lnTo>
                      <a:pt x="41" y="25"/>
                    </a:lnTo>
                    <a:lnTo>
                      <a:pt x="38" y="25"/>
                    </a:lnTo>
                    <a:lnTo>
                      <a:pt x="37" y="28"/>
                    </a:lnTo>
                    <a:lnTo>
                      <a:pt x="34" y="30"/>
                    </a:lnTo>
                    <a:lnTo>
                      <a:pt x="34" y="32"/>
                    </a:lnTo>
                    <a:lnTo>
                      <a:pt x="33" y="32"/>
                    </a:lnTo>
                    <a:lnTo>
                      <a:pt x="32" y="34"/>
                    </a:lnTo>
                    <a:lnTo>
                      <a:pt x="29" y="36"/>
                    </a:lnTo>
                    <a:lnTo>
                      <a:pt x="29" y="39"/>
                    </a:lnTo>
                    <a:lnTo>
                      <a:pt x="26" y="39"/>
                    </a:lnTo>
                    <a:lnTo>
                      <a:pt x="26" y="41"/>
                    </a:lnTo>
                    <a:lnTo>
                      <a:pt x="23" y="41"/>
                    </a:lnTo>
                    <a:lnTo>
                      <a:pt x="23" y="44"/>
                    </a:lnTo>
                    <a:lnTo>
                      <a:pt x="22" y="43"/>
                    </a:lnTo>
                    <a:lnTo>
                      <a:pt x="21" y="43"/>
                    </a:lnTo>
                    <a:lnTo>
                      <a:pt x="18" y="43"/>
                    </a:lnTo>
                    <a:lnTo>
                      <a:pt x="16" y="43"/>
                    </a:lnTo>
                    <a:lnTo>
                      <a:pt x="15" y="40"/>
                    </a:lnTo>
                    <a:lnTo>
                      <a:pt x="12" y="40"/>
                    </a:lnTo>
                    <a:lnTo>
                      <a:pt x="10" y="39"/>
                    </a:lnTo>
                    <a:lnTo>
                      <a:pt x="7" y="39"/>
                    </a:lnTo>
                    <a:lnTo>
                      <a:pt x="5" y="36"/>
                    </a:lnTo>
                    <a:lnTo>
                      <a:pt x="3" y="34"/>
                    </a:lnTo>
                    <a:lnTo>
                      <a:pt x="0" y="32"/>
                    </a:lnTo>
                    <a:lnTo>
                      <a:pt x="0" y="30"/>
                    </a:lnTo>
                    <a:lnTo>
                      <a:pt x="0" y="28"/>
                    </a:lnTo>
                    <a:lnTo>
                      <a:pt x="1" y="28"/>
                    </a:lnTo>
                    <a:lnTo>
                      <a:pt x="1" y="25"/>
                    </a:lnTo>
                    <a:lnTo>
                      <a:pt x="4" y="22"/>
                    </a:lnTo>
                    <a:lnTo>
                      <a:pt x="5" y="21"/>
                    </a:lnTo>
                    <a:lnTo>
                      <a:pt x="7" y="19"/>
                    </a:lnTo>
                    <a:lnTo>
                      <a:pt x="7" y="17"/>
                    </a:lnTo>
                    <a:lnTo>
                      <a:pt x="10" y="15"/>
                    </a:lnTo>
                    <a:lnTo>
                      <a:pt x="12" y="12"/>
                    </a:lnTo>
                    <a:lnTo>
                      <a:pt x="15" y="12"/>
                    </a:lnTo>
                    <a:lnTo>
                      <a:pt x="15" y="11"/>
                    </a:lnTo>
                    <a:lnTo>
                      <a:pt x="16" y="8"/>
                    </a:lnTo>
                    <a:lnTo>
                      <a:pt x="19" y="6"/>
                    </a:lnTo>
                    <a:lnTo>
                      <a:pt x="22" y="6"/>
                    </a:lnTo>
                    <a:lnTo>
                      <a:pt x="22" y="4"/>
                    </a:lnTo>
                    <a:lnTo>
                      <a:pt x="23" y="3"/>
                    </a:lnTo>
                    <a:lnTo>
                      <a:pt x="26" y="0"/>
                    </a:lnTo>
                    <a:lnTo>
                      <a:pt x="2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39" name="Freeform 147"/>
              <p:cNvSpPr>
                <a:spLocks/>
              </p:cNvSpPr>
              <p:nvPr/>
            </p:nvSpPr>
            <p:spPr bwMode="auto">
              <a:xfrm>
                <a:off x="5316" y="2427"/>
                <a:ext cx="47" cy="42"/>
              </a:xfrm>
              <a:custGeom>
                <a:avLst/>
                <a:gdLst>
                  <a:gd name="T0" fmla="*/ 27 w 47"/>
                  <a:gd name="T1" fmla="*/ 0 h 42"/>
                  <a:gd name="T2" fmla="*/ 24 w 47"/>
                  <a:gd name="T3" fmla="*/ 0 h 42"/>
                  <a:gd name="T4" fmla="*/ 22 w 47"/>
                  <a:gd name="T5" fmla="*/ 1 h 42"/>
                  <a:gd name="T6" fmla="*/ 20 w 47"/>
                  <a:gd name="T7" fmla="*/ 3 h 42"/>
                  <a:gd name="T8" fmla="*/ 19 w 47"/>
                  <a:gd name="T9" fmla="*/ 5 h 42"/>
                  <a:gd name="T10" fmla="*/ 16 w 47"/>
                  <a:gd name="T11" fmla="*/ 7 h 42"/>
                  <a:gd name="T12" fmla="*/ 15 w 47"/>
                  <a:gd name="T13" fmla="*/ 9 h 42"/>
                  <a:gd name="T14" fmla="*/ 12 w 47"/>
                  <a:gd name="T15" fmla="*/ 11 h 42"/>
                  <a:gd name="T16" fmla="*/ 12 w 47"/>
                  <a:gd name="T17" fmla="*/ 13 h 42"/>
                  <a:gd name="T18" fmla="*/ 9 w 47"/>
                  <a:gd name="T19" fmla="*/ 15 h 42"/>
                  <a:gd name="T20" fmla="*/ 7 w 47"/>
                  <a:gd name="T21" fmla="*/ 16 h 42"/>
                  <a:gd name="T22" fmla="*/ 5 w 47"/>
                  <a:gd name="T23" fmla="*/ 19 h 42"/>
                  <a:gd name="T24" fmla="*/ 5 w 47"/>
                  <a:gd name="T25" fmla="*/ 21 h 42"/>
                  <a:gd name="T26" fmla="*/ 3 w 47"/>
                  <a:gd name="T27" fmla="*/ 21 h 42"/>
                  <a:gd name="T28" fmla="*/ 3 w 47"/>
                  <a:gd name="T29" fmla="*/ 24 h 42"/>
                  <a:gd name="T30" fmla="*/ 1 w 47"/>
                  <a:gd name="T31" fmla="*/ 25 h 42"/>
                  <a:gd name="T32" fmla="*/ 1 w 47"/>
                  <a:gd name="T33" fmla="*/ 26 h 42"/>
                  <a:gd name="T34" fmla="*/ 0 w 47"/>
                  <a:gd name="T35" fmla="*/ 26 h 42"/>
                  <a:gd name="T36" fmla="*/ 0 w 47"/>
                  <a:gd name="T37" fmla="*/ 29 h 42"/>
                  <a:gd name="T38" fmla="*/ 0 w 47"/>
                  <a:gd name="T39" fmla="*/ 30 h 42"/>
                  <a:gd name="T40" fmla="*/ 0 w 47"/>
                  <a:gd name="T41" fmla="*/ 33 h 42"/>
                  <a:gd name="T42" fmla="*/ 1 w 47"/>
                  <a:gd name="T43" fmla="*/ 34 h 42"/>
                  <a:gd name="T44" fmla="*/ 1 w 47"/>
                  <a:gd name="T45" fmla="*/ 36 h 42"/>
                  <a:gd name="T46" fmla="*/ 4 w 47"/>
                  <a:gd name="T47" fmla="*/ 38 h 42"/>
                  <a:gd name="T48" fmla="*/ 7 w 47"/>
                  <a:gd name="T49" fmla="*/ 40 h 42"/>
                  <a:gd name="T50" fmla="*/ 8 w 47"/>
                  <a:gd name="T51" fmla="*/ 40 h 42"/>
                  <a:gd name="T52" fmla="*/ 11 w 47"/>
                  <a:gd name="T53" fmla="*/ 41 h 42"/>
                  <a:gd name="T54" fmla="*/ 11 w 47"/>
                  <a:gd name="T55" fmla="*/ 40 h 42"/>
                  <a:gd name="T56" fmla="*/ 12 w 47"/>
                  <a:gd name="T57" fmla="*/ 40 h 42"/>
                  <a:gd name="T58" fmla="*/ 15 w 47"/>
                  <a:gd name="T59" fmla="*/ 38 h 42"/>
                  <a:gd name="T60" fmla="*/ 18 w 47"/>
                  <a:gd name="T61" fmla="*/ 38 h 42"/>
                  <a:gd name="T62" fmla="*/ 18 w 47"/>
                  <a:gd name="T63" fmla="*/ 36 h 42"/>
                  <a:gd name="T64" fmla="*/ 20 w 47"/>
                  <a:gd name="T65" fmla="*/ 34 h 42"/>
                  <a:gd name="T66" fmla="*/ 22 w 47"/>
                  <a:gd name="T67" fmla="*/ 32 h 42"/>
                  <a:gd name="T68" fmla="*/ 24 w 47"/>
                  <a:gd name="T69" fmla="*/ 32 h 42"/>
                  <a:gd name="T70" fmla="*/ 26 w 47"/>
                  <a:gd name="T71" fmla="*/ 29 h 42"/>
                  <a:gd name="T72" fmla="*/ 27 w 47"/>
                  <a:gd name="T73" fmla="*/ 28 h 42"/>
                  <a:gd name="T74" fmla="*/ 30 w 47"/>
                  <a:gd name="T75" fmla="*/ 25 h 42"/>
                  <a:gd name="T76" fmla="*/ 32 w 47"/>
                  <a:gd name="T77" fmla="*/ 25 h 42"/>
                  <a:gd name="T78" fmla="*/ 32 w 47"/>
                  <a:gd name="T79" fmla="*/ 24 h 42"/>
                  <a:gd name="T80" fmla="*/ 35 w 47"/>
                  <a:gd name="T81" fmla="*/ 21 h 42"/>
                  <a:gd name="T82" fmla="*/ 37 w 47"/>
                  <a:gd name="T83" fmla="*/ 19 h 42"/>
                  <a:gd name="T84" fmla="*/ 39 w 47"/>
                  <a:gd name="T85" fmla="*/ 19 h 42"/>
                  <a:gd name="T86" fmla="*/ 39 w 47"/>
                  <a:gd name="T87" fmla="*/ 16 h 42"/>
                  <a:gd name="T88" fmla="*/ 42 w 47"/>
                  <a:gd name="T89" fmla="*/ 16 h 42"/>
                  <a:gd name="T90" fmla="*/ 45 w 47"/>
                  <a:gd name="T91" fmla="*/ 13 h 42"/>
                  <a:gd name="T92" fmla="*/ 46 w 47"/>
                  <a:gd name="T93" fmla="*/ 13 h 42"/>
                  <a:gd name="T94" fmla="*/ 43 w 47"/>
                  <a:gd name="T95" fmla="*/ 11 h 42"/>
                  <a:gd name="T96" fmla="*/ 41 w 47"/>
                  <a:gd name="T97" fmla="*/ 11 h 42"/>
                  <a:gd name="T98" fmla="*/ 38 w 47"/>
                  <a:gd name="T99" fmla="*/ 9 h 42"/>
                  <a:gd name="T100" fmla="*/ 37 w 47"/>
                  <a:gd name="T101" fmla="*/ 9 h 42"/>
                  <a:gd name="T102" fmla="*/ 34 w 47"/>
                  <a:gd name="T103" fmla="*/ 8 h 42"/>
                  <a:gd name="T104" fmla="*/ 32 w 47"/>
                  <a:gd name="T105" fmla="*/ 8 h 42"/>
                  <a:gd name="T106" fmla="*/ 31 w 47"/>
                  <a:gd name="T107" fmla="*/ 5 h 42"/>
                  <a:gd name="T108" fmla="*/ 28 w 47"/>
                  <a:gd name="T109" fmla="*/ 3 h 42"/>
                  <a:gd name="T110" fmla="*/ 27 w 47"/>
                  <a:gd name="T111" fmla="*/ 0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42"/>
                  <a:gd name="T170" fmla="*/ 47 w 47"/>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42">
                    <a:moveTo>
                      <a:pt x="27" y="0"/>
                    </a:moveTo>
                    <a:lnTo>
                      <a:pt x="24" y="0"/>
                    </a:lnTo>
                    <a:lnTo>
                      <a:pt x="22" y="1"/>
                    </a:lnTo>
                    <a:lnTo>
                      <a:pt x="20" y="3"/>
                    </a:lnTo>
                    <a:lnTo>
                      <a:pt x="19" y="5"/>
                    </a:lnTo>
                    <a:lnTo>
                      <a:pt x="16" y="7"/>
                    </a:lnTo>
                    <a:lnTo>
                      <a:pt x="15" y="9"/>
                    </a:lnTo>
                    <a:lnTo>
                      <a:pt x="12" y="11"/>
                    </a:lnTo>
                    <a:lnTo>
                      <a:pt x="12" y="13"/>
                    </a:lnTo>
                    <a:lnTo>
                      <a:pt x="9" y="15"/>
                    </a:lnTo>
                    <a:lnTo>
                      <a:pt x="7" y="16"/>
                    </a:lnTo>
                    <a:lnTo>
                      <a:pt x="5" y="19"/>
                    </a:lnTo>
                    <a:lnTo>
                      <a:pt x="5" y="21"/>
                    </a:lnTo>
                    <a:lnTo>
                      <a:pt x="3" y="21"/>
                    </a:lnTo>
                    <a:lnTo>
                      <a:pt x="3" y="24"/>
                    </a:lnTo>
                    <a:lnTo>
                      <a:pt x="1" y="25"/>
                    </a:lnTo>
                    <a:lnTo>
                      <a:pt x="1" y="26"/>
                    </a:lnTo>
                    <a:lnTo>
                      <a:pt x="0" y="26"/>
                    </a:lnTo>
                    <a:lnTo>
                      <a:pt x="0" y="29"/>
                    </a:lnTo>
                    <a:lnTo>
                      <a:pt x="0" y="30"/>
                    </a:lnTo>
                    <a:lnTo>
                      <a:pt x="0" y="33"/>
                    </a:lnTo>
                    <a:lnTo>
                      <a:pt x="1" y="34"/>
                    </a:lnTo>
                    <a:lnTo>
                      <a:pt x="1" y="36"/>
                    </a:lnTo>
                    <a:lnTo>
                      <a:pt x="4" y="38"/>
                    </a:lnTo>
                    <a:lnTo>
                      <a:pt x="7" y="40"/>
                    </a:lnTo>
                    <a:lnTo>
                      <a:pt x="8" y="40"/>
                    </a:lnTo>
                    <a:lnTo>
                      <a:pt x="11" y="41"/>
                    </a:lnTo>
                    <a:lnTo>
                      <a:pt x="11" y="40"/>
                    </a:lnTo>
                    <a:lnTo>
                      <a:pt x="12" y="40"/>
                    </a:lnTo>
                    <a:lnTo>
                      <a:pt x="15" y="38"/>
                    </a:lnTo>
                    <a:lnTo>
                      <a:pt x="18" y="38"/>
                    </a:lnTo>
                    <a:lnTo>
                      <a:pt x="18" y="36"/>
                    </a:lnTo>
                    <a:lnTo>
                      <a:pt x="20" y="34"/>
                    </a:lnTo>
                    <a:lnTo>
                      <a:pt x="22" y="32"/>
                    </a:lnTo>
                    <a:lnTo>
                      <a:pt x="24" y="32"/>
                    </a:lnTo>
                    <a:lnTo>
                      <a:pt x="26" y="29"/>
                    </a:lnTo>
                    <a:lnTo>
                      <a:pt x="27" y="28"/>
                    </a:lnTo>
                    <a:lnTo>
                      <a:pt x="30" y="25"/>
                    </a:lnTo>
                    <a:lnTo>
                      <a:pt x="32" y="25"/>
                    </a:lnTo>
                    <a:lnTo>
                      <a:pt x="32" y="24"/>
                    </a:lnTo>
                    <a:lnTo>
                      <a:pt x="35" y="21"/>
                    </a:lnTo>
                    <a:lnTo>
                      <a:pt x="37" y="19"/>
                    </a:lnTo>
                    <a:lnTo>
                      <a:pt x="39" y="19"/>
                    </a:lnTo>
                    <a:lnTo>
                      <a:pt x="39" y="16"/>
                    </a:lnTo>
                    <a:lnTo>
                      <a:pt x="42" y="16"/>
                    </a:lnTo>
                    <a:lnTo>
                      <a:pt x="45" y="13"/>
                    </a:lnTo>
                    <a:lnTo>
                      <a:pt x="46" y="13"/>
                    </a:lnTo>
                    <a:lnTo>
                      <a:pt x="43" y="11"/>
                    </a:lnTo>
                    <a:lnTo>
                      <a:pt x="41" y="11"/>
                    </a:lnTo>
                    <a:lnTo>
                      <a:pt x="38" y="9"/>
                    </a:lnTo>
                    <a:lnTo>
                      <a:pt x="37" y="9"/>
                    </a:lnTo>
                    <a:lnTo>
                      <a:pt x="34" y="8"/>
                    </a:lnTo>
                    <a:lnTo>
                      <a:pt x="32" y="8"/>
                    </a:lnTo>
                    <a:lnTo>
                      <a:pt x="31" y="5"/>
                    </a:lnTo>
                    <a:lnTo>
                      <a:pt x="28" y="3"/>
                    </a:lnTo>
                    <a:lnTo>
                      <a:pt x="27"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0" name="Freeform 148"/>
              <p:cNvSpPr>
                <a:spLocks/>
              </p:cNvSpPr>
              <p:nvPr/>
            </p:nvSpPr>
            <p:spPr bwMode="auto">
              <a:xfrm>
                <a:off x="5267" y="2472"/>
                <a:ext cx="53" cy="55"/>
              </a:xfrm>
              <a:custGeom>
                <a:avLst/>
                <a:gdLst>
                  <a:gd name="T0" fmla="*/ 37 w 53"/>
                  <a:gd name="T1" fmla="*/ 0 h 55"/>
                  <a:gd name="T2" fmla="*/ 39 w 53"/>
                  <a:gd name="T3" fmla="*/ 4 h 55"/>
                  <a:gd name="T4" fmla="*/ 42 w 53"/>
                  <a:gd name="T5" fmla="*/ 9 h 55"/>
                  <a:gd name="T6" fmla="*/ 46 w 53"/>
                  <a:gd name="T7" fmla="*/ 11 h 55"/>
                  <a:gd name="T8" fmla="*/ 49 w 53"/>
                  <a:gd name="T9" fmla="*/ 11 h 55"/>
                  <a:gd name="T10" fmla="*/ 49 w 53"/>
                  <a:gd name="T11" fmla="*/ 13 h 55"/>
                  <a:gd name="T12" fmla="*/ 45 w 53"/>
                  <a:gd name="T13" fmla="*/ 17 h 55"/>
                  <a:gd name="T14" fmla="*/ 42 w 53"/>
                  <a:gd name="T15" fmla="*/ 23 h 55"/>
                  <a:gd name="T16" fmla="*/ 39 w 53"/>
                  <a:gd name="T17" fmla="*/ 27 h 55"/>
                  <a:gd name="T18" fmla="*/ 37 w 53"/>
                  <a:gd name="T19" fmla="*/ 30 h 55"/>
                  <a:gd name="T20" fmla="*/ 31 w 53"/>
                  <a:gd name="T21" fmla="*/ 36 h 55"/>
                  <a:gd name="T22" fmla="*/ 30 w 53"/>
                  <a:gd name="T23" fmla="*/ 38 h 55"/>
                  <a:gd name="T24" fmla="*/ 25 w 53"/>
                  <a:gd name="T25" fmla="*/ 43 h 55"/>
                  <a:gd name="T26" fmla="*/ 22 w 53"/>
                  <a:gd name="T27" fmla="*/ 45 h 55"/>
                  <a:gd name="T28" fmla="*/ 18 w 53"/>
                  <a:gd name="T29" fmla="*/ 48 h 55"/>
                  <a:gd name="T30" fmla="*/ 15 w 53"/>
                  <a:gd name="T31" fmla="*/ 51 h 55"/>
                  <a:gd name="T32" fmla="*/ 11 w 53"/>
                  <a:gd name="T33" fmla="*/ 51 h 55"/>
                  <a:gd name="T34" fmla="*/ 8 w 53"/>
                  <a:gd name="T35" fmla="*/ 53 h 55"/>
                  <a:gd name="T36" fmla="*/ 4 w 53"/>
                  <a:gd name="T37" fmla="*/ 53 h 55"/>
                  <a:gd name="T38" fmla="*/ 0 w 53"/>
                  <a:gd name="T39" fmla="*/ 48 h 55"/>
                  <a:gd name="T40" fmla="*/ 3 w 53"/>
                  <a:gd name="T41" fmla="*/ 44 h 55"/>
                  <a:gd name="T42" fmla="*/ 4 w 53"/>
                  <a:gd name="T43" fmla="*/ 43 h 55"/>
                  <a:gd name="T44" fmla="*/ 6 w 53"/>
                  <a:gd name="T45" fmla="*/ 40 h 55"/>
                  <a:gd name="T46" fmla="*/ 8 w 53"/>
                  <a:gd name="T47" fmla="*/ 37 h 55"/>
                  <a:gd name="T48" fmla="*/ 10 w 53"/>
                  <a:gd name="T49" fmla="*/ 33 h 55"/>
                  <a:gd name="T50" fmla="*/ 13 w 53"/>
                  <a:gd name="T51" fmla="*/ 30 h 55"/>
                  <a:gd name="T52" fmla="*/ 14 w 53"/>
                  <a:gd name="T53" fmla="*/ 26 h 55"/>
                  <a:gd name="T54" fmla="*/ 18 w 53"/>
                  <a:gd name="T55" fmla="*/ 24 h 55"/>
                  <a:gd name="T56" fmla="*/ 18 w 53"/>
                  <a:gd name="T57" fmla="*/ 18 h 55"/>
                  <a:gd name="T58" fmla="*/ 21 w 53"/>
                  <a:gd name="T59" fmla="*/ 16 h 55"/>
                  <a:gd name="T60" fmla="*/ 24 w 53"/>
                  <a:gd name="T61" fmla="*/ 14 h 55"/>
                  <a:gd name="T62" fmla="*/ 25 w 53"/>
                  <a:gd name="T63" fmla="*/ 11 h 55"/>
                  <a:gd name="T64" fmla="*/ 28 w 53"/>
                  <a:gd name="T65" fmla="*/ 9 h 55"/>
                  <a:gd name="T66" fmla="*/ 31 w 53"/>
                  <a:gd name="T67" fmla="*/ 6 h 55"/>
                  <a:gd name="T68" fmla="*/ 32 w 53"/>
                  <a:gd name="T69" fmla="*/ 3 h 55"/>
                  <a:gd name="T70" fmla="*/ 37 w 53"/>
                  <a:gd name="T71" fmla="*/ 0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
                  <a:gd name="T109" fmla="*/ 0 h 55"/>
                  <a:gd name="T110" fmla="*/ 53 w 53"/>
                  <a:gd name="T111" fmla="*/ 55 h 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 h="55">
                    <a:moveTo>
                      <a:pt x="37" y="0"/>
                    </a:moveTo>
                    <a:lnTo>
                      <a:pt x="37" y="0"/>
                    </a:lnTo>
                    <a:lnTo>
                      <a:pt x="37" y="3"/>
                    </a:lnTo>
                    <a:lnTo>
                      <a:pt x="39" y="4"/>
                    </a:lnTo>
                    <a:lnTo>
                      <a:pt x="39" y="6"/>
                    </a:lnTo>
                    <a:lnTo>
                      <a:pt x="42" y="9"/>
                    </a:lnTo>
                    <a:lnTo>
                      <a:pt x="44" y="9"/>
                    </a:lnTo>
                    <a:lnTo>
                      <a:pt x="46" y="11"/>
                    </a:lnTo>
                    <a:lnTo>
                      <a:pt x="48" y="11"/>
                    </a:lnTo>
                    <a:lnTo>
                      <a:pt x="49" y="11"/>
                    </a:lnTo>
                    <a:lnTo>
                      <a:pt x="52" y="13"/>
                    </a:lnTo>
                    <a:lnTo>
                      <a:pt x="49" y="13"/>
                    </a:lnTo>
                    <a:lnTo>
                      <a:pt x="46" y="16"/>
                    </a:lnTo>
                    <a:lnTo>
                      <a:pt x="45" y="17"/>
                    </a:lnTo>
                    <a:lnTo>
                      <a:pt x="45" y="20"/>
                    </a:lnTo>
                    <a:lnTo>
                      <a:pt x="42" y="23"/>
                    </a:lnTo>
                    <a:lnTo>
                      <a:pt x="41" y="26"/>
                    </a:lnTo>
                    <a:lnTo>
                      <a:pt x="39" y="27"/>
                    </a:lnTo>
                    <a:lnTo>
                      <a:pt x="39" y="30"/>
                    </a:lnTo>
                    <a:lnTo>
                      <a:pt x="37" y="30"/>
                    </a:lnTo>
                    <a:lnTo>
                      <a:pt x="34" y="33"/>
                    </a:lnTo>
                    <a:lnTo>
                      <a:pt x="31" y="36"/>
                    </a:lnTo>
                    <a:lnTo>
                      <a:pt x="31" y="37"/>
                    </a:lnTo>
                    <a:lnTo>
                      <a:pt x="30" y="38"/>
                    </a:lnTo>
                    <a:lnTo>
                      <a:pt x="27" y="41"/>
                    </a:lnTo>
                    <a:lnTo>
                      <a:pt x="25" y="43"/>
                    </a:lnTo>
                    <a:lnTo>
                      <a:pt x="25" y="45"/>
                    </a:lnTo>
                    <a:lnTo>
                      <a:pt x="22" y="45"/>
                    </a:lnTo>
                    <a:lnTo>
                      <a:pt x="20" y="48"/>
                    </a:lnTo>
                    <a:lnTo>
                      <a:pt x="18" y="48"/>
                    </a:lnTo>
                    <a:lnTo>
                      <a:pt x="18" y="51"/>
                    </a:lnTo>
                    <a:lnTo>
                      <a:pt x="15" y="51"/>
                    </a:lnTo>
                    <a:lnTo>
                      <a:pt x="14" y="51"/>
                    </a:lnTo>
                    <a:lnTo>
                      <a:pt x="11" y="51"/>
                    </a:lnTo>
                    <a:lnTo>
                      <a:pt x="11" y="54"/>
                    </a:lnTo>
                    <a:lnTo>
                      <a:pt x="8" y="53"/>
                    </a:lnTo>
                    <a:lnTo>
                      <a:pt x="7" y="53"/>
                    </a:lnTo>
                    <a:lnTo>
                      <a:pt x="4" y="53"/>
                    </a:lnTo>
                    <a:lnTo>
                      <a:pt x="3" y="51"/>
                    </a:lnTo>
                    <a:lnTo>
                      <a:pt x="0" y="48"/>
                    </a:lnTo>
                    <a:lnTo>
                      <a:pt x="0" y="45"/>
                    </a:lnTo>
                    <a:lnTo>
                      <a:pt x="3" y="44"/>
                    </a:lnTo>
                    <a:lnTo>
                      <a:pt x="3" y="43"/>
                    </a:lnTo>
                    <a:lnTo>
                      <a:pt x="4" y="43"/>
                    </a:lnTo>
                    <a:lnTo>
                      <a:pt x="4" y="40"/>
                    </a:lnTo>
                    <a:lnTo>
                      <a:pt x="6" y="40"/>
                    </a:lnTo>
                    <a:lnTo>
                      <a:pt x="6" y="37"/>
                    </a:lnTo>
                    <a:lnTo>
                      <a:pt x="8" y="37"/>
                    </a:lnTo>
                    <a:lnTo>
                      <a:pt x="8" y="36"/>
                    </a:lnTo>
                    <a:lnTo>
                      <a:pt x="10" y="33"/>
                    </a:lnTo>
                    <a:lnTo>
                      <a:pt x="10" y="30"/>
                    </a:lnTo>
                    <a:lnTo>
                      <a:pt x="13" y="30"/>
                    </a:lnTo>
                    <a:lnTo>
                      <a:pt x="13" y="27"/>
                    </a:lnTo>
                    <a:lnTo>
                      <a:pt x="14" y="26"/>
                    </a:lnTo>
                    <a:lnTo>
                      <a:pt x="15" y="24"/>
                    </a:lnTo>
                    <a:lnTo>
                      <a:pt x="18" y="24"/>
                    </a:lnTo>
                    <a:lnTo>
                      <a:pt x="18" y="21"/>
                    </a:lnTo>
                    <a:lnTo>
                      <a:pt x="18" y="18"/>
                    </a:lnTo>
                    <a:lnTo>
                      <a:pt x="18" y="16"/>
                    </a:lnTo>
                    <a:lnTo>
                      <a:pt x="21" y="16"/>
                    </a:lnTo>
                    <a:lnTo>
                      <a:pt x="21" y="14"/>
                    </a:lnTo>
                    <a:lnTo>
                      <a:pt x="24" y="14"/>
                    </a:lnTo>
                    <a:lnTo>
                      <a:pt x="24" y="11"/>
                    </a:lnTo>
                    <a:lnTo>
                      <a:pt x="25" y="11"/>
                    </a:lnTo>
                    <a:lnTo>
                      <a:pt x="25" y="9"/>
                    </a:lnTo>
                    <a:lnTo>
                      <a:pt x="28" y="9"/>
                    </a:lnTo>
                    <a:lnTo>
                      <a:pt x="28" y="6"/>
                    </a:lnTo>
                    <a:lnTo>
                      <a:pt x="31" y="6"/>
                    </a:lnTo>
                    <a:lnTo>
                      <a:pt x="31" y="4"/>
                    </a:lnTo>
                    <a:lnTo>
                      <a:pt x="32" y="3"/>
                    </a:lnTo>
                    <a:lnTo>
                      <a:pt x="35" y="0"/>
                    </a:lnTo>
                    <a:lnTo>
                      <a:pt x="37"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1" name="Freeform 149"/>
              <p:cNvSpPr>
                <a:spLocks/>
              </p:cNvSpPr>
              <p:nvPr/>
            </p:nvSpPr>
            <p:spPr bwMode="auto">
              <a:xfrm>
                <a:off x="5184" y="1805"/>
                <a:ext cx="71" cy="59"/>
              </a:xfrm>
              <a:custGeom>
                <a:avLst/>
                <a:gdLst>
                  <a:gd name="T0" fmla="*/ 4 w 71"/>
                  <a:gd name="T1" fmla="*/ 1 h 59"/>
                  <a:gd name="T2" fmla="*/ 10 w 71"/>
                  <a:gd name="T3" fmla="*/ 0 h 59"/>
                  <a:gd name="T4" fmla="*/ 18 w 71"/>
                  <a:gd name="T5" fmla="*/ 0 h 59"/>
                  <a:gd name="T6" fmla="*/ 23 w 71"/>
                  <a:gd name="T7" fmla="*/ 1 h 59"/>
                  <a:gd name="T8" fmla="*/ 32 w 71"/>
                  <a:gd name="T9" fmla="*/ 3 h 59"/>
                  <a:gd name="T10" fmla="*/ 36 w 71"/>
                  <a:gd name="T11" fmla="*/ 4 h 59"/>
                  <a:gd name="T12" fmla="*/ 42 w 71"/>
                  <a:gd name="T13" fmla="*/ 8 h 59"/>
                  <a:gd name="T14" fmla="*/ 47 w 71"/>
                  <a:gd name="T15" fmla="*/ 11 h 59"/>
                  <a:gd name="T16" fmla="*/ 51 w 71"/>
                  <a:gd name="T17" fmla="*/ 17 h 59"/>
                  <a:gd name="T18" fmla="*/ 54 w 71"/>
                  <a:gd name="T19" fmla="*/ 20 h 59"/>
                  <a:gd name="T20" fmla="*/ 58 w 71"/>
                  <a:gd name="T21" fmla="*/ 25 h 59"/>
                  <a:gd name="T22" fmla="*/ 60 w 71"/>
                  <a:gd name="T23" fmla="*/ 30 h 59"/>
                  <a:gd name="T24" fmla="*/ 64 w 71"/>
                  <a:gd name="T25" fmla="*/ 35 h 59"/>
                  <a:gd name="T26" fmla="*/ 64 w 71"/>
                  <a:gd name="T27" fmla="*/ 40 h 59"/>
                  <a:gd name="T28" fmla="*/ 67 w 71"/>
                  <a:gd name="T29" fmla="*/ 45 h 59"/>
                  <a:gd name="T30" fmla="*/ 67 w 71"/>
                  <a:gd name="T31" fmla="*/ 51 h 59"/>
                  <a:gd name="T32" fmla="*/ 70 w 71"/>
                  <a:gd name="T33" fmla="*/ 58 h 59"/>
                  <a:gd name="T34" fmla="*/ 66 w 71"/>
                  <a:gd name="T35" fmla="*/ 55 h 59"/>
                  <a:gd name="T36" fmla="*/ 64 w 71"/>
                  <a:gd name="T37" fmla="*/ 52 h 59"/>
                  <a:gd name="T38" fmla="*/ 60 w 71"/>
                  <a:gd name="T39" fmla="*/ 51 h 59"/>
                  <a:gd name="T40" fmla="*/ 58 w 71"/>
                  <a:gd name="T41" fmla="*/ 48 h 59"/>
                  <a:gd name="T42" fmla="*/ 53 w 71"/>
                  <a:gd name="T43" fmla="*/ 45 h 59"/>
                  <a:gd name="T44" fmla="*/ 50 w 71"/>
                  <a:gd name="T45" fmla="*/ 45 h 59"/>
                  <a:gd name="T46" fmla="*/ 44 w 71"/>
                  <a:gd name="T47" fmla="*/ 42 h 59"/>
                  <a:gd name="T48" fmla="*/ 42 w 71"/>
                  <a:gd name="T49" fmla="*/ 42 h 59"/>
                  <a:gd name="T50" fmla="*/ 36 w 71"/>
                  <a:gd name="T51" fmla="*/ 40 h 59"/>
                  <a:gd name="T52" fmla="*/ 32 w 71"/>
                  <a:gd name="T53" fmla="*/ 40 h 59"/>
                  <a:gd name="T54" fmla="*/ 26 w 71"/>
                  <a:gd name="T55" fmla="*/ 40 h 59"/>
                  <a:gd name="T56" fmla="*/ 23 w 71"/>
                  <a:gd name="T57" fmla="*/ 40 h 59"/>
                  <a:gd name="T58" fmla="*/ 19 w 71"/>
                  <a:gd name="T59" fmla="*/ 40 h 59"/>
                  <a:gd name="T60" fmla="*/ 16 w 71"/>
                  <a:gd name="T61" fmla="*/ 40 h 59"/>
                  <a:gd name="T62" fmla="*/ 12 w 71"/>
                  <a:gd name="T63" fmla="*/ 41 h 59"/>
                  <a:gd name="T64" fmla="*/ 9 w 71"/>
                  <a:gd name="T65" fmla="*/ 44 h 59"/>
                  <a:gd name="T66" fmla="*/ 6 w 71"/>
                  <a:gd name="T67" fmla="*/ 40 h 59"/>
                  <a:gd name="T68" fmla="*/ 4 w 71"/>
                  <a:gd name="T69" fmla="*/ 37 h 59"/>
                  <a:gd name="T70" fmla="*/ 1 w 71"/>
                  <a:gd name="T71" fmla="*/ 34 h 59"/>
                  <a:gd name="T72" fmla="*/ 1 w 71"/>
                  <a:gd name="T73" fmla="*/ 31 h 59"/>
                  <a:gd name="T74" fmla="*/ 0 w 71"/>
                  <a:gd name="T75" fmla="*/ 27 h 59"/>
                  <a:gd name="T76" fmla="*/ 0 w 71"/>
                  <a:gd name="T77" fmla="*/ 24 h 59"/>
                  <a:gd name="T78" fmla="*/ 0 w 71"/>
                  <a:gd name="T79" fmla="*/ 20 h 59"/>
                  <a:gd name="T80" fmla="*/ 0 w 71"/>
                  <a:gd name="T81" fmla="*/ 18 h 59"/>
                  <a:gd name="T82" fmla="*/ 0 w 71"/>
                  <a:gd name="T83" fmla="*/ 13 h 59"/>
                  <a:gd name="T84" fmla="*/ 0 w 71"/>
                  <a:gd name="T85" fmla="*/ 10 h 59"/>
                  <a:gd name="T86" fmla="*/ 0 w 71"/>
                  <a:gd name="T87" fmla="*/ 8 h 59"/>
                  <a:gd name="T88" fmla="*/ 3 w 71"/>
                  <a:gd name="T89" fmla="*/ 6 h 59"/>
                  <a:gd name="T90" fmla="*/ 3 w 71"/>
                  <a:gd name="T91" fmla="*/ 3 h 59"/>
                  <a:gd name="T92" fmla="*/ 3 w 71"/>
                  <a:gd name="T93" fmla="*/ 1 h 59"/>
                  <a:gd name="T94" fmla="*/ 4 w 71"/>
                  <a:gd name="T95" fmla="*/ 1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59"/>
                  <a:gd name="T146" fmla="*/ 71 w 71"/>
                  <a:gd name="T147" fmla="*/ 59 h 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59">
                    <a:moveTo>
                      <a:pt x="4" y="1"/>
                    </a:moveTo>
                    <a:lnTo>
                      <a:pt x="10" y="0"/>
                    </a:lnTo>
                    <a:lnTo>
                      <a:pt x="18" y="0"/>
                    </a:lnTo>
                    <a:lnTo>
                      <a:pt x="23" y="1"/>
                    </a:lnTo>
                    <a:lnTo>
                      <a:pt x="32" y="3"/>
                    </a:lnTo>
                    <a:lnTo>
                      <a:pt x="36" y="4"/>
                    </a:lnTo>
                    <a:lnTo>
                      <a:pt x="42" y="8"/>
                    </a:lnTo>
                    <a:lnTo>
                      <a:pt x="47" y="11"/>
                    </a:lnTo>
                    <a:lnTo>
                      <a:pt x="51" y="17"/>
                    </a:lnTo>
                    <a:lnTo>
                      <a:pt x="54" y="20"/>
                    </a:lnTo>
                    <a:lnTo>
                      <a:pt x="58" y="25"/>
                    </a:lnTo>
                    <a:lnTo>
                      <a:pt x="60" y="30"/>
                    </a:lnTo>
                    <a:lnTo>
                      <a:pt x="64" y="35"/>
                    </a:lnTo>
                    <a:lnTo>
                      <a:pt x="64" y="40"/>
                    </a:lnTo>
                    <a:lnTo>
                      <a:pt x="67" y="45"/>
                    </a:lnTo>
                    <a:lnTo>
                      <a:pt x="67" y="51"/>
                    </a:lnTo>
                    <a:lnTo>
                      <a:pt x="70" y="58"/>
                    </a:lnTo>
                    <a:lnTo>
                      <a:pt x="66" y="55"/>
                    </a:lnTo>
                    <a:lnTo>
                      <a:pt x="64" y="52"/>
                    </a:lnTo>
                    <a:lnTo>
                      <a:pt x="60" y="51"/>
                    </a:lnTo>
                    <a:lnTo>
                      <a:pt x="58" y="48"/>
                    </a:lnTo>
                    <a:lnTo>
                      <a:pt x="53" y="45"/>
                    </a:lnTo>
                    <a:lnTo>
                      <a:pt x="50" y="45"/>
                    </a:lnTo>
                    <a:lnTo>
                      <a:pt x="44" y="42"/>
                    </a:lnTo>
                    <a:lnTo>
                      <a:pt x="42" y="42"/>
                    </a:lnTo>
                    <a:lnTo>
                      <a:pt x="36" y="40"/>
                    </a:lnTo>
                    <a:lnTo>
                      <a:pt x="32" y="40"/>
                    </a:lnTo>
                    <a:lnTo>
                      <a:pt x="26" y="40"/>
                    </a:lnTo>
                    <a:lnTo>
                      <a:pt x="23" y="40"/>
                    </a:lnTo>
                    <a:lnTo>
                      <a:pt x="19" y="40"/>
                    </a:lnTo>
                    <a:lnTo>
                      <a:pt x="16" y="40"/>
                    </a:lnTo>
                    <a:lnTo>
                      <a:pt x="12" y="41"/>
                    </a:lnTo>
                    <a:lnTo>
                      <a:pt x="9" y="44"/>
                    </a:lnTo>
                    <a:lnTo>
                      <a:pt x="6" y="40"/>
                    </a:lnTo>
                    <a:lnTo>
                      <a:pt x="4" y="37"/>
                    </a:lnTo>
                    <a:lnTo>
                      <a:pt x="1" y="34"/>
                    </a:lnTo>
                    <a:lnTo>
                      <a:pt x="1" y="31"/>
                    </a:lnTo>
                    <a:lnTo>
                      <a:pt x="0" y="27"/>
                    </a:lnTo>
                    <a:lnTo>
                      <a:pt x="0" y="24"/>
                    </a:lnTo>
                    <a:lnTo>
                      <a:pt x="0" y="20"/>
                    </a:lnTo>
                    <a:lnTo>
                      <a:pt x="0" y="18"/>
                    </a:lnTo>
                    <a:lnTo>
                      <a:pt x="0" y="13"/>
                    </a:lnTo>
                    <a:lnTo>
                      <a:pt x="0" y="10"/>
                    </a:lnTo>
                    <a:lnTo>
                      <a:pt x="0" y="8"/>
                    </a:lnTo>
                    <a:lnTo>
                      <a:pt x="3" y="6"/>
                    </a:lnTo>
                    <a:lnTo>
                      <a:pt x="3" y="3"/>
                    </a:lnTo>
                    <a:lnTo>
                      <a:pt x="3" y="1"/>
                    </a:lnTo>
                    <a:lnTo>
                      <a:pt x="4"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2" name="Freeform 150"/>
              <p:cNvSpPr>
                <a:spLocks/>
              </p:cNvSpPr>
              <p:nvPr/>
            </p:nvSpPr>
            <p:spPr bwMode="auto">
              <a:xfrm>
                <a:off x="5069" y="1815"/>
                <a:ext cx="56" cy="73"/>
              </a:xfrm>
              <a:custGeom>
                <a:avLst/>
                <a:gdLst>
                  <a:gd name="T0" fmla="*/ 55 w 56"/>
                  <a:gd name="T1" fmla="*/ 0 h 73"/>
                  <a:gd name="T2" fmla="*/ 55 w 56"/>
                  <a:gd name="T3" fmla="*/ 3 h 73"/>
                  <a:gd name="T4" fmla="*/ 55 w 56"/>
                  <a:gd name="T5" fmla="*/ 6 h 73"/>
                  <a:gd name="T6" fmla="*/ 55 w 56"/>
                  <a:gd name="T7" fmla="*/ 9 h 73"/>
                  <a:gd name="T8" fmla="*/ 55 w 56"/>
                  <a:gd name="T9" fmla="*/ 12 h 73"/>
                  <a:gd name="T10" fmla="*/ 54 w 56"/>
                  <a:gd name="T11" fmla="*/ 15 h 73"/>
                  <a:gd name="T12" fmla="*/ 54 w 56"/>
                  <a:gd name="T13" fmla="*/ 18 h 73"/>
                  <a:gd name="T14" fmla="*/ 54 w 56"/>
                  <a:gd name="T15" fmla="*/ 21 h 73"/>
                  <a:gd name="T16" fmla="*/ 54 w 56"/>
                  <a:gd name="T17" fmla="*/ 26 h 73"/>
                  <a:gd name="T18" fmla="*/ 52 w 56"/>
                  <a:gd name="T19" fmla="*/ 28 h 73"/>
                  <a:gd name="T20" fmla="*/ 52 w 56"/>
                  <a:gd name="T21" fmla="*/ 31 h 73"/>
                  <a:gd name="T22" fmla="*/ 51 w 56"/>
                  <a:gd name="T23" fmla="*/ 34 h 73"/>
                  <a:gd name="T24" fmla="*/ 51 w 56"/>
                  <a:gd name="T25" fmla="*/ 37 h 73"/>
                  <a:gd name="T26" fmla="*/ 49 w 56"/>
                  <a:gd name="T27" fmla="*/ 37 h 73"/>
                  <a:gd name="T28" fmla="*/ 49 w 56"/>
                  <a:gd name="T29" fmla="*/ 40 h 73"/>
                  <a:gd name="T30" fmla="*/ 49 w 56"/>
                  <a:gd name="T31" fmla="*/ 41 h 73"/>
                  <a:gd name="T32" fmla="*/ 44 w 56"/>
                  <a:gd name="T33" fmla="*/ 41 h 73"/>
                  <a:gd name="T34" fmla="*/ 38 w 56"/>
                  <a:gd name="T35" fmla="*/ 41 h 73"/>
                  <a:gd name="T36" fmla="*/ 34 w 56"/>
                  <a:gd name="T37" fmla="*/ 41 h 73"/>
                  <a:gd name="T38" fmla="*/ 31 w 56"/>
                  <a:gd name="T39" fmla="*/ 43 h 73"/>
                  <a:gd name="T40" fmla="*/ 25 w 56"/>
                  <a:gd name="T41" fmla="*/ 43 h 73"/>
                  <a:gd name="T42" fmla="*/ 23 w 56"/>
                  <a:gd name="T43" fmla="*/ 44 h 73"/>
                  <a:gd name="T44" fmla="*/ 21 w 56"/>
                  <a:gd name="T45" fmla="*/ 46 h 73"/>
                  <a:gd name="T46" fmla="*/ 18 w 56"/>
                  <a:gd name="T47" fmla="*/ 48 h 73"/>
                  <a:gd name="T48" fmla="*/ 16 w 56"/>
                  <a:gd name="T49" fmla="*/ 50 h 73"/>
                  <a:gd name="T50" fmla="*/ 13 w 56"/>
                  <a:gd name="T51" fmla="*/ 51 h 73"/>
                  <a:gd name="T52" fmla="*/ 11 w 56"/>
                  <a:gd name="T53" fmla="*/ 54 h 73"/>
                  <a:gd name="T54" fmla="*/ 10 w 56"/>
                  <a:gd name="T55" fmla="*/ 57 h 73"/>
                  <a:gd name="T56" fmla="*/ 7 w 56"/>
                  <a:gd name="T57" fmla="*/ 60 h 73"/>
                  <a:gd name="T58" fmla="*/ 7 w 56"/>
                  <a:gd name="T59" fmla="*/ 65 h 73"/>
                  <a:gd name="T60" fmla="*/ 6 w 56"/>
                  <a:gd name="T61" fmla="*/ 68 h 73"/>
                  <a:gd name="T62" fmla="*/ 6 w 56"/>
                  <a:gd name="T63" fmla="*/ 72 h 73"/>
                  <a:gd name="T64" fmla="*/ 3 w 56"/>
                  <a:gd name="T65" fmla="*/ 66 h 73"/>
                  <a:gd name="T66" fmla="*/ 1 w 56"/>
                  <a:gd name="T67" fmla="*/ 62 h 73"/>
                  <a:gd name="T68" fmla="*/ 0 w 56"/>
                  <a:gd name="T69" fmla="*/ 56 h 73"/>
                  <a:gd name="T70" fmla="*/ 1 w 56"/>
                  <a:gd name="T71" fmla="*/ 50 h 73"/>
                  <a:gd name="T72" fmla="*/ 1 w 56"/>
                  <a:gd name="T73" fmla="*/ 43 h 73"/>
                  <a:gd name="T74" fmla="*/ 4 w 56"/>
                  <a:gd name="T75" fmla="*/ 38 h 73"/>
                  <a:gd name="T76" fmla="*/ 6 w 56"/>
                  <a:gd name="T77" fmla="*/ 32 h 73"/>
                  <a:gd name="T78" fmla="*/ 10 w 56"/>
                  <a:gd name="T79" fmla="*/ 26 h 73"/>
                  <a:gd name="T80" fmla="*/ 13 w 56"/>
                  <a:gd name="T81" fmla="*/ 21 h 73"/>
                  <a:gd name="T82" fmla="*/ 17 w 56"/>
                  <a:gd name="T83" fmla="*/ 16 h 73"/>
                  <a:gd name="T84" fmla="*/ 21 w 56"/>
                  <a:gd name="T85" fmla="*/ 10 h 73"/>
                  <a:gd name="T86" fmla="*/ 27 w 56"/>
                  <a:gd name="T87" fmla="*/ 7 h 73"/>
                  <a:gd name="T88" fmla="*/ 32 w 56"/>
                  <a:gd name="T89" fmla="*/ 4 h 73"/>
                  <a:gd name="T90" fmla="*/ 39 w 56"/>
                  <a:gd name="T91" fmla="*/ 1 h 73"/>
                  <a:gd name="T92" fmla="*/ 47 w 56"/>
                  <a:gd name="T93" fmla="*/ 0 h 73"/>
                  <a:gd name="T94" fmla="*/ 55 w 56"/>
                  <a:gd name="T95" fmla="*/ 0 h 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73"/>
                  <a:gd name="T146" fmla="*/ 56 w 56"/>
                  <a:gd name="T147" fmla="*/ 73 h 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73">
                    <a:moveTo>
                      <a:pt x="55" y="0"/>
                    </a:moveTo>
                    <a:lnTo>
                      <a:pt x="55" y="3"/>
                    </a:lnTo>
                    <a:lnTo>
                      <a:pt x="55" y="6"/>
                    </a:lnTo>
                    <a:lnTo>
                      <a:pt x="55" y="9"/>
                    </a:lnTo>
                    <a:lnTo>
                      <a:pt x="55" y="12"/>
                    </a:lnTo>
                    <a:lnTo>
                      <a:pt x="54" y="15"/>
                    </a:lnTo>
                    <a:lnTo>
                      <a:pt x="54" y="18"/>
                    </a:lnTo>
                    <a:lnTo>
                      <a:pt x="54" y="21"/>
                    </a:lnTo>
                    <a:lnTo>
                      <a:pt x="54" y="26"/>
                    </a:lnTo>
                    <a:lnTo>
                      <a:pt x="52" y="28"/>
                    </a:lnTo>
                    <a:lnTo>
                      <a:pt x="52" y="31"/>
                    </a:lnTo>
                    <a:lnTo>
                      <a:pt x="51" y="34"/>
                    </a:lnTo>
                    <a:lnTo>
                      <a:pt x="51" y="37"/>
                    </a:lnTo>
                    <a:lnTo>
                      <a:pt x="49" y="37"/>
                    </a:lnTo>
                    <a:lnTo>
                      <a:pt x="49" y="40"/>
                    </a:lnTo>
                    <a:lnTo>
                      <a:pt x="49" y="41"/>
                    </a:lnTo>
                    <a:lnTo>
                      <a:pt x="44" y="41"/>
                    </a:lnTo>
                    <a:lnTo>
                      <a:pt x="38" y="41"/>
                    </a:lnTo>
                    <a:lnTo>
                      <a:pt x="34" y="41"/>
                    </a:lnTo>
                    <a:lnTo>
                      <a:pt x="31" y="43"/>
                    </a:lnTo>
                    <a:lnTo>
                      <a:pt x="25" y="43"/>
                    </a:lnTo>
                    <a:lnTo>
                      <a:pt x="23" y="44"/>
                    </a:lnTo>
                    <a:lnTo>
                      <a:pt x="21" y="46"/>
                    </a:lnTo>
                    <a:lnTo>
                      <a:pt x="18" y="48"/>
                    </a:lnTo>
                    <a:lnTo>
                      <a:pt x="16" y="50"/>
                    </a:lnTo>
                    <a:lnTo>
                      <a:pt x="13" y="51"/>
                    </a:lnTo>
                    <a:lnTo>
                      <a:pt x="11" y="54"/>
                    </a:lnTo>
                    <a:lnTo>
                      <a:pt x="10" y="57"/>
                    </a:lnTo>
                    <a:lnTo>
                      <a:pt x="7" y="60"/>
                    </a:lnTo>
                    <a:lnTo>
                      <a:pt x="7" y="65"/>
                    </a:lnTo>
                    <a:lnTo>
                      <a:pt x="6" y="68"/>
                    </a:lnTo>
                    <a:lnTo>
                      <a:pt x="6" y="72"/>
                    </a:lnTo>
                    <a:lnTo>
                      <a:pt x="3" y="66"/>
                    </a:lnTo>
                    <a:lnTo>
                      <a:pt x="1" y="62"/>
                    </a:lnTo>
                    <a:lnTo>
                      <a:pt x="0" y="56"/>
                    </a:lnTo>
                    <a:lnTo>
                      <a:pt x="1" y="50"/>
                    </a:lnTo>
                    <a:lnTo>
                      <a:pt x="1" y="43"/>
                    </a:lnTo>
                    <a:lnTo>
                      <a:pt x="4" y="38"/>
                    </a:lnTo>
                    <a:lnTo>
                      <a:pt x="6" y="32"/>
                    </a:lnTo>
                    <a:lnTo>
                      <a:pt x="10" y="26"/>
                    </a:lnTo>
                    <a:lnTo>
                      <a:pt x="13" y="21"/>
                    </a:lnTo>
                    <a:lnTo>
                      <a:pt x="17" y="16"/>
                    </a:lnTo>
                    <a:lnTo>
                      <a:pt x="21" y="10"/>
                    </a:lnTo>
                    <a:lnTo>
                      <a:pt x="27" y="7"/>
                    </a:lnTo>
                    <a:lnTo>
                      <a:pt x="32" y="4"/>
                    </a:lnTo>
                    <a:lnTo>
                      <a:pt x="39" y="1"/>
                    </a:lnTo>
                    <a:lnTo>
                      <a:pt x="47" y="0"/>
                    </a:lnTo>
                    <a:lnTo>
                      <a:pt x="5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3" name="Freeform 151"/>
              <p:cNvSpPr>
                <a:spLocks/>
              </p:cNvSpPr>
              <p:nvPr/>
            </p:nvSpPr>
            <p:spPr bwMode="auto">
              <a:xfrm>
                <a:off x="4723" y="2022"/>
                <a:ext cx="148" cy="49"/>
              </a:xfrm>
              <a:custGeom>
                <a:avLst/>
                <a:gdLst>
                  <a:gd name="T0" fmla="*/ 147 w 148"/>
                  <a:gd name="T1" fmla="*/ 3 h 49"/>
                  <a:gd name="T2" fmla="*/ 141 w 148"/>
                  <a:gd name="T3" fmla="*/ 7 h 49"/>
                  <a:gd name="T4" fmla="*/ 134 w 148"/>
                  <a:gd name="T5" fmla="*/ 11 h 49"/>
                  <a:gd name="T6" fmla="*/ 125 w 148"/>
                  <a:gd name="T7" fmla="*/ 16 h 49"/>
                  <a:gd name="T8" fmla="*/ 117 w 148"/>
                  <a:gd name="T9" fmla="*/ 22 h 49"/>
                  <a:gd name="T10" fmla="*/ 106 w 148"/>
                  <a:gd name="T11" fmla="*/ 26 h 49"/>
                  <a:gd name="T12" fmla="*/ 95 w 148"/>
                  <a:gd name="T13" fmla="*/ 32 h 49"/>
                  <a:gd name="T14" fmla="*/ 83 w 148"/>
                  <a:gd name="T15" fmla="*/ 34 h 49"/>
                  <a:gd name="T16" fmla="*/ 72 w 148"/>
                  <a:gd name="T17" fmla="*/ 40 h 49"/>
                  <a:gd name="T18" fmla="*/ 58 w 148"/>
                  <a:gd name="T19" fmla="*/ 43 h 49"/>
                  <a:gd name="T20" fmla="*/ 47 w 148"/>
                  <a:gd name="T21" fmla="*/ 45 h 49"/>
                  <a:gd name="T22" fmla="*/ 36 w 148"/>
                  <a:gd name="T23" fmla="*/ 47 h 49"/>
                  <a:gd name="T24" fmla="*/ 27 w 148"/>
                  <a:gd name="T25" fmla="*/ 48 h 49"/>
                  <a:gd name="T26" fmla="*/ 17 w 148"/>
                  <a:gd name="T27" fmla="*/ 47 h 49"/>
                  <a:gd name="T28" fmla="*/ 11 w 148"/>
                  <a:gd name="T29" fmla="*/ 45 h 49"/>
                  <a:gd name="T30" fmla="*/ 5 w 148"/>
                  <a:gd name="T31" fmla="*/ 43 h 49"/>
                  <a:gd name="T32" fmla="*/ 3 w 148"/>
                  <a:gd name="T33" fmla="*/ 38 h 49"/>
                  <a:gd name="T34" fmla="*/ 0 w 148"/>
                  <a:gd name="T35" fmla="*/ 33 h 49"/>
                  <a:gd name="T36" fmla="*/ 2 w 148"/>
                  <a:gd name="T37" fmla="*/ 27 h 49"/>
                  <a:gd name="T38" fmla="*/ 3 w 148"/>
                  <a:gd name="T39" fmla="*/ 23 h 49"/>
                  <a:gd name="T40" fmla="*/ 6 w 148"/>
                  <a:gd name="T41" fmla="*/ 19 h 49"/>
                  <a:gd name="T42" fmla="*/ 11 w 148"/>
                  <a:gd name="T43" fmla="*/ 15 h 49"/>
                  <a:gd name="T44" fmla="*/ 17 w 148"/>
                  <a:gd name="T45" fmla="*/ 11 h 49"/>
                  <a:gd name="T46" fmla="*/ 25 w 148"/>
                  <a:gd name="T47" fmla="*/ 8 h 49"/>
                  <a:gd name="T48" fmla="*/ 36 w 148"/>
                  <a:gd name="T49" fmla="*/ 5 h 49"/>
                  <a:gd name="T50" fmla="*/ 45 w 148"/>
                  <a:gd name="T51" fmla="*/ 3 h 49"/>
                  <a:gd name="T52" fmla="*/ 56 w 148"/>
                  <a:gd name="T53" fmla="*/ 1 h 49"/>
                  <a:gd name="T54" fmla="*/ 69 w 148"/>
                  <a:gd name="T55" fmla="*/ 0 h 49"/>
                  <a:gd name="T56" fmla="*/ 83 w 148"/>
                  <a:gd name="T57" fmla="*/ 0 h 49"/>
                  <a:gd name="T58" fmla="*/ 97 w 148"/>
                  <a:gd name="T59" fmla="*/ 0 h 49"/>
                  <a:gd name="T60" fmla="*/ 113 w 148"/>
                  <a:gd name="T61" fmla="*/ 0 h 49"/>
                  <a:gd name="T62" fmla="*/ 130 w 148"/>
                  <a:gd name="T63" fmla="*/ 0 h 49"/>
                  <a:gd name="T64" fmla="*/ 147 w 148"/>
                  <a:gd name="T65" fmla="*/ 3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49"/>
                  <a:gd name="T101" fmla="*/ 148 w 14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49">
                    <a:moveTo>
                      <a:pt x="147" y="3"/>
                    </a:moveTo>
                    <a:lnTo>
                      <a:pt x="141" y="7"/>
                    </a:lnTo>
                    <a:lnTo>
                      <a:pt x="134" y="11"/>
                    </a:lnTo>
                    <a:lnTo>
                      <a:pt x="125" y="16"/>
                    </a:lnTo>
                    <a:lnTo>
                      <a:pt x="117" y="22"/>
                    </a:lnTo>
                    <a:lnTo>
                      <a:pt x="106" y="26"/>
                    </a:lnTo>
                    <a:lnTo>
                      <a:pt x="95" y="32"/>
                    </a:lnTo>
                    <a:lnTo>
                      <a:pt x="83" y="34"/>
                    </a:lnTo>
                    <a:lnTo>
                      <a:pt x="72" y="40"/>
                    </a:lnTo>
                    <a:lnTo>
                      <a:pt x="58" y="43"/>
                    </a:lnTo>
                    <a:lnTo>
                      <a:pt x="47" y="45"/>
                    </a:lnTo>
                    <a:lnTo>
                      <a:pt x="36" y="47"/>
                    </a:lnTo>
                    <a:lnTo>
                      <a:pt x="27" y="48"/>
                    </a:lnTo>
                    <a:lnTo>
                      <a:pt x="17" y="47"/>
                    </a:lnTo>
                    <a:lnTo>
                      <a:pt x="11" y="45"/>
                    </a:lnTo>
                    <a:lnTo>
                      <a:pt x="5" y="43"/>
                    </a:lnTo>
                    <a:lnTo>
                      <a:pt x="3" y="38"/>
                    </a:lnTo>
                    <a:lnTo>
                      <a:pt x="0" y="33"/>
                    </a:lnTo>
                    <a:lnTo>
                      <a:pt x="2" y="27"/>
                    </a:lnTo>
                    <a:lnTo>
                      <a:pt x="3" y="23"/>
                    </a:lnTo>
                    <a:lnTo>
                      <a:pt x="6" y="19"/>
                    </a:lnTo>
                    <a:lnTo>
                      <a:pt x="11" y="15"/>
                    </a:lnTo>
                    <a:lnTo>
                      <a:pt x="17" y="11"/>
                    </a:lnTo>
                    <a:lnTo>
                      <a:pt x="25" y="8"/>
                    </a:lnTo>
                    <a:lnTo>
                      <a:pt x="36" y="5"/>
                    </a:lnTo>
                    <a:lnTo>
                      <a:pt x="45" y="3"/>
                    </a:lnTo>
                    <a:lnTo>
                      <a:pt x="56" y="1"/>
                    </a:lnTo>
                    <a:lnTo>
                      <a:pt x="69" y="0"/>
                    </a:lnTo>
                    <a:lnTo>
                      <a:pt x="83" y="0"/>
                    </a:lnTo>
                    <a:lnTo>
                      <a:pt x="97" y="0"/>
                    </a:lnTo>
                    <a:lnTo>
                      <a:pt x="113" y="0"/>
                    </a:lnTo>
                    <a:lnTo>
                      <a:pt x="130" y="0"/>
                    </a:lnTo>
                    <a:lnTo>
                      <a:pt x="147" y="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4" name="Freeform 152"/>
              <p:cNvSpPr>
                <a:spLocks/>
              </p:cNvSpPr>
              <p:nvPr/>
            </p:nvSpPr>
            <p:spPr bwMode="auto">
              <a:xfrm>
                <a:off x="4799" y="1909"/>
                <a:ext cx="125" cy="55"/>
              </a:xfrm>
              <a:custGeom>
                <a:avLst/>
                <a:gdLst>
                  <a:gd name="T0" fmla="*/ 124 w 125"/>
                  <a:gd name="T1" fmla="*/ 54 h 55"/>
                  <a:gd name="T2" fmla="*/ 115 w 125"/>
                  <a:gd name="T3" fmla="*/ 51 h 55"/>
                  <a:gd name="T4" fmla="*/ 105 w 125"/>
                  <a:gd name="T5" fmla="*/ 51 h 55"/>
                  <a:gd name="T6" fmla="*/ 95 w 125"/>
                  <a:gd name="T7" fmla="*/ 50 h 55"/>
                  <a:gd name="T8" fmla="*/ 85 w 125"/>
                  <a:gd name="T9" fmla="*/ 50 h 55"/>
                  <a:gd name="T10" fmla="*/ 73 w 125"/>
                  <a:gd name="T11" fmla="*/ 47 h 55"/>
                  <a:gd name="T12" fmla="*/ 62 w 125"/>
                  <a:gd name="T13" fmla="*/ 47 h 55"/>
                  <a:gd name="T14" fmla="*/ 51 w 125"/>
                  <a:gd name="T15" fmla="*/ 44 h 55"/>
                  <a:gd name="T16" fmla="*/ 42 w 125"/>
                  <a:gd name="T17" fmla="*/ 44 h 55"/>
                  <a:gd name="T18" fmla="*/ 31 w 125"/>
                  <a:gd name="T19" fmla="*/ 41 h 55"/>
                  <a:gd name="T20" fmla="*/ 22 w 125"/>
                  <a:gd name="T21" fmla="*/ 38 h 55"/>
                  <a:gd name="T22" fmla="*/ 14 w 125"/>
                  <a:gd name="T23" fmla="*/ 34 h 55"/>
                  <a:gd name="T24" fmla="*/ 9 w 125"/>
                  <a:gd name="T25" fmla="*/ 31 h 55"/>
                  <a:gd name="T26" fmla="*/ 3 w 125"/>
                  <a:gd name="T27" fmla="*/ 27 h 55"/>
                  <a:gd name="T28" fmla="*/ 2 w 125"/>
                  <a:gd name="T29" fmla="*/ 23 h 55"/>
                  <a:gd name="T30" fmla="*/ 0 w 125"/>
                  <a:gd name="T31" fmla="*/ 16 h 55"/>
                  <a:gd name="T32" fmla="*/ 5 w 125"/>
                  <a:gd name="T33" fmla="*/ 11 h 55"/>
                  <a:gd name="T34" fmla="*/ 6 w 125"/>
                  <a:gd name="T35" fmla="*/ 6 h 55"/>
                  <a:gd name="T36" fmla="*/ 11 w 125"/>
                  <a:gd name="T37" fmla="*/ 3 h 55"/>
                  <a:gd name="T38" fmla="*/ 17 w 125"/>
                  <a:gd name="T39" fmla="*/ 0 h 55"/>
                  <a:gd name="T40" fmla="*/ 23 w 125"/>
                  <a:gd name="T41" fmla="*/ 0 h 55"/>
                  <a:gd name="T42" fmla="*/ 31 w 125"/>
                  <a:gd name="T43" fmla="*/ 0 h 55"/>
                  <a:gd name="T44" fmla="*/ 39 w 125"/>
                  <a:gd name="T45" fmla="*/ 1 h 55"/>
                  <a:gd name="T46" fmla="*/ 47 w 125"/>
                  <a:gd name="T47" fmla="*/ 4 h 55"/>
                  <a:gd name="T48" fmla="*/ 57 w 125"/>
                  <a:gd name="T49" fmla="*/ 9 h 55"/>
                  <a:gd name="T50" fmla="*/ 65 w 125"/>
                  <a:gd name="T51" fmla="*/ 11 h 55"/>
                  <a:gd name="T52" fmla="*/ 74 w 125"/>
                  <a:gd name="T53" fmla="*/ 17 h 55"/>
                  <a:gd name="T54" fmla="*/ 82 w 125"/>
                  <a:gd name="T55" fmla="*/ 21 h 55"/>
                  <a:gd name="T56" fmla="*/ 93 w 125"/>
                  <a:gd name="T57" fmla="*/ 28 h 55"/>
                  <a:gd name="T58" fmla="*/ 101 w 125"/>
                  <a:gd name="T59" fmla="*/ 33 h 55"/>
                  <a:gd name="T60" fmla="*/ 109 w 125"/>
                  <a:gd name="T61" fmla="*/ 41 h 55"/>
                  <a:gd name="T62" fmla="*/ 116 w 125"/>
                  <a:gd name="T63" fmla="*/ 47 h 55"/>
                  <a:gd name="T64" fmla="*/ 124 w 125"/>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55"/>
                  <a:gd name="T101" fmla="*/ 125 w 125"/>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55">
                    <a:moveTo>
                      <a:pt x="124" y="54"/>
                    </a:moveTo>
                    <a:lnTo>
                      <a:pt x="115" y="51"/>
                    </a:lnTo>
                    <a:lnTo>
                      <a:pt x="105" y="51"/>
                    </a:lnTo>
                    <a:lnTo>
                      <a:pt x="95" y="50"/>
                    </a:lnTo>
                    <a:lnTo>
                      <a:pt x="85" y="50"/>
                    </a:lnTo>
                    <a:lnTo>
                      <a:pt x="73" y="47"/>
                    </a:lnTo>
                    <a:lnTo>
                      <a:pt x="62" y="47"/>
                    </a:lnTo>
                    <a:lnTo>
                      <a:pt x="51" y="44"/>
                    </a:lnTo>
                    <a:lnTo>
                      <a:pt x="42" y="44"/>
                    </a:lnTo>
                    <a:lnTo>
                      <a:pt x="31" y="41"/>
                    </a:lnTo>
                    <a:lnTo>
                      <a:pt x="22" y="38"/>
                    </a:lnTo>
                    <a:lnTo>
                      <a:pt x="14" y="34"/>
                    </a:lnTo>
                    <a:lnTo>
                      <a:pt x="9" y="31"/>
                    </a:lnTo>
                    <a:lnTo>
                      <a:pt x="3" y="27"/>
                    </a:lnTo>
                    <a:lnTo>
                      <a:pt x="2" y="23"/>
                    </a:lnTo>
                    <a:lnTo>
                      <a:pt x="0" y="16"/>
                    </a:lnTo>
                    <a:lnTo>
                      <a:pt x="5" y="11"/>
                    </a:lnTo>
                    <a:lnTo>
                      <a:pt x="6" y="6"/>
                    </a:lnTo>
                    <a:lnTo>
                      <a:pt x="11" y="3"/>
                    </a:lnTo>
                    <a:lnTo>
                      <a:pt x="17" y="0"/>
                    </a:lnTo>
                    <a:lnTo>
                      <a:pt x="23" y="0"/>
                    </a:lnTo>
                    <a:lnTo>
                      <a:pt x="31" y="0"/>
                    </a:lnTo>
                    <a:lnTo>
                      <a:pt x="39" y="1"/>
                    </a:lnTo>
                    <a:lnTo>
                      <a:pt x="47" y="4"/>
                    </a:lnTo>
                    <a:lnTo>
                      <a:pt x="57" y="9"/>
                    </a:lnTo>
                    <a:lnTo>
                      <a:pt x="65" y="11"/>
                    </a:lnTo>
                    <a:lnTo>
                      <a:pt x="74" y="17"/>
                    </a:lnTo>
                    <a:lnTo>
                      <a:pt x="82" y="21"/>
                    </a:lnTo>
                    <a:lnTo>
                      <a:pt x="93" y="28"/>
                    </a:lnTo>
                    <a:lnTo>
                      <a:pt x="101" y="33"/>
                    </a:lnTo>
                    <a:lnTo>
                      <a:pt x="109" y="41"/>
                    </a:lnTo>
                    <a:lnTo>
                      <a:pt x="116" y="47"/>
                    </a:lnTo>
                    <a:lnTo>
                      <a:pt x="124" y="5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5" name="Freeform 153"/>
              <p:cNvSpPr>
                <a:spLocks/>
              </p:cNvSpPr>
              <p:nvPr/>
            </p:nvSpPr>
            <p:spPr bwMode="auto">
              <a:xfrm>
                <a:off x="4823" y="1925"/>
                <a:ext cx="63" cy="24"/>
              </a:xfrm>
              <a:custGeom>
                <a:avLst/>
                <a:gdLst>
                  <a:gd name="T0" fmla="*/ 62 w 63"/>
                  <a:gd name="T1" fmla="*/ 23 h 24"/>
                  <a:gd name="T2" fmla="*/ 55 w 63"/>
                  <a:gd name="T3" fmla="*/ 21 h 24"/>
                  <a:gd name="T4" fmla="*/ 50 w 63"/>
                  <a:gd name="T5" fmla="*/ 21 h 24"/>
                  <a:gd name="T6" fmla="*/ 45 w 63"/>
                  <a:gd name="T7" fmla="*/ 18 h 24"/>
                  <a:gd name="T8" fmla="*/ 39 w 63"/>
                  <a:gd name="T9" fmla="*/ 18 h 24"/>
                  <a:gd name="T10" fmla="*/ 33 w 63"/>
                  <a:gd name="T11" fmla="*/ 16 h 24"/>
                  <a:gd name="T12" fmla="*/ 27 w 63"/>
                  <a:gd name="T13" fmla="*/ 16 h 24"/>
                  <a:gd name="T14" fmla="*/ 23 w 63"/>
                  <a:gd name="T15" fmla="*/ 15 h 24"/>
                  <a:gd name="T16" fmla="*/ 17 w 63"/>
                  <a:gd name="T17" fmla="*/ 15 h 24"/>
                  <a:gd name="T18" fmla="*/ 13 w 63"/>
                  <a:gd name="T19" fmla="*/ 13 h 24"/>
                  <a:gd name="T20" fmla="*/ 7 w 63"/>
                  <a:gd name="T21" fmla="*/ 12 h 24"/>
                  <a:gd name="T22" fmla="*/ 4 w 63"/>
                  <a:gd name="T23" fmla="*/ 9 h 24"/>
                  <a:gd name="T24" fmla="*/ 1 w 63"/>
                  <a:gd name="T25" fmla="*/ 9 h 24"/>
                  <a:gd name="T26" fmla="*/ 0 w 63"/>
                  <a:gd name="T27" fmla="*/ 7 h 24"/>
                  <a:gd name="T28" fmla="*/ 0 w 63"/>
                  <a:gd name="T29" fmla="*/ 5 h 24"/>
                  <a:gd name="T30" fmla="*/ 1 w 63"/>
                  <a:gd name="T31" fmla="*/ 5 h 24"/>
                  <a:gd name="T32" fmla="*/ 3 w 63"/>
                  <a:gd name="T33" fmla="*/ 2 h 24"/>
                  <a:gd name="T34" fmla="*/ 6 w 63"/>
                  <a:gd name="T35" fmla="*/ 1 h 24"/>
                  <a:gd name="T36" fmla="*/ 7 w 63"/>
                  <a:gd name="T37" fmla="*/ 0 h 24"/>
                  <a:gd name="T38" fmla="*/ 12 w 63"/>
                  <a:gd name="T39" fmla="*/ 0 h 24"/>
                  <a:gd name="T40" fmla="*/ 14 w 63"/>
                  <a:gd name="T41" fmla="*/ 0 h 24"/>
                  <a:gd name="T42" fmla="*/ 19 w 63"/>
                  <a:gd name="T43" fmla="*/ 1 h 24"/>
                  <a:gd name="T44" fmla="*/ 23 w 63"/>
                  <a:gd name="T45" fmla="*/ 1 h 24"/>
                  <a:gd name="T46" fmla="*/ 29 w 63"/>
                  <a:gd name="T47" fmla="*/ 3 h 24"/>
                  <a:gd name="T48" fmla="*/ 32 w 63"/>
                  <a:gd name="T49" fmla="*/ 5 h 24"/>
                  <a:gd name="T50" fmla="*/ 37 w 63"/>
                  <a:gd name="T51" fmla="*/ 7 h 24"/>
                  <a:gd name="T52" fmla="*/ 42 w 63"/>
                  <a:gd name="T53" fmla="*/ 8 h 24"/>
                  <a:gd name="T54" fmla="*/ 48 w 63"/>
                  <a:gd name="T55" fmla="*/ 12 h 24"/>
                  <a:gd name="T56" fmla="*/ 49 w 63"/>
                  <a:gd name="T57" fmla="*/ 14 h 24"/>
                  <a:gd name="T58" fmla="*/ 55 w 63"/>
                  <a:gd name="T59" fmla="*/ 16 h 24"/>
                  <a:gd name="T60" fmla="*/ 56 w 63"/>
                  <a:gd name="T61" fmla="*/ 20 h 24"/>
                  <a:gd name="T62" fmla="*/ 62 w 63"/>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24"/>
                  <a:gd name="T98" fmla="*/ 63 w 63"/>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24">
                    <a:moveTo>
                      <a:pt x="62" y="23"/>
                    </a:moveTo>
                    <a:lnTo>
                      <a:pt x="55" y="21"/>
                    </a:lnTo>
                    <a:lnTo>
                      <a:pt x="50" y="21"/>
                    </a:lnTo>
                    <a:lnTo>
                      <a:pt x="45" y="18"/>
                    </a:lnTo>
                    <a:lnTo>
                      <a:pt x="39" y="18"/>
                    </a:lnTo>
                    <a:lnTo>
                      <a:pt x="33" y="16"/>
                    </a:lnTo>
                    <a:lnTo>
                      <a:pt x="27" y="16"/>
                    </a:lnTo>
                    <a:lnTo>
                      <a:pt x="23" y="15"/>
                    </a:lnTo>
                    <a:lnTo>
                      <a:pt x="17" y="15"/>
                    </a:lnTo>
                    <a:lnTo>
                      <a:pt x="13" y="13"/>
                    </a:lnTo>
                    <a:lnTo>
                      <a:pt x="7" y="12"/>
                    </a:lnTo>
                    <a:lnTo>
                      <a:pt x="4" y="9"/>
                    </a:lnTo>
                    <a:lnTo>
                      <a:pt x="1" y="9"/>
                    </a:lnTo>
                    <a:lnTo>
                      <a:pt x="0" y="7"/>
                    </a:lnTo>
                    <a:lnTo>
                      <a:pt x="0" y="5"/>
                    </a:lnTo>
                    <a:lnTo>
                      <a:pt x="1" y="5"/>
                    </a:lnTo>
                    <a:lnTo>
                      <a:pt x="3" y="2"/>
                    </a:lnTo>
                    <a:lnTo>
                      <a:pt x="6" y="1"/>
                    </a:lnTo>
                    <a:lnTo>
                      <a:pt x="7" y="0"/>
                    </a:lnTo>
                    <a:lnTo>
                      <a:pt x="12" y="0"/>
                    </a:lnTo>
                    <a:lnTo>
                      <a:pt x="14" y="0"/>
                    </a:lnTo>
                    <a:lnTo>
                      <a:pt x="19" y="1"/>
                    </a:lnTo>
                    <a:lnTo>
                      <a:pt x="23" y="1"/>
                    </a:lnTo>
                    <a:lnTo>
                      <a:pt x="29" y="3"/>
                    </a:lnTo>
                    <a:lnTo>
                      <a:pt x="32" y="5"/>
                    </a:lnTo>
                    <a:lnTo>
                      <a:pt x="37" y="7"/>
                    </a:lnTo>
                    <a:lnTo>
                      <a:pt x="42" y="8"/>
                    </a:lnTo>
                    <a:lnTo>
                      <a:pt x="48" y="12"/>
                    </a:lnTo>
                    <a:lnTo>
                      <a:pt x="49" y="14"/>
                    </a:lnTo>
                    <a:lnTo>
                      <a:pt x="55" y="16"/>
                    </a:lnTo>
                    <a:lnTo>
                      <a:pt x="56" y="20"/>
                    </a:lnTo>
                    <a:lnTo>
                      <a:pt x="62" y="23"/>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6" name="Freeform 154"/>
              <p:cNvSpPr>
                <a:spLocks/>
              </p:cNvSpPr>
              <p:nvPr/>
            </p:nvSpPr>
            <p:spPr bwMode="auto">
              <a:xfrm>
                <a:off x="4740" y="2035"/>
                <a:ext cx="94" cy="22"/>
              </a:xfrm>
              <a:custGeom>
                <a:avLst/>
                <a:gdLst>
                  <a:gd name="T0" fmla="*/ 93 w 94"/>
                  <a:gd name="T1" fmla="*/ 0 h 22"/>
                  <a:gd name="T2" fmla="*/ 87 w 94"/>
                  <a:gd name="T3" fmla="*/ 1 h 22"/>
                  <a:gd name="T4" fmla="*/ 81 w 94"/>
                  <a:gd name="T5" fmla="*/ 4 h 22"/>
                  <a:gd name="T6" fmla="*/ 74 w 94"/>
                  <a:gd name="T7" fmla="*/ 6 h 22"/>
                  <a:gd name="T8" fmla="*/ 69 w 94"/>
                  <a:gd name="T9" fmla="*/ 10 h 22"/>
                  <a:gd name="T10" fmla="*/ 60 w 94"/>
                  <a:gd name="T11" fmla="*/ 12 h 22"/>
                  <a:gd name="T12" fmla="*/ 53 w 94"/>
                  <a:gd name="T13" fmla="*/ 13 h 22"/>
                  <a:gd name="T14" fmla="*/ 45 w 94"/>
                  <a:gd name="T15" fmla="*/ 15 h 22"/>
                  <a:gd name="T16" fmla="*/ 39 w 94"/>
                  <a:gd name="T17" fmla="*/ 18 h 22"/>
                  <a:gd name="T18" fmla="*/ 30 w 94"/>
                  <a:gd name="T19" fmla="*/ 18 h 22"/>
                  <a:gd name="T20" fmla="*/ 23 w 94"/>
                  <a:gd name="T21" fmla="*/ 20 h 22"/>
                  <a:gd name="T22" fmla="*/ 17 w 94"/>
                  <a:gd name="T23" fmla="*/ 20 h 22"/>
                  <a:gd name="T24" fmla="*/ 12 w 94"/>
                  <a:gd name="T25" fmla="*/ 21 h 22"/>
                  <a:gd name="T26" fmla="*/ 6 w 94"/>
                  <a:gd name="T27" fmla="*/ 20 h 22"/>
                  <a:gd name="T28" fmla="*/ 3 w 94"/>
                  <a:gd name="T29" fmla="*/ 20 h 22"/>
                  <a:gd name="T30" fmla="*/ 0 w 94"/>
                  <a:gd name="T31" fmla="*/ 19 h 22"/>
                  <a:gd name="T32" fmla="*/ 0 w 94"/>
                  <a:gd name="T33" fmla="*/ 17 h 22"/>
                  <a:gd name="T34" fmla="*/ 2 w 94"/>
                  <a:gd name="T35" fmla="*/ 14 h 22"/>
                  <a:gd name="T36" fmla="*/ 3 w 94"/>
                  <a:gd name="T37" fmla="*/ 12 h 22"/>
                  <a:gd name="T38" fmla="*/ 9 w 94"/>
                  <a:gd name="T39" fmla="*/ 10 h 22"/>
                  <a:gd name="T40" fmla="*/ 14 w 94"/>
                  <a:gd name="T41" fmla="*/ 9 h 22"/>
                  <a:gd name="T42" fmla="*/ 20 w 94"/>
                  <a:gd name="T43" fmla="*/ 7 h 22"/>
                  <a:gd name="T44" fmla="*/ 26 w 94"/>
                  <a:gd name="T45" fmla="*/ 4 h 22"/>
                  <a:gd name="T46" fmla="*/ 35 w 94"/>
                  <a:gd name="T47" fmla="*/ 4 h 22"/>
                  <a:gd name="T48" fmla="*/ 41 w 94"/>
                  <a:gd name="T49" fmla="*/ 3 h 22"/>
                  <a:gd name="T50" fmla="*/ 48 w 94"/>
                  <a:gd name="T51" fmla="*/ 2 h 22"/>
                  <a:gd name="T52" fmla="*/ 57 w 94"/>
                  <a:gd name="T53" fmla="*/ 0 h 22"/>
                  <a:gd name="T54" fmla="*/ 65 w 94"/>
                  <a:gd name="T55" fmla="*/ 0 h 22"/>
                  <a:gd name="T56" fmla="*/ 71 w 94"/>
                  <a:gd name="T57" fmla="*/ 0 h 22"/>
                  <a:gd name="T58" fmla="*/ 80 w 94"/>
                  <a:gd name="T59" fmla="*/ 0 h 22"/>
                  <a:gd name="T60" fmla="*/ 86 w 94"/>
                  <a:gd name="T61" fmla="*/ 0 h 22"/>
                  <a:gd name="T62" fmla="*/ 93 w 94"/>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22"/>
                  <a:gd name="T98" fmla="*/ 94 w 94"/>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22">
                    <a:moveTo>
                      <a:pt x="93" y="0"/>
                    </a:moveTo>
                    <a:lnTo>
                      <a:pt x="87" y="1"/>
                    </a:lnTo>
                    <a:lnTo>
                      <a:pt x="81" y="4"/>
                    </a:lnTo>
                    <a:lnTo>
                      <a:pt x="74" y="6"/>
                    </a:lnTo>
                    <a:lnTo>
                      <a:pt x="69" y="10"/>
                    </a:lnTo>
                    <a:lnTo>
                      <a:pt x="60" y="12"/>
                    </a:lnTo>
                    <a:lnTo>
                      <a:pt x="53" y="13"/>
                    </a:lnTo>
                    <a:lnTo>
                      <a:pt x="45" y="15"/>
                    </a:lnTo>
                    <a:lnTo>
                      <a:pt x="39" y="18"/>
                    </a:lnTo>
                    <a:lnTo>
                      <a:pt x="30" y="18"/>
                    </a:lnTo>
                    <a:lnTo>
                      <a:pt x="23" y="20"/>
                    </a:lnTo>
                    <a:lnTo>
                      <a:pt x="17" y="20"/>
                    </a:lnTo>
                    <a:lnTo>
                      <a:pt x="12" y="21"/>
                    </a:lnTo>
                    <a:lnTo>
                      <a:pt x="6" y="20"/>
                    </a:lnTo>
                    <a:lnTo>
                      <a:pt x="3" y="20"/>
                    </a:lnTo>
                    <a:lnTo>
                      <a:pt x="0" y="19"/>
                    </a:lnTo>
                    <a:lnTo>
                      <a:pt x="0" y="17"/>
                    </a:lnTo>
                    <a:lnTo>
                      <a:pt x="2" y="14"/>
                    </a:lnTo>
                    <a:lnTo>
                      <a:pt x="3" y="12"/>
                    </a:lnTo>
                    <a:lnTo>
                      <a:pt x="9" y="10"/>
                    </a:lnTo>
                    <a:lnTo>
                      <a:pt x="14" y="9"/>
                    </a:lnTo>
                    <a:lnTo>
                      <a:pt x="20" y="7"/>
                    </a:lnTo>
                    <a:lnTo>
                      <a:pt x="26" y="4"/>
                    </a:lnTo>
                    <a:lnTo>
                      <a:pt x="35" y="4"/>
                    </a:lnTo>
                    <a:lnTo>
                      <a:pt x="41" y="3"/>
                    </a:lnTo>
                    <a:lnTo>
                      <a:pt x="48" y="2"/>
                    </a:lnTo>
                    <a:lnTo>
                      <a:pt x="57" y="0"/>
                    </a:lnTo>
                    <a:lnTo>
                      <a:pt x="65" y="0"/>
                    </a:lnTo>
                    <a:lnTo>
                      <a:pt x="71" y="0"/>
                    </a:lnTo>
                    <a:lnTo>
                      <a:pt x="80" y="0"/>
                    </a:lnTo>
                    <a:lnTo>
                      <a:pt x="86" y="0"/>
                    </a:lnTo>
                    <a:lnTo>
                      <a:pt x="93" y="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7" name="Freeform 155"/>
              <p:cNvSpPr>
                <a:spLocks/>
              </p:cNvSpPr>
              <p:nvPr/>
            </p:nvSpPr>
            <p:spPr bwMode="auto">
              <a:xfrm>
                <a:off x="5189" y="2008"/>
                <a:ext cx="66" cy="104"/>
              </a:xfrm>
              <a:custGeom>
                <a:avLst/>
                <a:gdLst>
                  <a:gd name="T0" fmla="*/ 53 w 66"/>
                  <a:gd name="T1" fmla="*/ 8 h 104"/>
                  <a:gd name="T2" fmla="*/ 55 w 66"/>
                  <a:gd name="T3" fmla="*/ 12 h 104"/>
                  <a:gd name="T4" fmla="*/ 56 w 66"/>
                  <a:gd name="T5" fmla="*/ 18 h 104"/>
                  <a:gd name="T6" fmla="*/ 59 w 66"/>
                  <a:gd name="T7" fmla="*/ 23 h 104"/>
                  <a:gd name="T8" fmla="*/ 62 w 66"/>
                  <a:gd name="T9" fmla="*/ 29 h 104"/>
                  <a:gd name="T10" fmla="*/ 62 w 66"/>
                  <a:gd name="T11" fmla="*/ 35 h 104"/>
                  <a:gd name="T12" fmla="*/ 65 w 66"/>
                  <a:gd name="T13" fmla="*/ 41 h 104"/>
                  <a:gd name="T14" fmla="*/ 65 w 66"/>
                  <a:gd name="T15" fmla="*/ 47 h 104"/>
                  <a:gd name="T16" fmla="*/ 64 w 66"/>
                  <a:gd name="T17" fmla="*/ 55 h 104"/>
                  <a:gd name="T18" fmla="*/ 62 w 66"/>
                  <a:gd name="T19" fmla="*/ 65 h 104"/>
                  <a:gd name="T20" fmla="*/ 59 w 66"/>
                  <a:gd name="T21" fmla="*/ 73 h 104"/>
                  <a:gd name="T22" fmla="*/ 55 w 66"/>
                  <a:gd name="T23" fmla="*/ 82 h 104"/>
                  <a:gd name="T24" fmla="*/ 52 w 66"/>
                  <a:gd name="T25" fmla="*/ 89 h 104"/>
                  <a:gd name="T26" fmla="*/ 46 w 66"/>
                  <a:gd name="T27" fmla="*/ 95 h 104"/>
                  <a:gd name="T28" fmla="*/ 40 w 66"/>
                  <a:gd name="T29" fmla="*/ 98 h 104"/>
                  <a:gd name="T30" fmla="*/ 35 w 66"/>
                  <a:gd name="T31" fmla="*/ 101 h 104"/>
                  <a:gd name="T32" fmla="*/ 27 w 66"/>
                  <a:gd name="T33" fmla="*/ 101 h 104"/>
                  <a:gd name="T34" fmla="*/ 22 w 66"/>
                  <a:gd name="T35" fmla="*/ 98 h 104"/>
                  <a:gd name="T36" fmla="*/ 16 w 66"/>
                  <a:gd name="T37" fmla="*/ 95 h 104"/>
                  <a:gd name="T38" fmla="*/ 12 w 66"/>
                  <a:gd name="T39" fmla="*/ 89 h 104"/>
                  <a:gd name="T40" fmla="*/ 6 w 66"/>
                  <a:gd name="T41" fmla="*/ 82 h 104"/>
                  <a:gd name="T42" fmla="*/ 1 w 66"/>
                  <a:gd name="T43" fmla="*/ 71 h 104"/>
                  <a:gd name="T44" fmla="*/ 0 w 66"/>
                  <a:gd name="T45" fmla="*/ 64 h 104"/>
                  <a:gd name="T46" fmla="*/ 0 w 66"/>
                  <a:gd name="T47" fmla="*/ 53 h 104"/>
                  <a:gd name="T48" fmla="*/ 0 w 66"/>
                  <a:gd name="T49" fmla="*/ 44 h 104"/>
                  <a:gd name="T50" fmla="*/ 0 w 66"/>
                  <a:gd name="T51" fmla="*/ 35 h 104"/>
                  <a:gd name="T52" fmla="*/ 1 w 66"/>
                  <a:gd name="T53" fmla="*/ 24 h 104"/>
                  <a:gd name="T54" fmla="*/ 7 w 66"/>
                  <a:gd name="T55" fmla="*/ 17 h 104"/>
                  <a:gd name="T56" fmla="*/ 12 w 66"/>
                  <a:gd name="T57" fmla="*/ 9 h 104"/>
                  <a:gd name="T58" fmla="*/ 17 w 66"/>
                  <a:gd name="T59" fmla="*/ 5 h 104"/>
                  <a:gd name="T60" fmla="*/ 23 w 66"/>
                  <a:gd name="T61" fmla="*/ 0 h 104"/>
                  <a:gd name="T62" fmla="*/ 30 w 66"/>
                  <a:gd name="T63" fmla="*/ 0 h 104"/>
                  <a:gd name="T64" fmla="*/ 38 w 66"/>
                  <a:gd name="T65" fmla="*/ 0 h 104"/>
                  <a:gd name="T66" fmla="*/ 43 w 66"/>
                  <a:gd name="T67" fmla="*/ 2 h 104"/>
                  <a:gd name="T68" fmla="*/ 39 w 66"/>
                  <a:gd name="T69" fmla="*/ 2 h 104"/>
                  <a:gd name="T70" fmla="*/ 40 w 66"/>
                  <a:gd name="T71" fmla="*/ 6 h 104"/>
                  <a:gd name="T72" fmla="*/ 40 w 66"/>
                  <a:gd name="T73" fmla="*/ 8 h 104"/>
                  <a:gd name="T74" fmla="*/ 43 w 66"/>
                  <a:gd name="T75" fmla="*/ 12 h 104"/>
                  <a:gd name="T76" fmla="*/ 45 w 66"/>
                  <a:gd name="T77" fmla="*/ 12 h 104"/>
                  <a:gd name="T78" fmla="*/ 49 w 66"/>
                  <a:gd name="T79" fmla="*/ 12 h 104"/>
                  <a:gd name="T80" fmla="*/ 51 w 66"/>
                  <a:gd name="T81" fmla="*/ 9 h 104"/>
                  <a:gd name="T82" fmla="*/ 53 w 66"/>
                  <a:gd name="T83" fmla="*/ 8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104"/>
                  <a:gd name="T128" fmla="*/ 66 w 66"/>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104">
                    <a:moveTo>
                      <a:pt x="53" y="8"/>
                    </a:moveTo>
                    <a:lnTo>
                      <a:pt x="53" y="8"/>
                    </a:lnTo>
                    <a:lnTo>
                      <a:pt x="55" y="9"/>
                    </a:lnTo>
                    <a:lnTo>
                      <a:pt x="55" y="12"/>
                    </a:lnTo>
                    <a:lnTo>
                      <a:pt x="56" y="15"/>
                    </a:lnTo>
                    <a:lnTo>
                      <a:pt x="56" y="18"/>
                    </a:lnTo>
                    <a:lnTo>
                      <a:pt x="59" y="20"/>
                    </a:lnTo>
                    <a:lnTo>
                      <a:pt x="59" y="23"/>
                    </a:lnTo>
                    <a:lnTo>
                      <a:pt x="62" y="26"/>
                    </a:lnTo>
                    <a:lnTo>
                      <a:pt x="62" y="29"/>
                    </a:lnTo>
                    <a:lnTo>
                      <a:pt x="62" y="32"/>
                    </a:lnTo>
                    <a:lnTo>
                      <a:pt x="62" y="35"/>
                    </a:lnTo>
                    <a:lnTo>
                      <a:pt x="65" y="38"/>
                    </a:lnTo>
                    <a:lnTo>
                      <a:pt x="65" y="41"/>
                    </a:lnTo>
                    <a:lnTo>
                      <a:pt x="65" y="44"/>
                    </a:lnTo>
                    <a:lnTo>
                      <a:pt x="65" y="47"/>
                    </a:lnTo>
                    <a:lnTo>
                      <a:pt x="65" y="53"/>
                    </a:lnTo>
                    <a:lnTo>
                      <a:pt x="64" y="55"/>
                    </a:lnTo>
                    <a:lnTo>
                      <a:pt x="64" y="61"/>
                    </a:lnTo>
                    <a:lnTo>
                      <a:pt x="62" y="65"/>
                    </a:lnTo>
                    <a:lnTo>
                      <a:pt x="62" y="71"/>
                    </a:lnTo>
                    <a:lnTo>
                      <a:pt x="59" y="73"/>
                    </a:lnTo>
                    <a:lnTo>
                      <a:pt x="58" y="79"/>
                    </a:lnTo>
                    <a:lnTo>
                      <a:pt x="55" y="82"/>
                    </a:lnTo>
                    <a:lnTo>
                      <a:pt x="55" y="88"/>
                    </a:lnTo>
                    <a:lnTo>
                      <a:pt x="52" y="89"/>
                    </a:lnTo>
                    <a:lnTo>
                      <a:pt x="49" y="92"/>
                    </a:lnTo>
                    <a:lnTo>
                      <a:pt x="46" y="95"/>
                    </a:lnTo>
                    <a:lnTo>
                      <a:pt x="45" y="98"/>
                    </a:lnTo>
                    <a:lnTo>
                      <a:pt x="40" y="98"/>
                    </a:lnTo>
                    <a:lnTo>
                      <a:pt x="38" y="101"/>
                    </a:lnTo>
                    <a:lnTo>
                      <a:pt x="35" y="101"/>
                    </a:lnTo>
                    <a:lnTo>
                      <a:pt x="33" y="103"/>
                    </a:lnTo>
                    <a:lnTo>
                      <a:pt x="27" y="101"/>
                    </a:lnTo>
                    <a:lnTo>
                      <a:pt x="26" y="101"/>
                    </a:lnTo>
                    <a:lnTo>
                      <a:pt x="22" y="98"/>
                    </a:lnTo>
                    <a:lnTo>
                      <a:pt x="19" y="98"/>
                    </a:lnTo>
                    <a:lnTo>
                      <a:pt x="16" y="95"/>
                    </a:lnTo>
                    <a:lnTo>
                      <a:pt x="13" y="92"/>
                    </a:lnTo>
                    <a:lnTo>
                      <a:pt x="12" y="89"/>
                    </a:lnTo>
                    <a:lnTo>
                      <a:pt x="9" y="86"/>
                    </a:lnTo>
                    <a:lnTo>
                      <a:pt x="6" y="82"/>
                    </a:lnTo>
                    <a:lnTo>
                      <a:pt x="4" y="77"/>
                    </a:lnTo>
                    <a:lnTo>
                      <a:pt x="1" y="71"/>
                    </a:lnTo>
                    <a:lnTo>
                      <a:pt x="1" y="70"/>
                    </a:lnTo>
                    <a:lnTo>
                      <a:pt x="0" y="64"/>
                    </a:lnTo>
                    <a:lnTo>
                      <a:pt x="0" y="59"/>
                    </a:lnTo>
                    <a:lnTo>
                      <a:pt x="0" y="53"/>
                    </a:lnTo>
                    <a:lnTo>
                      <a:pt x="0" y="50"/>
                    </a:lnTo>
                    <a:lnTo>
                      <a:pt x="0" y="44"/>
                    </a:lnTo>
                    <a:lnTo>
                      <a:pt x="0" y="39"/>
                    </a:lnTo>
                    <a:lnTo>
                      <a:pt x="0" y="35"/>
                    </a:lnTo>
                    <a:lnTo>
                      <a:pt x="1" y="30"/>
                    </a:lnTo>
                    <a:lnTo>
                      <a:pt x="1" y="24"/>
                    </a:lnTo>
                    <a:lnTo>
                      <a:pt x="4" y="21"/>
                    </a:lnTo>
                    <a:lnTo>
                      <a:pt x="7" y="17"/>
                    </a:lnTo>
                    <a:lnTo>
                      <a:pt x="10" y="14"/>
                    </a:lnTo>
                    <a:lnTo>
                      <a:pt x="12" y="9"/>
                    </a:lnTo>
                    <a:lnTo>
                      <a:pt x="14" y="8"/>
                    </a:lnTo>
                    <a:lnTo>
                      <a:pt x="17" y="5"/>
                    </a:lnTo>
                    <a:lnTo>
                      <a:pt x="20" y="3"/>
                    </a:lnTo>
                    <a:lnTo>
                      <a:pt x="23" y="0"/>
                    </a:lnTo>
                    <a:lnTo>
                      <a:pt x="27" y="0"/>
                    </a:lnTo>
                    <a:lnTo>
                      <a:pt x="30" y="0"/>
                    </a:lnTo>
                    <a:lnTo>
                      <a:pt x="35" y="0"/>
                    </a:lnTo>
                    <a:lnTo>
                      <a:pt x="38" y="0"/>
                    </a:lnTo>
                    <a:lnTo>
                      <a:pt x="40" y="0"/>
                    </a:lnTo>
                    <a:lnTo>
                      <a:pt x="43" y="2"/>
                    </a:lnTo>
                    <a:lnTo>
                      <a:pt x="40" y="2"/>
                    </a:lnTo>
                    <a:lnTo>
                      <a:pt x="39" y="2"/>
                    </a:lnTo>
                    <a:lnTo>
                      <a:pt x="39" y="3"/>
                    </a:lnTo>
                    <a:lnTo>
                      <a:pt x="40" y="6"/>
                    </a:lnTo>
                    <a:lnTo>
                      <a:pt x="43" y="8"/>
                    </a:lnTo>
                    <a:lnTo>
                      <a:pt x="40" y="8"/>
                    </a:lnTo>
                    <a:lnTo>
                      <a:pt x="40" y="11"/>
                    </a:lnTo>
                    <a:lnTo>
                      <a:pt x="43" y="12"/>
                    </a:lnTo>
                    <a:lnTo>
                      <a:pt x="45" y="14"/>
                    </a:lnTo>
                    <a:lnTo>
                      <a:pt x="45" y="12"/>
                    </a:lnTo>
                    <a:lnTo>
                      <a:pt x="46" y="12"/>
                    </a:lnTo>
                    <a:lnTo>
                      <a:pt x="49" y="12"/>
                    </a:lnTo>
                    <a:lnTo>
                      <a:pt x="49" y="9"/>
                    </a:lnTo>
                    <a:lnTo>
                      <a:pt x="51" y="9"/>
                    </a:lnTo>
                    <a:lnTo>
                      <a:pt x="51" y="8"/>
                    </a:lnTo>
                    <a:lnTo>
                      <a:pt x="53" y="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8" name="Freeform 156"/>
              <p:cNvSpPr>
                <a:spLocks/>
              </p:cNvSpPr>
              <p:nvPr/>
            </p:nvSpPr>
            <p:spPr bwMode="auto">
              <a:xfrm>
                <a:off x="5092" y="2013"/>
                <a:ext cx="68" cy="104"/>
              </a:xfrm>
              <a:custGeom>
                <a:avLst/>
                <a:gdLst>
                  <a:gd name="T0" fmla="*/ 51 w 68"/>
                  <a:gd name="T1" fmla="*/ 9 h 104"/>
                  <a:gd name="T2" fmla="*/ 55 w 68"/>
                  <a:gd name="T3" fmla="*/ 14 h 104"/>
                  <a:gd name="T4" fmla="*/ 57 w 68"/>
                  <a:gd name="T5" fmla="*/ 20 h 104"/>
                  <a:gd name="T6" fmla="*/ 60 w 68"/>
                  <a:gd name="T7" fmla="*/ 24 h 104"/>
                  <a:gd name="T8" fmla="*/ 63 w 68"/>
                  <a:gd name="T9" fmla="*/ 30 h 104"/>
                  <a:gd name="T10" fmla="*/ 63 w 68"/>
                  <a:gd name="T11" fmla="*/ 35 h 104"/>
                  <a:gd name="T12" fmla="*/ 64 w 68"/>
                  <a:gd name="T13" fmla="*/ 42 h 104"/>
                  <a:gd name="T14" fmla="*/ 64 w 68"/>
                  <a:gd name="T15" fmla="*/ 48 h 104"/>
                  <a:gd name="T16" fmla="*/ 64 w 68"/>
                  <a:gd name="T17" fmla="*/ 56 h 104"/>
                  <a:gd name="T18" fmla="*/ 63 w 68"/>
                  <a:gd name="T19" fmla="*/ 67 h 104"/>
                  <a:gd name="T20" fmla="*/ 61 w 68"/>
                  <a:gd name="T21" fmla="*/ 74 h 104"/>
                  <a:gd name="T22" fmla="*/ 57 w 68"/>
                  <a:gd name="T23" fmla="*/ 83 h 104"/>
                  <a:gd name="T24" fmla="*/ 52 w 68"/>
                  <a:gd name="T25" fmla="*/ 91 h 104"/>
                  <a:gd name="T26" fmla="*/ 48 w 68"/>
                  <a:gd name="T27" fmla="*/ 95 h 104"/>
                  <a:gd name="T28" fmla="*/ 41 w 68"/>
                  <a:gd name="T29" fmla="*/ 100 h 104"/>
                  <a:gd name="T30" fmla="*/ 36 w 68"/>
                  <a:gd name="T31" fmla="*/ 101 h 104"/>
                  <a:gd name="T32" fmla="*/ 29 w 68"/>
                  <a:gd name="T33" fmla="*/ 101 h 104"/>
                  <a:gd name="T34" fmla="*/ 23 w 68"/>
                  <a:gd name="T35" fmla="*/ 97 h 104"/>
                  <a:gd name="T36" fmla="*/ 17 w 68"/>
                  <a:gd name="T37" fmla="*/ 94 h 104"/>
                  <a:gd name="T38" fmla="*/ 12 w 68"/>
                  <a:gd name="T39" fmla="*/ 89 h 104"/>
                  <a:gd name="T40" fmla="*/ 7 w 68"/>
                  <a:gd name="T41" fmla="*/ 82 h 104"/>
                  <a:gd name="T42" fmla="*/ 1 w 68"/>
                  <a:gd name="T43" fmla="*/ 73 h 104"/>
                  <a:gd name="T44" fmla="*/ 0 w 68"/>
                  <a:gd name="T45" fmla="*/ 65 h 104"/>
                  <a:gd name="T46" fmla="*/ 0 w 68"/>
                  <a:gd name="T47" fmla="*/ 55 h 104"/>
                  <a:gd name="T48" fmla="*/ 0 w 68"/>
                  <a:gd name="T49" fmla="*/ 44 h 104"/>
                  <a:gd name="T50" fmla="*/ 0 w 68"/>
                  <a:gd name="T51" fmla="*/ 33 h 104"/>
                  <a:gd name="T52" fmla="*/ 1 w 68"/>
                  <a:gd name="T53" fmla="*/ 24 h 104"/>
                  <a:gd name="T54" fmla="*/ 7 w 68"/>
                  <a:gd name="T55" fmla="*/ 17 h 104"/>
                  <a:gd name="T56" fmla="*/ 12 w 68"/>
                  <a:gd name="T57" fmla="*/ 11 h 104"/>
                  <a:gd name="T58" fmla="*/ 17 w 68"/>
                  <a:gd name="T59" fmla="*/ 5 h 104"/>
                  <a:gd name="T60" fmla="*/ 23 w 68"/>
                  <a:gd name="T61" fmla="*/ 2 h 104"/>
                  <a:gd name="T62" fmla="*/ 31 w 68"/>
                  <a:gd name="T63" fmla="*/ 0 h 104"/>
                  <a:gd name="T64" fmla="*/ 39 w 68"/>
                  <a:gd name="T65" fmla="*/ 0 h 104"/>
                  <a:gd name="T66" fmla="*/ 44 w 68"/>
                  <a:gd name="T67" fmla="*/ 3 h 104"/>
                  <a:gd name="T68" fmla="*/ 39 w 68"/>
                  <a:gd name="T69" fmla="*/ 3 h 104"/>
                  <a:gd name="T70" fmla="*/ 41 w 68"/>
                  <a:gd name="T71" fmla="*/ 5 h 104"/>
                  <a:gd name="T72" fmla="*/ 42 w 68"/>
                  <a:gd name="T73" fmla="*/ 5 h 104"/>
                  <a:gd name="T74" fmla="*/ 42 w 68"/>
                  <a:gd name="T75" fmla="*/ 9 h 104"/>
                  <a:gd name="T76" fmla="*/ 44 w 68"/>
                  <a:gd name="T77" fmla="*/ 12 h 104"/>
                  <a:gd name="T78" fmla="*/ 50 w 68"/>
                  <a:gd name="T79" fmla="*/ 14 h 104"/>
                  <a:gd name="T80" fmla="*/ 50 w 68"/>
                  <a:gd name="T81" fmla="*/ 8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4"/>
                  <a:gd name="T125" fmla="*/ 68 w 68"/>
                  <a:gd name="T126" fmla="*/ 104 h 1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4">
                    <a:moveTo>
                      <a:pt x="51" y="8"/>
                    </a:moveTo>
                    <a:lnTo>
                      <a:pt x="51" y="9"/>
                    </a:lnTo>
                    <a:lnTo>
                      <a:pt x="54" y="11"/>
                    </a:lnTo>
                    <a:lnTo>
                      <a:pt x="55" y="14"/>
                    </a:lnTo>
                    <a:lnTo>
                      <a:pt x="57" y="17"/>
                    </a:lnTo>
                    <a:lnTo>
                      <a:pt x="57" y="20"/>
                    </a:lnTo>
                    <a:lnTo>
                      <a:pt x="60" y="21"/>
                    </a:lnTo>
                    <a:lnTo>
                      <a:pt x="60" y="24"/>
                    </a:lnTo>
                    <a:lnTo>
                      <a:pt x="63" y="27"/>
                    </a:lnTo>
                    <a:lnTo>
                      <a:pt x="63" y="30"/>
                    </a:lnTo>
                    <a:lnTo>
                      <a:pt x="63" y="32"/>
                    </a:lnTo>
                    <a:lnTo>
                      <a:pt x="63" y="35"/>
                    </a:lnTo>
                    <a:lnTo>
                      <a:pt x="64" y="39"/>
                    </a:lnTo>
                    <a:lnTo>
                      <a:pt x="64" y="42"/>
                    </a:lnTo>
                    <a:lnTo>
                      <a:pt x="64" y="45"/>
                    </a:lnTo>
                    <a:lnTo>
                      <a:pt x="64" y="48"/>
                    </a:lnTo>
                    <a:lnTo>
                      <a:pt x="67" y="53"/>
                    </a:lnTo>
                    <a:lnTo>
                      <a:pt x="64" y="56"/>
                    </a:lnTo>
                    <a:lnTo>
                      <a:pt x="64" y="61"/>
                    </a:lnTo>
                    <a:lnTo>
                      <a:pt x="63" y="67"/>
                    </a:lnTo>
                    <a:lnTo>
                      <a:pt x="63" y="71"/>
                    </a:lnTo>
                    <a:lnTo>
                      <a:pt x="61" y="74"/>
                    </a:lnTo>
                    <a:lnTo>
                      <a:pt x="58" y="79"/>
                    </a:lnTo>
                    <a:lnTo>
                      <a:pt x="57" y="83"/>
                    </a:lnTo>
                    <a:lnTo>
                      <a:pt x="57" y="88"/>
                    </a:lnTo>
                    <a:lnTo>
                      <a:pt x="52" y="91"/>
                    </a:lnTo>
                    <a:lnTo>
                      <a:pt x="51" y="94"/>
                    </a:lnTo>
                    <a:lnTo>
                      <a:pt x="48" y="95"/>
                    </a:lnTo>
                    <a:lnTo>
                      <a:pt x="45" y="98"/>
                    </a:lnTo>
                    <a:lnTo>
                      <a:pt x="41" y="100"/>
                    </a:lnTo>
                    <a:lnTo>
                      <a:pt x="39" y="101"/>
                    </a:lnTo>
                    <a:lnTo>
                      <a:pt x="36" y="101"/>
                    </a:lnTo>
                    <a:lnTo>
                      <a:pt x="34" y="103"/>
                    </a:lnTo>
                    <a:lnTo>
                      <a:pt x="29" y="101"/>
                    </a:lnTo>
                    <a:lnTo>
                      <a:pt x="26" y="100"/>
                    </a:lnTo>
                    <a:lnTo>
                      <a:pt x="23" y="97"/>
                    </a:lnTo>
                    <a:lnTo>
                      <a:pt x="20" y="97"/>
                    </a:lnTo>
                    <a:lnTo>
                      <a:pt x="17" y="94"/>
                    </a:lnTo>
                    <a:lnTo>
                      <a:pt x="15" y="91"/>
                    </a:lnTo>
                    <a:lnTo>
                      <a:pt x="12" y="89"/>
                    </a:lnTo>
                    <a:lnTo>
                      <a:pt x="9" y="86"/>
                    </a:lnTo>
                    <a:lnTo>
                      <a:pt x="7" y="82"/>
                    </a:lnTo>
                    <a:lnTo>
                      <a:pt x="4" y="77"/>
                    </a:lnTo>
                    <a:lnTo>
                      <a:pt x="1" y="73"/>
                    </a:lnTo>
                    <a:lnTo>
                      <a:pt x="1" y="70"/>
                    </a:lnTo>
                    <a:lnTo>
                      <a:pt x="0" y="65"/>
                    </a:lnTo>
                    <a:lnTo>
                      <a:pt x="0" y="59"/>
                    </a:lnTo>
                    <a:lnTo>
                      <a:pt x="0" y="55"/>
                    </a:lnTo>
                    <a:lnTo>
                      <a:pt x="0" y="50"/>
                    </a:lnTo>
                    <a:lnTo>
                      <a:pt x="0" y="44"/>
                    </a:lnTo>
                    <a:lnTo>
                      <a:pt x="0" y="39"/>
                    </a:lnTo>
                    <a:lnTo>
                      <a:pt x="0" y="33"/>
                    </a:lnTo>
                    <a:lnTo>
                      <a:pt x="1" y="30"/>
                    </a:lnTo>
                    <a:lnTo>
                      <a:pt x="1" y="24"/>
                    </a:lnTo>
                    <a:lnTo>
                      <a:pt x="4" y="21"/>
                    </a:lnTo>
                    <a:lnTo>
                      <a:pt x="7" y="17"/>
                    </a:lnTo>
                    <a:lnTo>
                      <a:pt x="9" y="14"/>
                    </a:lnTo>
                    <a:lnTo>
                      <a:pt x="12" y="11"/>
                    </a:lnTo>
                    <a:lnTo>
                      <a:pt x="15" y="8"/>
                    </a:lnTo>
                    <a:lnTo>
                      <a:pt x="17" y="5"/>
                    </a:lnTo>
                    <a:lnTo>
                      <a:pt x="20" y="3"/>
                    </a:lnTo>
                    <a:lnTo>
                      <a:pt x="23" y="2"/>
                    </a:lnTo>
                    <a:lnTo>
                      <a:pt x="28" y="0"/>
                    </a:lnTo>
                    <a:lnTo>
                      <a:pt x="31" y="0"/>
                    </a:lnTo>
                    <a:lnTo>
                      <a:pt x="36" y="0"/>
                    </a:lnTo>
                    <a:lnTo>
                      <a:pt x="39" y="0"/>
                    </a:lnTo>
                    <a:lnTo>
                      <a:pt x="41" y="0"/>
                    </a:lnTo>
                    <a:lnTo>
                      <a:pt x="44" y="3"/>
                    </a:lnTo>
                    <a:lnTo>
                      <a:pt x="41" y="3"/>
                    </a:lnTo>
                    <a:lnTo>
                      <a:pt x="39" y="3"/>
                    </a:lnTo>
                    <a:lnTo>
                      <a:pt x="39" y="5"/>
                    </a:lnTo>
                    <a:lnTo>
                      <a:pt x="41" y="5"/>
                    </a:lnTo>
                    <a:lnTo>
                      <a:pt x="44" y="5"/>
                    </a:lnTo>
                    <a:lnTo>
                      <a:pt x="42" y="5"/>
                    </a:lnTo>
                    <a:lnTo>
                      <a:pt x="42" y="8"/>
                    </a:lnTo>
                    <a:lnTo>
                      <a:pt x="42" y="9"/>
                    </a:lnTo>
                    <a:lnTo>
                      <a:pt x="42" y="11"/>
                    </a:lnTo>
                    <a:lnTo>
                      <a:pt x="44" y="12"/>
                    </a:lnTo>
                    <a:lnTo>
                      <a:pt x="47" y="14"/>
                    </a:lnTo>
                    <a:lnTo>
                      <a:pt x="50" y="14"/>
                    </a:lnTo>
                    <a:lnTo>
                      <a:pt x="50" y="11"/>
                    </a:lnTo>
                    <a:lnTo>
                      <a:pt x="50" y="8"/>
                    </a:lnTo>
                    <a:lnTo>
                      <a:pt x="51" y="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49" name="Freeform 157"/>
              <p:cNvSpPr>
                <a:spLocks/>
              </p:cNvSpPr>
              <p:nvPr/>
            </p:nvSpPr>
            <p:spPr bwMode="auto">
              <a:xfrm>
                <a:off x="5191" y="3178"/>
                <a:ext cx="75" cy="41"/>
              </a:xfrm>
              <a:custGeom>
                <a:avLst/>
                <a:gdLst>
                  <a:gd name="T0" fmla="*/ 74 w 75"/>
                  <a:gd name="T1" fmla="*/ 5 h 41"/>
                  <a:gd name="T2" fmla="*/ 71 w 75"/>
                  <a:gd name="T3" fmla="*/ 7 h 41"/>
                  <a:gd name="T4" fmla="*/ 71 w 75"/>
                  <a:gd name="T5" fmla="*/ 9 h 41"/>
                  <a:gd name="T6" fmla="*/ 70 w 75"/>
                  <a:gd name="T7" fmla="*/ 11 h 41"/>
                  <a:gd name="T8" fmla="*/ 70 w 75"/>
                  <a:gd name="T9" fmla="*/ 15 h 41"/>
                  <a:gd name="T10" fmla="*/ 67 w 75"/>
                  <a:gd name="T11" fmla="*/ 16 h 41"/>
                  <a:gd name="T12" fmla="*/ 67 w 75"/>
                  <a:gd name="T13" fmla="*/ 19 h 41"/>
                  <a:gd name="T14" fmla="*/ 64 w 75"/>
                  <a:gd name="T15" fmla="*/ 21 h 41"/>
                  <a:gd name="T16" fmla="*/ 64 w 75"/>
                  <a:gd name="T17" fmla="*/ 25 h 41"/>
                  <a:gd name="T18" fmla="*/ 61 w 75"/>
                  <a:gd name="T19" fmla="*/ 27 h 41"/>
                  <a:gd name="T20" fmla="*/ 61 w 75"/>
                  <a:gd name="T21" fmla="*/ 29 h 41"/>
                  <a:gd name="T22" fmla="*/ 58 w 75"/>
                  <a:gd name="T23" fmla="*/ 32 h 41"/>
                  <a:gd name="T24" fmla="*/ 58 w 75"/>
                  <a:gd name="T25" fmla="*/ 35 h 41"/>
                  <a:gd name="T26" fmla="*/ 57 w 75"/>
                  <a:gd name="T27" fmla="*/ 35 h 41"/>
                  <a:gd name="T28" fmla="*/ 57 w 75"/>
                  <a:gd name="T29" fmla="*/ 36 h 41"/>
                  <a:gd name="T30" fmla="*/ 57 w 75"/>
                  <a:gd name="T31" fmla="*/ 37 h 41"/>
                  <a:gd name="T32" fmla="*/ 52 w 75"/>
                  <a:gd name="T33" fmla="*/ 35 h 41"/>
                  <a:gd name="T34" fmla="*/ 48 w 75"/>
                  <a:gd name="T35" fmla="*/ 32 h 41"/>
                  <a:gd name="T36" fmla="*/ 44 w 75"/>
                  <a:gd name="T37" fmla="*/ 31 h 41"/>
                  <a:gd name="T38" fmla="*/ 41 w 75"/>
                  <a:gd name="T39" fmla="*/ 31 h 41"/>
                  <a:gd name="T40" fmla="*/ 36 w 75"/>
                  <a:gd name="T41" fmla="*/ 29 h 41"/>
                  <a:gd name="T42" fmla="*/ 32 w 75"/>
                  <a:gd name="T43" fmla="*/ 29 h 41"/>
                  <a:gd name="T44" fmla="*/ 28 w 75"/>
                  <a:gd name="T45" fmla="*/ 29 h 41"/>
                  <a:gd name="T46" fmla="*/ 25 w 75"/>
                  <a:gd name="T47" fmla="*/ 29 h 41"/>
                  <a:gd name="T48" fmla="*/ 20 w 75"/>
                  <a:gd name="T49" fmla="*/ 29 h 41"/>
                  <a:gd name="T50" fmla="*/ 17 w 75"/>
                  <a:gd name="T51" fmla="*/ 29 h 41"/>
                  <a:gd name="T52" fmla="*/ 13 w 75"/>
                  <a:gd name="T53" fmla="*/ 29 h 41"/>
                  <a:gd name="T54" fmla="*/ 10 w 75"/>
                  <a:gd name="T55" fmla="*/ 32 h 41"/>
                  <a:gd name="T56" fmla="*/ 7 w 75"/>
                  <a:gd name="T57" fmla="*/ 33 h 41"/>
                  <a:gd name="T58" fmla="*/ 4 w 75"/>
                  <a:gd name="T59" fmla="*/ 36 h 41"/>
                  <a:gd name="T60" fmla="*/ 3 w 75"/>
                  <a:gd name="T61" fmla="*/ 37 h 41"/>
                  <a:gd name="T62" fmla="*/ 0 w 75"/>
                  <a:gd name="T63" fmla="*/ 40 h 41"/>
                  <a:gd name="T64" fmla="*/ 3 w 75"/>
                  <a:gd name="T65" fmla="*/ 33 h 41"/>
                  <a:gd name="T66" fmla="*/ 4 w 75"/>
                  <a:gd name="T67" fmla="*/ 29 h 41"/>
                  <a:gd name="T68" fmla="*/ 7 w 75"/>
                  <a:gd name="T69" fmla="*/ 24 h 41"/>
                  <a:gd name="T70" fmla="*/ 12 w 75"/>
                  <a:gd name="T71" fmla="*/ 20 h 41"/>
                  <a:gd name="T72" fmla="*/ 15 w 75"/>
                  <a:gd name="T73" fmla="*/ 15 h 41"/>
                  <a:gd name="T74" fmla="*/ 20 w 75"/>
                  <a:gd name="T75" fmla="*/ 11 h 41"/>
                  <a:gd name="T76" fmla="*/ 25 w 75"/>
                  <a:gd name="T77" fmla="*/ 8 h 41"/>
                  <a:gd name="T78" fmla="*/ 30 w 75"/>
                  <a:gd name="T79" fmla="*/ 5 h 41"/>
                  <a:gd name="T80" fmla="*/ 35 w 75"/>
                  <a:gd name="T81" fmla="*/ 4 h 41"/>
                  <a:gd name="T82" fmla="*/ 39 w 75"/>
                  <a:gd name="T83" fmla="*/ 1 h 41"/>
                  <a:gd name="T84" fmla="*/ 45 w 75"/>
                  <a:gd name="T85" fmla="*/ 0 h 41"/>
                  <a:gd name="T86" fmla="*/ 52 w 75"/>
                  <a:gd name="T87" fmla="*/ 0 h 41"/>
                  <a:gd name="T88" fmla="*/ 57 w 75"/>
                  <a:gd name="T89" fmla="*/ 0 h 41"/>
                  <a:gd name="T90" fmla="*/ 61 w 75"/>
                  <a:gd name="T91" fmla="*/ 1 h 41"/>
                  <a:gd name="T92" fmla="*/ 67 w 75"/>
                  <a:gd name="T93" fmla="*/ 3 h 41"/>
                  <a:gd name="T94" fmla="*/ 74 w 75"/>
                  <a:gd name="T95" fmla="*/ 5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41"/>
                  <a:gd name="T146" fmla="*/ 75 w 75"/>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41">
                    <a:moveTo>
                      <a:pt x="74" y="5"/>
                    </a:moveTo>
                    <a:lnTo>
                      <a:pt x="71" y="7"/>
                    </a:lnTo>
                    <a:lnTo>
                      <a:pt x="71" y="9"/>
                    </a:lnTo>
                    <a:lnTo>
                      <a:pt x="70" y="11"/>
                    </a:lnTo>
                    <a:lnTo>
                      <a:pt x="70" y="15"/>
                    </a:lnTo>
                    <a:lnTo>
                      <a:pt x="67" y="16"/>
                    </a:lnTo>
                    <a:lnTo>
                      <a:pt x="67" y="19"/>
                    </a:lnTo>
                    <a:lnTo>
                      <a:pt x="64" y="21"/>
                    </a:lnTo>
                    <a:lnTo>
                      <a:pt x="64" y="25"/>
                    </a:lnTo>
                    <a:lnTo>
                      <a:pt x="61" y="27"/>
                    </a:lnTo>
                    <a:lnTo>
                      <a:pt x="61" y="29"/>
                    </a:lnTo>
                    <a:lnTo>
                      <a:pt x="58" y="32"/>
                    </a:lnTo>
                    <a:lnTo>
                      <a:pt x="58" y="35"/>
                    </a:lnTo>
                    <a:lnTo>
                      <a:pt x="57" y="35"/>
                    </a:lnTo>
                    <a:lnTo>
                      <a:pt x="57" y="36"/>
                    </a:lnTo>
                    <a:lnTo>
                      <a:pt x="57" y="37"/>
                    </a:lnTo>
                    <a:lnTo>
                      <a:pt x="52" y="35"/>
                    </a:lnTo>
                    <a:lnTo>
                      <a:pt x="48" y="32"/>
                    </a:lnTo>
                    <a:lnTo>
                      <a:pt x="44" y="31"/>
                    </a:lnTo>
                    <a:lnTo>
                      <a:pt x="41" y="31"/>
                    </a:lnTo>
                    <a:lnTo>
                      <a:pt x="36" y="29"/>
                    </a:lnTo>
                    <a:lnTo>
                      <a:pt x="32" y="29"/>
                    </a:lnTo>
                    <a:lnTo>
                      <a:pt x="28" y="29"/>
                    </a:lnTo>
                    <a:lnTo>
                      <a:pt x="25" y="29"/>
                    </a:lnTo>
                    <a:lnTo>
                      <a:pt x="20" y="29"/>
                    </a:lnTo>
                    <a:lnTo>
                      <a:pt x="17" y="29"/>
                    </a:lnTo>
                    <a:lnTo>
                      <a:pt x="13" y="29"/>
                    </a:lnTo>
                    <a:lnTo>
                      <a:pt x="10" y="32"/>
                    </a:lnTo>
                    <a:lnTo>
                      <a:pt x="7" y="33"/>
                    </a:lnTo>
                    <a:lnTo>
                      <a:pt x="4" y="36"/>
                    </a:lnTo>
                    <a:lnTo>
                      <a:pt x="3" y="37"/>
                    </a:lnTo>
                    <a:lnTo>
                      <a:pt x="0" y="40"/>
                    </a:lnTo>
                    <a:lnTo>
                      <a:pt x="3" y="33"/>
                    </a:lnTo>
                    <a:lnTo>
                      <a:pt x="4" y="29"/>
                    </a:lnTo>
                    <a:lnTo>
                      <a:pt x="7" y="24"/>
                    </a:lnTo>
                    <a:lnTo>
                      <a:pt x="12" y="20"/>
                    </a:lnTo>
                    <a:lnTo>
                      <a:pt x="15" y="15"/>
                    </a:lnTo>
                    <a:lnTo>
                      <a:pt x="20" y="11"/>
                    </a:lnTo>
                    <a:lnTo>
                      <a:pt x="25" y="8"/>
                    </a:lnTo>
                    <a:lnTo>
                      <a:pt x="30" y="5"/>
                    </a:lnTo>
                    <a:lnTo>
                      <a:pt x="35" y="4"/>
                    </a:lnTo>
                    <a:lnTo>
                      <a:pt x="39" y="1"/>
                    </a:lnTo>
                    <a:lnTo>
                      <a:pt x="45" y="0"/>
                    </a:lnTo>
                    <a:lnTo>
                      <a:pt x="52" y="0"/>
                    </a:lnTo>
                    <a:lnTo>
                      <a:pt x="57" y="0"/>
                    </a:lnTo>
                    <a:lnTo>
                      <a:pt x="61" y="1"/>
                    </a:lnTo>
                    <a:lnTo>
                      <a:pt x="67" y="3"/>
                    </a:lnTo>
                    <a:lnTo>
                      <a:pt x="74" y="5"/>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3650" name="Freeform 158"/>
              <p:cNvSpPr>
                <a:spLocks/>
              </p:cNvSpPr>
              <p:nvPr/>
            </p:nvSpPr>
            <p:spPr bwMode="auto">
              <a:xfrm>
                <a:off x="5302" y="3186"/>
                <a:ext cx="73" cy="41"/>
              </a:xfrm>
              <a:custGeom>
                <a:avLst/>
                <a:gdLst>
                  <a:gd name="T0" fmla="*/ 6 w 73"/>
                  <a:gd name="T1" fmla="*/ 3 h 41"/>
                  <a:gd name="T2" fmla="*/ 10 w 73"/>
                  <a:gd name="T3" fmla="*/ 0 h 41"/>
                  <a:gd name="T4" fmla="*/ 15 w 73"/>
                  <a:gd name="T5" fmla="*/ 0 h 41"/>
                  <a:gd name="T6" fmla="*/ 19 w 73"/>
                  <a:gd name="T7" fmla="*/ 0 h 41"/>
                  <a:gd name="T8" fmla="*/ 25 w 73"/>
                  <a:gd name="T9" fmla="*/ 0 h 41"/>
                  <a:gd name="T10" fmla="*/ 29 w 73"/>
                  <a:gd name="T11" fmla="*/ 0 h 41"/>
                  <a:gd name="T12" fmla="*/ 34 w 73"/>
                  <a:gd name="T13" fmla="*/ 3 h 41"/>
                  <a:gd name="T14" fmla="*/ 40 w 73"/>
                  <a:gd name="T15" fmla="*/ 4 h 41"/>
                  <a:gd name="T16" fmla="*/ 44 w 73"/>
                  <a:gd name="T17" fmla="*/ 8 h 41"/>
                  <a:gd name="T18" fmla="*/ 47 w 73"/>
                  <a:gd name="T19" fmla="*/ 9 h 41"/>
                  <a:gd name="T20" fmla="*/ 51 w 73"/>
                  <a:gd name="T21" fmla="*/ 13 h 41"/>
                  <a:gd name="T22" fmla="*/ 56 w 73"/>
                  <a:gd name="T23" fmla="*/ 16 h 41"/>
                  <a:gd name="T24" fmla="*/ 60 w 73"/>
                  <a:gd name="T25" fmla="*/ 20 h 41"/>
                  <a:gd name="T26" fmla="*/ 63 w 73"/>
                  <a:gd name="T27" fmla="*/ 24 h 41"/>
                  <a:gd name="T28" fmla="*/ 66 w 73"/>
                  <a:gd name="T29" fmla="*/ 29 h 41"/>
                  <a:gd name="T30" fmla="*/ 69 w 73"/>
                  <a:gd name="T31" fmla="*/ 33 h 41"/>
                  <a:gd name="T32" fmla="*/ 72 w 73"/>
                  <a:gd name="T33" fmla="*/ 40 h 41"/>
                  <a:gd name="T34" fmla="*/ 68 w 73"/>
                  <a:gd name="T35" fmla="*/ 39 h 41"/>
                  <a:gd name="T36" fmla="*/ 62 w 73"/>
                  <a:gd name="T37" fmla="*/ 37 h 41"/>
                  <a:gd name="T38" fmla="*/ 57 w 73"/>
                  <a:gd name="T39" fmla="*/ 35 h 41"/>
                  <a:gd name="T40" fmla="*/ 54 w 73"/>
                  <a:gd name="T41" fmla="*/ 35 h 41"/>
                  <a:gd name="T42" fmla="*/ 50 w 73"/>
                  <a:gd name="T43" fmla="*/ 33 h 41"/>
                  <a:gd name="T44" fmla="*/ 46 w 73"/>
                  <a:gd name="T45" fmla="*/ 33 h 41"/>
                  <a:gd name="T46" fmla="*/ 41 w 73"/>
                  <a:gd name="T47" fmla="*/ 33 h 41"/>
                  <a:gd name="T48" fmla="*/ 38 w 73"/>
                  <a:gd name="T49" fmla="*/ 33 h 41"/>
                  <a:gd name="T50" fmla="*/ 34 w 73"/>
                  <a:gd name="T51" fmla="*/ 33 h 41"/>
                  <a:gd name="T52" fmla="*/ 31 w 73"/>
                  <a:gd name="T53" fmla="*/ 33 h 41"/>
                  <a:gd name="T54" fmla="*/ 25 w 73"/>
                  <a:gd name="T55" fmla="*/ 33 h 41"/>
                  <a:gd name="T56" fmla="*/ 24 w 73"/>
                  <a:gd name="T57" fmla="*/ 35 h 41"/>
                  <a:gd name="T58" fmla="*/ 18 w 73"/>
                  <a:gd name="T59" fmla="*/ 35 h 41"/>
                  <a:gd name="T60" fmla="*/ 16 w 73"/>
                  <a:gd name="T61" fmla="*/ 37 h 41"/>
                  <a:gd name="T62" fmla="*/ 13 w 73"/>
                  <a:gd name="T63" fmla="*/ 39 h 41"/>
                  <a:gd name="T64" fmla="*/ 10 w 73"/>
                  <a:gd name="T65" fmla="*/ 40 h 41"/>
                  <a:gd name="T66" fmla="*/ 7 w 73"/>
                  <a:gd name="T67" fmla="*/ 36 h 41"/>
                  <a:gd name="T68" fmla="*/ 4 w 73"/>
                  <a:gd name="T69" fmla="*/ 33 h 41"/>
                  <a:gd name="T70" fmla="*/ 1 w 73"/>
                  <a:gd name="T71" fmla="*/ 29 h 41"/>
                  <a:gd name="T72" fmla="*/ 1 w 73"/>
                  <a:gd name="T73" fmla="*/ 27 h 41"/>
                  <a:gd name="T74" fmla="*/ 0 w 73"/>
                  <a:gd name="T75" fmla="*/ 23 h 41"/>
                  <a:gd name="T76" fmla="*/ 0 w 73"/>
                  <a:gd name="T77" fmla="*/ 20 h 41"/>
                  <a:gd name="T78" fmla="*/ 0 w 73"/>
                  <a:gd name="T79" fmla="*/ 17 h 41"/>
                  <a:gd name="T80" fmla="*/ 1 w 73"/>
                  <a:gd name="T81" fmla="*/ 15 h 41"/>
                  <a:gd name="T82" fmla="*/ 1 w 73"/>
                  <a:gd name="T83" fmla="*/ 12 h 41"/>
                  <a:gd name="T84" fmla="*/ 1 w 73"/>
                  <a:gd name="T85" fmla="*/ 9 h 41"/>
                  <a:gd name="T86" fmla="*/ 1 w 73"/>
                  <a:gd name="T87" fmla="*/ 8 h 41"/>
                  <a:gd name="T88" fmla="*/ 3 w 73"/>
                  <a:gd name="T89" fmla="*/ 5 h 41"/>
                  <a:gd name="T90" fmla="*/ 3 w 73"/>
                  <a:gd name="T91" fmla="*/ 4 h 41"/>
                  <a:gd name="T92" fmla="*/ 3 w 73"/>
                  <a:gd name="T93" fmla="*/ 3 h 41"/>
                  <a:gd name="T94" fmla="*/ 6 w 73"/>
                  <a:gd name="T95" fmla="*/ 3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41"/>
                  <a:gd name="T146" fmla="*/ 73 w 73"/>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41">
                    <a:moveTo>
                      <a:pt x="6" y="3"/>
                    </a:moveTo>
                    <a:lnTo>
                      <a:pt x="10" y="0"/>
                    </a:lnTo>
                    <a:lnTo>
                      <a:pt x="15" y="0"/>
                    </a:lnTo>
                    <a:lnTo>
                      <a:pt x="19" y="0"/>
                    </a:lnTo>
                    <a:lnTo>
                      <a:pt x="25" y="0"/>
                    </a:lnTo>
                    <a:lnTo>
                      <a:pt x="29" y="0"/>
                    </a:lnTo>
                    <a:lnTo>
                      <a:pt x="34" y="3"/>
                    </a:lnTo>
                    <a:lnTo>
                      <a:pt x="40" y="4"/>
                    </a:lnTo>
                    <a:lnTo>
                      <a:pt x="44" y="8"/>
                    </a:lnTo>
                    <a:lnTo>
                      <a:pt x="47" y="9"/>
                    </a:lnTo>
                    <a:lnTo>
                      <a:pt x="51" y="13"/>
                    </a:lnTo>
                    <a:lnTo>
                      <a:pt x="56" y="16"/>
                    </a:lnTo>
                    <a:lnTo>
                      <a:pt x="60" y="20"/>
                    </a:lnTo>
                    <a:lnTo>
                      <a:pt x="63" y="24"/>
                    </a:lnTo>
                    <a:lnTo>
                      <a:pt x="66" y="29"/>
                    </a:lnTo>
                    <a:lnTo>
                      <a:pt x="69" y="33"/>
                    </a:lnTo>
                    <a:lnTo>
                      <a:pt x="72" y="40"/>
                    </a:lnTo>
                    <a:lnTo>
                      <a:pt x="68" y="39"/>
                    </a:lnTo>
                    <a:lnTo>
                      <a:pt x="62" y="37"/>
                    </a:lnTo>
                    <a:lnTo>
                      <a:pt x="57" y="35"/>
                    </a:lnTo>
                    <a:lnTo>
                      <a:pt x="54" y="35"/>
                    </a:lnTo>
                    <a:lnTo>
                      <a:pt x="50" y="33"/>
                    </a:lnTo>
                    <a:lnTo>
                      <a:pt x="46" y="33"/>
                    </a:lnTo>
                    <a:lnTo>
                      <a:pt x="41" y="33"/>
                    </a:lnTo>
                    <a:lnTo>
                      <a:pt x="38" y="33"/>
                    </a:lnTo>
                    <a:lnTo>
                      <a:pt x="34" y="33"/>
                    </a:lnTo>
                    <a:lnTo>
                      <a:pt x="31" y="33"/>
                    </a:lnTo>
                    <a:lnTo>
                      <a:pt x="25" y="33"/>
                    </a:lnTo>
                    <a:lnTo>
                      <a:pt x="24" y="35"/>
                    </a:lnTo>
                    <a:lnTo>
                      <a:pt x="18" y="35"/>
                    </a:lnTo>
                    <a:lnTo>
                      <a:pt x="16" y="37"/>
                    </a:lnTo>
                    <a:lnTo>
                      <a:pt x="13" y="39"/>
                    </a:lnTo>
                    <a:lnTo>
                      <a:pt x="10" y="40"/>
                    </a:lnTo>
                    <a:lnTo>
                      <a:pt x="7" y="36"/>
                    </a:lnTo>
                    <a:lnTo>
                      <a:pt x="4" y="33"/>
                    </a:lnTo>
                    <a:lnTo>
                      <a:pt x="1" y="29"/>
                    </a:lnTo>
                    <a:lnTo>
                      <a:pt x="1" y="27"/>
                    </a:lnTo>
                    <a:lnTo>
                      <a:pt x="0" y="23"/>
                    </a:lnTo>
                    <a:lnTo>
                      <a:pt x="0" y="20"/>
                    </a:lnTo>
                    <a:lnTo>
                      <a:pt x="0" y="17"/>
                    </a:lnTo>
                    <a:lnTo>
                      <a:pt x="1" y="15"/>
                    </a:lnTo>
                    <a:lnTo>
                      <a:pt x="1" y="12"/>
                    </a:lnTo>
                    <a:lnTo>
                      <a:pt x="1" y="9"/>
                    </a:lnTo>
                    <a:lnTo>
                      <a:pt x="1" y="8"/>
                    </a:lnTo>
                    <a:lnTo>
                      <a:pt x="3" y="5"/>
                    </a:lnTo>
                    <a:lnTo>
                      <a:pt x="3" y="4"/>
                    </a:lnTo>
                    <a:lnTo>
                      <a:pt x="3" y="3"/>
                    </a:lnTo>
                    <a:lnTo>
                      <a:pt x="6" y="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grpSp>
        <p:nvGrpSpPr>
          <p:cNvPr id="8" name="Group 165"/>
          <p:cNvGrpSpPr>
            <a:grpSpLocks/>
          </p:cNvGrpSpPr>
          <p:nvPr/>
        </p:nvGrpSpPr>
        <p:grpSpPr bwMode="auto">
          <a:xfrm>
            <a:off x="5857875" y="3808414"/>
            <a:ext cx="1579562" cy="1011237"/>
            <a:chOff x="2803" y="2399"/>
            <a:chExt cx="995" cy="637"/>
          </a:xfrm>
        </p:grpSpPr>
        <p:sp>
          <p:nvSpPr>
            <p:cNvPr id="23561" name="Rectangle 160"/>
            <p:cNvSpPr>
              <a:spLocks noChangeArrowheads="1"/>
            </p:cNvSpPr>
            <p:nvPr/>
          </p:nvSpPr>
          <p:spPr bwMode="auto">
            <a:xfrm>
              <a:off x="2811" y="2399"/>
              <a:ext cx="972" cy="226"/>
            </a:xfrm>
            <a:prstGeom prst="rect">
              <a:avLst/>
            </a:prstGeom>
            <a:solidFill>
              <a:schemeClr val="tx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400">
                <a:solidFill>
                  <a:srgbClr val="000000"/>
                </a:solidFill>
              </a:endParaRPr>
            </a:p>
          </p:txBody>
        </p:sp>
        <p:sp>
          <p:nvSpPr>
            <p:cNvPr id="23562" name="Rectangle 161"/>
            <p:cNvSpPr>
              <a:spLocks noChangeArrowheads="1"/>
            </p:cNvSpPr>
            <p:nvPr/>
          </p:nvSpPr>
          <p:spPr bwMode="auto">
            <a:xfrm>
              <a:off x="2817" y="2768"/>
              <a:ext cx="972" cy="226"/>
            </a:xfrm>
            <a:prstGeom prst="rect">
              <a:avLst/>
            </a:prstGeom>
            <a:solidFill>
              <a:schemeClr val="tx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400">
                <a:solidFill>
                  <a:srgbClr val="000000"/>
                </a:solidFill>
              </a:endParaRPr>
            </a:p>
          </p:txBody>
        </p:sp>
        <p:sp>
          <p:nvSpPr>
            <p:cNvPr id="23563" name="Rectangle 162"/>
            <p:cNvSpPr>
              <a:spLocks noChangeArrowheads="1"/>
            </p:cNvSpPr>
            <p:nvPr/>
          </p:nvSpPr>
          <p:spPr bwMode="auto">
            <a:xfrm>
              <a:off x="2803" y="2404"/>
              <a:ext cx="995"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000" b="1" dirty="0">
                  <a:solidFill>
                    <a:srgbClr val="FFFFFF"/>
                  </a:solidFill>
                  <a:latin typeface="Arial Black" panose="020B0A04020102020204" pitchFamily="34" charset="0"/>
                </a:rPr>
                <a:t>IS BOUND</a:t>
              </a:r>
            </a:p>
            <a:p>
              <a:pPr algn="ctr" eaLnBrk="0" fontAlgn="base" hangingPunct="0">
                <a:spcBef>
                  <a:spcPct val="0"/>
                </a:spcBef>
                <a:spcAft>
                  <a:spcPct val="0"/>
                </a:spcAft>
                <a:buSzTx/>
                <a:buNone/>
              </a:pPr>
              <a:br>
                <a:rPr lang="en-US" sz="2000" b="1" dirty="0">
                  <a:solidFill>
                    <a:srgbClr val="FFFFFF"/>
                  </a:solidFill>
                  <a:latin typeface="Arial Black" panose="020B0A04020102020204" pitchFamily="34" charset="0"/>
                </a:rPr>
              </a:br>
              <a:r>
                <a:rPr lang="en-US" sz="2000" b="1" dirty="0">
                  <a:solidFill>
                    <a:srgbClr val="FFFFFF"/>
                  </a:solidFill>
                  <a:latin typeface="Arial Black" panose="020B0A04020102020204" pitchFamily="34" charset="0"/>
                </a:rPr>
                <a:t>TO  BE</a:t>
              </a:r>
            </a:p>
          </p:txBody>
        </p:sp>
      </p:grpSp>
      <p:sp>
        <p:nvSpPr>
          <p:cNvPr id="18595" name="AutoShape 163"/>
          <p:cNvSpPr>
            <a:spLocks noChangeArrowheads="1"/>
          </p:cNvSpPr>
          <p:nvPr/>
        </p:nvSpPr>
        <p:spPr bwMode="auto">
          <a:xfrm>
            <a:off x="3414713" y="1366436"/>
            <a:ext cx="5364162" cy="1071965"/>
          </a:xfrm>
          <a:prstGeom prst="roundRect">
            <a:avLst>
              <a:gd name="adj" fmla="val 12495"/>
            </a:avLst>
          </a:prstGeom>
          <a:solidFill>
            <a:srgbClr val="FCFEB9"/>
          </a:solidFill>
          <a:ln w="76200" cmpd="tri">
            <a:solidFill>
              <a:schemeClr val="tx1"/>
            </a:solidFill>
            <a:round/>
            <a:headEnd/>
            <a:tailEnd/>
          </a:ln>
        </p:spPr>
        <p:txBody>
          <a:bodyPr wrap="none" lIns="90488" tIns="44450" rIns="90488" bIns="44450"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u="sng" dirty="0">
                <a:solidFill>
                  <a:srgbClr val="000000"/>
                </a:solidFill>
              </a:rPr>
              <a:t>8</a:t>
            </a:r>
            <a:r>
              <a:rPr lang="en-US" sz="2800" dirty="0">
                <a:solidFill>
                  <a:srgbClr val="000000"/>
                </a:solidFill>
              </a:rPr>
              <a:t> plus </a:t>
            </a:r>
            <a:r>
              <a:rPr lang="en-US" b="1" u="sng" dirty="0">
                <a:solidFill>
                  <a:srgbClr val="000000"/>
                </a:solidFill>
              </a:rPr>
              <a:t>2</a:t>
            </a:r>
            <a:r>
              <a:rPr lang="en-US" sz="2800" dirty="0">
                <a:solidFill>
                  <a:srgbClr val="000000"/>
                </a:solidFill>
              </a:rPr>
              <a:t>  </a:t>
            </a:r>
            <a:r>
              <a:rPr lang="en-US" b="1" dirty="0">
                <a:solidFill>
                  <a:srgbClr val="000000"/>
                </a:solidFill>
              </a:rPr>
              <a:t>Is Bound </a:t>
            </a:r>
            <a:r>
              <a:rPr lang="en-US" sz="2800" dirty="0">
                <a:solidFill>
                  <a:srgbClr val="000000"/>
                </a:solidFill>
              </a:rPr>
              <a:t>to be </a:t>
            </a:r>
            <a:r>
              <a:rPr lang="en-US" b="1" u="sng" dirty="0">
                <a:solidFill>
                  <a:srgbClr val="000000"/>
                </a:solidFill>
              </a:rPr>
              <a:t>10</a:t>
            </a:r>
          </a:p>
        </p:txBody>
      </p:sp>
    </p:spTree>
    <p:extLst>
      <p:ext uri="{BB962C8B-B14F-4D97-AF65-F5344CB8AC3E}">
        <p14:creationId xmlns:p14="http://schemas.microsoft.com/office/powerpoint/2010/main" val="1464950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What does the phrase “I, the Lord, am bound when ye do what I say” (D&amp;C 82:10) teach you about how God views covenants?</a:t>
            </a:r>
          </a:p>
          <a:p>
            <a:r>
              <a:rPr lang="en-US" dirty="0"/>
              <a:t>How does breaking our covenants affect God’s promises?</a:t>
            </a:r>
          </a:p>
          <a:p>
            <a:r>
              <a:rPr lang="en-US" dirty="0"/>
              <a:t>How has the Lord blessed you for keeping your covenants? </a:t>
            </a:r>
          </a:p>
        </p:txBody>
      </p:sp>
    </p:spTree>
    <p:extLst>
      <p:ext uri="{BB962C8B-B14F-4D97-AF65-F5344CB8AC3E}">
        <p14:creationId xmlns:p14="http://schemas.microsoft.com/office/powerpoint/2010/main" val="5686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84:20-22</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20 Therefore, in the ordinances thereof, the power of godliness is manifest.</a:t>
            </a:r>
          </a:p>
          <a:p>
            <a:pPr marL="0" indent="0">
              <a:buNone/>
            </a:pPr>
            <a:r>
              <a:rPr lang="en-US" sz="4000" dirty="0">
                <a:latin typeface="Times New Roman" panose="02020603050405020304" pitchFamily="18" charset="0"/>
                <a:cs typeface="Times New Roman" panose="02020603050405020304" pitchFamily="18" charset="0"/>
              </a:rPr>
              <a:t> 21 And without the ordinances thereof, and the authority of the priesthood, the power of godliness is not manifest unto men in the flesh;</a:t>
            </a:r>
          </a:p>
          <a:p>
            <a:pPr marL="0" indent="0">
              <a:buNone/>
            </a:pPr>
            <a:r>
              <a:rPr lang="en-US" sz="4000" dirty="0">
                <a:latin typeface="Times New Roman" panose="02020603050405020304" pitchFamily="18" charset="0"/>
                <a:cs typeface="Times New Roman" panose="02020603050405020304" pitchFamily="18" charset="0"/>
              </a:rPr>
              <a:t> 22 For without this no man can see the face of God, even the Father, and live.</a:t>
            </a:r>
            <a:endParaRPr lang="en-US" sz="4000" dirty="0">
              <a:latin typeface="Times New Roman" panose="02020603050405020304" pitchFamily="18" charset="0"/>
              <a:ea typeface="Times New Roman" panose="02020603050405020304" pitchFamily="18" charset="0"/>
            </a:endParaRPr>
          </a:p>
        </p:txBody>
      </p:sp>
      <p:sp>
        <p:nvSpPr>
          <p:cNvPr id="5" name="Rounded Rectangle 3">
            <a:extLst>
              <a:ext uri="{FF2B5EF4-FFF2-40B4-BE49-F238E27FC236}">
                <a16:creationId xmlns:a16="http://schemas.microsoft.com/office/drawing/2014/main" id="{14BA0ACD-4D54-472B-A515-01F3F8ADA2B2}"/>
              </a:ext>
            </a:extLst>
          </p:cNvPr>
          <p:cNvSpPr/>
          <p:nvPr/>
        </p:nvSpPr>
        <p:spPr bwMode="auto">
          <a:xfrm>
            <a:off x="6433852" y="234753"/>
            <a:ext cx="4473636"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Ordinances &amp; Covenants</a:t>
            </a:r>
          </a:p>
        </p:txBody>
      </p:sp>
      <p:cxnSp>
        <p:nvCxnSpPr>
          <p:cNvPr id="6" name="Straight Connector 5">
            <a:extLst>
              <a:ext uri="{FF2B5EF4-FFF2-40B4-BE49-F238E27FC236}">
                <a16:creationId xmlns:a16="http://schemas.microsoft.com/office/drawing/2014/main" id="{19CA4E0E-F6D0-45CF-9661-06C6CC8A44C8}"/>
              </a:ext>
            </a:extLst>
          </p:cNvPr>
          <p:cNvCxnSpPr>
            <a:cxnSpLocks/>
          </p:cNvCxnSpPr>
          <p:nvPr/>
        </p:nvCxnSpPr>
        <p:spPr bwMode="auto">
          <a:xfrm>
            <a:off x="4373336" y="1701891"/>
            <a:ext cx="357125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77B5165B-ADAC-4385-BCE3-C9A41B6160EE}"/>
              </a:ext>
            </a:extLst>
          </p:cNvPr>
          <p:cNvCxnSpPr>
            <a:cxnSpLocks/>
          </p:cNvCxnSpPr>
          <p:nvPr/>
        </p:nvCxnSpPr>
        <p:spPr bwMode="auto">
          <a:xfrm>
            <a:off x="1317172" y="2343158"/>
            <a:ext cx="631866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2220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28316" y="123826"/>
            <a:ext cx="1074332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Power of Godliness</a:t>
            </a:r>
            <a:r>
              <a:rPr lang="en-US" b="1" i="1" dirty="0">
                <a:solidFill>
                  <a:srgbClr val="000000"/>
                </a:solidFill>
              </a:rPr>
              <a:t> Is Manifest In Priesthood </a:t>
            </a:r>
            <a:r>
              <a:rPr lang="en-US" b="1" i="1" u="sng" dirty="0">
                <a:solidFill>
                  <a:srgbClr val="000000"/>
                </a:solidFill>
              </a:rPr>
              <a:t>Ordinances</a:t>
            </a:r>
            <a:endParaRPr lang="en-US" b="1" i="1" dirty="0">
              <a:solidFill>
                <a:srgbClr val="000000"/>
              </a:solidFill>
            </a:endParaRPr>
          </a:p>
        </p:txBody>
      </p:sp>
      <p:pic>
        <p:nvPicPr>
          <p:cNvPr id="11266" name="Picture 2" descr="Related image">
            <a:extLst>
              <a:ext uri="{FF2B5EF4-FFF2-40B4-BE49-F238E27FC236}">
                <a16:creationId xmlns:a16="http://schemas.microsoft.com/office/drawing/2014/main" id="{C9DFAC60-540C-4AD6-9275-231D550D52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514" y="2767589"/>
            <a:ext cx="7267701" cy="4090411"/>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A84B12FD-564A-4E58-B7D2-628071D4B317}"/>
              </a:ext>
            </a:extLst>
          </p:cNvPr>
          <p:cNvSpPr/>
          <p:nvPr/>
        </p:nvSpPr>
        <p:spPr bwMode="auto">
          <a:xfrm>
            <a:off x="728316" y="1167789"/>
            <a:ext cx="5906986" cy="1600438"/>
          </a:xfrm>
          <a:prstGeom prst="wedgeRoundRectCallout">
            <a:avLst>
              <a:gd name="adj1" fmla="val 48838"/>
              <a:gd name="adj2" fmla="val 98703"/>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Even my </a:t>
            </a:r>
            <a:r>
              <a:rPr lang="en-US" sz="2800" b="1" dirty="0" err="1">
                <a:solidFill>
                  <a:srgbClr val="000000"/>
                </a:solidFill>
              </a:rPr>
              <a:t>Matey</a:t>
            </a:r>
            <a:r>
              <a:rPr lang="en-US" sz="2800" b="1" dirty="0">
                <a:solidFill>
                  <a:srgbClr val="000000"/>
                </a:solidFill>
              </a:rPr>
              <a:t> Thor </a:t>
            </a:r>
            <a:r>
              <a:rPr lang="en-US" sz="2800" dirty="0">
                <a:solidFill>
                  <a:srgbClr val="000000"/>
                </a:solidFill>
              </a:rPr>
              <a:t>(</a:t>
            </a:r>
            <a:r>
              <a:rPr lang="en-US" sz="3200" b="1" u="sng" dirty="0">
                <a:solidFill>
                  <a:srgbClr val="000000"/>
                </a:solidFill>
              </a:rPr>
              <a:t>84</a:t>
            </a:r>
            <a:r>
              <a:rPr lang="en-US" sz="2800" dirty="0">
                <a:solidFill>
                  <a:srgbClr val="000000"/>
                </a:solidFill>
              </a:rPr>
              <a:t>) knows that the </a:t>
            </a:r>
            <a:r>
              <a:rPr lang="en-US" sz="2800" b="1" dirty="0">
                <a:solidFill>
                  <a:srgbClr val="000000"/>
                </a:solidFill>
              </a:rPr>
              <a:t>Power</a:t>
            </a:r>
            <a:r>
              <a:rPr lang="en-US" sz="2800" dirty="0">
                <a:solidFill>
                  <a:srgbClr val="000000"/>
                </a:solidFill>
              </a:rPr>
              <a:t> to act more </a:t>
            </a:r>
            <a:r>
              <a:rPr lang="en-US" sz="2800" b="1" dirty="0">
                <a:solidFill>
                  <a:srgbClr val="000000"/>
                </a:solidFill>
              </a:rPr>
              <a:t>Godly</a:t>
            </a:r>
            <a:r>
              <a:rPr lang="en-US" sz="2800" dirty="0">
                <a:solidFill>
                  <a:srgbClr val="000000"/>
                </a:solidFill>
              </a:rPr>
              <a:t> comes from the </a:t>
            </a:r>
            <a:r>
              <a:rPr lang="en-US" sz="2800" b="1" dirty="0">
                <a:solidFill>
                  <a:srgbClr val="000000"/>
                </a:solidFill>
              </a:rPr>
              <a:t>Priesthood Ordinances</a:t>
            </a:r>
            <a:r>
              <a:rPr lang="en-US" sz="2800" dirty="0">
                <a:solidFill>
                  <a:srgbClr val="000000"/>
                </a:solidFill>
              </a:rPr>
              <a:t>.</a:t>
            </a:r>
          </a:p>
        </p:txBody>
      </p:sp>
      <p:sp>
        <p:nvSpPr>
          <p:cNvPr id="7" name="Speech Bubble: Rectangle with Corners Rounded 6">
            <a:extLst>
              <a:ext uri="{FF2B5EF4-FFF2-40B4-BE49-F238E27FC236}">
                <a16:creationId xmlns:a16="http://schemas.microsoft.com/office/drawing/2014/main" id="{A4F99EAA-51AF-431A-9D26-D2E91F4CA39E}"/>
              </a:ext>
            </a:extLst>
          </p:cNvPr>
          <p:cNvSpPr/>
          <p:nvPr/>
        </p:nvSpPr>
        <p:spPr bwMode="auto">
          <a:xfrm>
            <a:off x="8277101" y="1249336"/>
            <a:ext cx="3413167" cy="3544193"/>
          </a:xfrm>
          <a:prstGeom prst="wedgeRoundRectCallout">
            <a:avLst>
              <a:gd name="adj1" fmla="val -69091"/>
              <a:gd name="adj2" fmla="val 25386"/>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In the Bible, a Levite had to be </a:t>
            </a:r>
            <a:r>
              <a:rPr lang="en-US" sz="3200" b="1" u="sng" dirty="0">
                <a:solidFill>
                  <a:srgbClr val="000000"/>
                </a:solidFill>
              </a:rPr>
              <a:t>20</a:t>
            </a:r>
            <a:r>
              <a:rPr lang="en-US" sz="2800" dirty="0">
                <a:solidFill>
                  <a:srgbClr val="000000"/>
                </a:solidFill>
              </a:rPr>
              <a:t> to officiate in Temple Ordinances. His brother would have to be twenty too (</a:t>
            </a:r>
            <a:r>
              <a:rPr lang="en-US" sz="3200" b="1" u="sng" dirty="0">
                <a:solidFill>
                  <a:srgbClr val="000000"/>
                </a:solidFill>
              </a:rPr>
              <a:t>22</a:t>
            </a:r>
            <a:r>
              <a:rPr lang="en-US" sz="2800" dirty="0">
                <a:solidFill>
                  <a:srgbClr val="000000"/>
                </a:solidFill>
              </a:rPr>
              <a:t>).  </a:t>
            </a:r>
          </a:p>
        </p:txBody>
      </p:sp>
    </p:spTree>
    <p:extLst>
      <p:ext uri="{BB962C8B-B14F-4D97-AF65-F5344CB8AC3E}">
        <p14:creationId xmlns:p14="http://schemas.microsoft.com/office/powerpoint/2010/main" val="2654306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elated image">
            <a:extLst>
              <a:ext uri="{FF2B5EF4-FFF2-40B4-BE49-F238E27FC236}">
                <a16:creationId xmlns:a16="http://schemas.microsoft.com/office/drawing/2014/main" id="{9C210A1B-410D-402F-99D9-9F8C70D721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75643" y="2154653"/>
            <a:ext cx="6096000" cy="39243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ChangeArrowheads="1"/>
          </p:cNvSpPr>
          <p:nvPr/>
        </p:nvSpPr>
        <p:spPr bwMode="auto">
          <a:xfrm>
            <a:off x="728316" y="123826"/>
            <a:ext cx="1074332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Power of Godliness</a:t>
            </a:r>
            <a:r>
              <a:rPr lang="en-US" b="1" i="1" dirty="0">
                <a:solidFill>
                  <a:srgbClr val="000000"/>
                </a:solidFill>
              </a:rPr>
              <a:t> Is Manifest In Priesthood </a:t>
            </a:r>
            <a:r>
              <a:rPr lang="en-US" b="1" i="1" u="sng" dirty="0">
                <a:solidFill>
                  <a:srgbClr val="000000"/>
                </a:solidFill>
              </a:rPr>
              <a:t>Ordinances</a:t>
            </a:r>
            <a:endParaRPr lang="en-US" b="1" i="1" dirty="0">
              <a:solidFill>
                <a:srgbClr val="000000"/>
              </a:solidFill>
            </a:endParaRPr>
          </a:p>
        </p:txBody>
      </p:sp>
      <p:pic>
        <p:nvPicPr>
          <p:cNvPr id="11270" name="Picture 6" descr="Image result for levite priest">
            <a:extLst>
              <a:ext uri="{FF2B5EF4-FFF2-40B4-BE49-F238E27FC236}">
                <a16:creationId xmlns:a16="http://schemas.microsoft.com/office/drawing/2014/main" id="{DE76EA0F-8BFC-4421-8D06-B135D2868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586" y="2603162"/>
            <a:ext cx="2631622" cy="3662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922E218-628D-4E95-BDE8-218D3C1F122E}"/>
              </a:ext>
            </a:extLst>
          </p:cNvPr>
          <p:cNvSpPr/>
          <p:nvPr/>
        </p:nvSpPr>
        <p:spPr bwMode="auto">
          <a:xfrm>
            <a:off x="2835055" y="1383179"/>
            <a:ext cx="4001985" cy="4516636"/>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The maximum number of people a Deacon can pass to is </a:t>
            </a:r>
            <a:r>
              <a:rPr lang="en-US" sz="3200" b="1" u="sng" dirty="0">
                <a:solidFill>
                  <a:srgbClr val="000000"/>
                </a:solidFill>
              </a:rPr>
              <a:t>84</a:t>
            </a:r>
            <a:r>
              <a:rPr lang="en-US" sz="2800" dirty="0">
                <a:solidFill>
                  <a:srgbClr val="000000"/>
                </a:solidFill>
              </a:rPr>
              <a:t>. In the Bible, a Priesthood holding Levite had to be </a:t>
            </a:r>
            <a:r>
              <a:rPr lang="en-US" sz="3200" b="1" u="sng" dirty="0">
                <a:solidFill>
                  <a:srgbClr val="000000"/>
                </a:solidFill>
              </a:rPr>
              <a:t>20</a:t>
            </a:r>
            <a:r>
              <a:rPr lang="en-US" sz="2800" dirty="0">
                <a:solidFill>
                  <a:srgbClr val="000000"/>
                </a:solidFill>
              </a:rPr>
              <a:t> to officiate in Temple Ordinances. His brother would have to be </a:t>
            </a:r>
            <a:r>
              <a:rPr lang="en-US" sz="2800" b="1" dirty="0">
                <a:solidFill>
                  <a:srgbClr val="000000"/>
                </a:solidFill>
              </a:rPr>
              <a:t>Twenty Too </a:t>
            </a:r>
            <a:r>
              <a:rPr lang="en-US" sz="2800" dirty="0">
                <a:solidFill>
                  <a:srgbClr val="000000"/>
                </a:solidFill>
              </a:rPr>
              <a:t>(</a:t>
            </a:r>
            <a:r>
              <a:rPr lang="en-US" sz="3200" b="1" u="sng" dirty="0">
                <a:solidFill>
                  <a:srgbClr val="000000"/>
                </a:solidFill>
              </a:rPr>
              <a:t>22</a:t>
            </a:r>
            <a:r>
              <a:rPr lang="en-US" sz="2800" dirty="0">
                <a:solidFill>
                  <a:srgbClr val="000000"/>
                </a:solidFill>
              </a:rPr>
              <a:t>).</a:t>
            </a:r>
          </a:p>
        </p:txBody>
      </p:sp>
    </p:spTree>
    <p:extLst>
      <p:ext uri="{BB962C8B-B14F-4D97-AF65-F5344CB8AC3E}">
        <p14:creationId xmlns:p14="http://schemas.microsoft.com/office/powerpoint/2010/main" val="2230989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96503" y="123826"/>
            <a:ext cx="1080218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In The </a:t>
            </a:r>
            <a:r>
              <a:rPr lang="en-US" b="1" i="1" u="sng" dirty="0">
                <a:solidFill>
                  <a:srgbClr val="000000"/>
                </a:solidFill>
              </a:rPr>
              <a:t>First Vision</a:t>
            </a:r>
            <a:r>
              <a:rPr lang="en-US" b="1" i="1" dirty="0">
                <a:solidFill>
                  <a:srgbClr val="000000"/>
                </a:solidFill>
              </a:rPr>
              <a:t>, God Called </a:t>
            </a:r>
            <a:r>
              <a:rPr lang="en-US" b="1" i="1" u="sng" dirty="0">
                <a:solidFill>
                  <a:srgbClr val="000000"/>
                </a:solidFill>
              </a:rPr>
              <a:t>Joseph Smith</a:t>
            </a:r>
            <a:r>
              <a:rPr lang="en-US" b="1" i="1" dirty="0">
                <a:solidFill>
                  <a:srgbClr val="000000"/>
                </a:solidFill>
              </a:rPr>
              <a:t> To Be A Prophet</a:t>
            </a:r>
          </a:p>
        </p:txBody>
      </p:sp>
      <p:pic>
        <p:nvPicPr>
          <p:cNvPr id="52230" name="Picture 6"/>
          <p:cNvPicPr>
            <a:picLocks noChangeAspect="1" noChangeArrowheads="1"/>
          </p:cNvPicPr>
          <p:nvPr/>
        </p:nvPicPr>
        <p:blipFill>
          <a:blip r:embed="rId3" cstate="email">
            <a:lum contrast="24000"/>
            <a:extLst>
              <a:ext uri="{28A0092B-C50C-407E-A947-70E740481C1C}">
                <a14:useLocalDpi xmlns:a14="http://schemas.microsoft.com/office/drawing/2010/main"/>
              </a:ext>
            </a:extLst>
          </a:blip>
          <a:srcRect/>
          <a:stretch>
            <a:fillRect/>
          </a:stretch>
        </p:blipFill>
        <p:spPr bwMode="auto">
          <a:xfrm>
            <a:off x="5183440" y="1274494"/>
            <a:ext cx="5353149" cy="5459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B709DB83-3553-4B65-A990-B85564B95472}"/>
              </a:ext>
            </a:extLst>
          </p:cNvPr>
          <p:cNvSpPr/>
          <p:nvPr/>
        </p:nvSpPr>
        <p:spPr bwMode="auto">
          <a:xfrm>
            <a:off x="841040" y="1501751"/>
            <a:ext cx="5254960" cy="1872853"/>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3200" dirty="0">
                <a:solidFill>
                  <a:srgbClr val="000000"/>
                </a:solidFill>
              </a:rPr>
              <a:t>In </a:t>
            </a:r>
            <a:r>
              <a:rPr lang="en-US" sz="3200" b="1" u="sng" dirty="0">
                <a:solidFill>
                  <a:srgbClr val="000000"/>
                </a:solidFill>
              </a:rPr>
              <a:t>Joseph Smith</a:t>
            </a:r>
            <a:r>
              <a:rPr lang="en-US" sz="3200" dirty="0">
                <a:solidFill>
                  <a:srgbClr val="000000"/>
                </a:solidFill>
              </a:rPr>
              <a:t>’s </a:t>
            </a:r>
            <a:r>
              <a:rPr lang="en-US" sz="3200" b="1" u="sng" dirty="0">
                <a:solidFill>
                  <a:srgbClr val="000000"/>
                </a:solidFill>
              </a:rPr>
              <a:t>History</a:t>
            </a:r>
            <a:r>
              <a:rPr lang="en-US" sz="3200" dirty="0">
                <a:solidFill>
                  <a:srgbClr val="000000"/>
                </a:solidFill>
              </a:rPr>
              <a:t> the </a:t>
            </a:r>
            <a:r>
              <a:rPr lang="en-US" sz="3600" b="1" u="sng" dirty="0">
                <a:solidFill>
                  <a:srgbClr val="000000"/>
                </a:solidFill>
              </a:rPr>
              <a:t>1</a:t>
            </a:r>
            <a:r>
              <a:rPr lang="en-US" sz="3200" dirty="0">
                <a:solidFill>
                  <a:srgbClr val="000000"/>
                </a:solidFill>
              </a:rPr>
              <a:t>st Vision may have lasted about </a:t>
            </a:r>
            <a:r>
              <a:rPr lang="en-US" sz="3600" b="1" u="sng" dirty="0">
                <a:solidFill>
                  <a:srgbClr val="000000"/>
                </a:solidFill>
              </a:rPr>
              <a:t>15-20</a:t>
            </a:r>
            <a:r>
              <a:rPr lang="en-US" sz="3200" dirty="0">
                <a:solidFill>
                  <a:srgbClr val="000000"/>
                </a:solidFill>
              </a:rPr>
              <a:t> minutes.</a:t>
            </a:r>
          </a:p>
        </p:txBody>
      </p:sp>
    </p:spTree>
    <p:extLst>
      <p:ext uri="{BB962C8B-B14F-4D97-AF65-F5344CB8AC3E}">
        <p14:creationId xmlns:p14="http://schemas.microsoft.com/office/powerpoint/2010/main" val="2507213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pPr marL="0" indent="0">
              <a:buNone/>
            </a:pPr>
            <a:r>
              <a:rPr lang="en-US" dirty="0"/>
              <a:t>Share with your partner:</a:t>
            </a:r>
          </a:p>
          <a:p>
            <a:r>
              <a:rPr lang="en-US" dirty="0"/>
              <a:t>What should be going on in the heart and mind of an individual when participating in an ordinance?  </a:t>
            </a:r>
          </a:p>
          <a:p>
            <a:r>
              <a:rPr lang="en-US" dirty="0"/>
              <a:t>What difference does that make in helping them to become more godly?  </a:t>
            </a:r>
          </a:p>
        </p:txBody>
      </p:sp>
    </p:spTree>
    <p:extLst>
      <p:ext uri="{BB962C8B-B14F-4D97-AF65-F5344CB8AC3E}">
        <p14:creationId xmlns:p14="http://schemas.microsoft.com/office/powerpoint/2010/main" val="1267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88:118</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118 And as all have not faith, seek ye diligently and teach one another words of wisdom; yea, seek ye out of the best books words of wisdom; seek learning, even by study and also by faith.</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420300" y="234753"/>
            <a:ext cx="548718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Acquiring Spiritual Knowledge</a:t>
            </a:r>
          </a:p>
        </p:txBody>
      </p:sp>
      <p:cxnSp>
        <p:nvCxnSpPr>
          <p:cNvPr id="5" name="Straight Connector 4">
            <a:extLst>
              <a:ext uri="{FF2B5EF4-FFF2-40B4-BE49-F238E27FC236}">
                <a16:creationId xmlns:a16="http://schemas.microsoft.com/office/drawing/2014/main" id="{25BCF84A-D565-49CB-8397-D08DAA87394C}"/>
              </a:ext>
            </a:extLst>
          </p:cNvPr>
          <p:cNvCxnSpPr>
            <a:cxnSpLocks/>
          </p:cNvCxnSpPr>
          <p:nvPr/>
        </p:nvCxnSpPr>
        <p:spPr bwMode="auto">
          <a:xfrm>
            <a:off x="5225143" y="3554442"/>
            <a:ext cx="4560124"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34A53DCE-C347-4DA5-9021-635B22A2333F}"/>
              </a:ext>
            </a:extLst>
          </p:cNvPr>
          <p:cNvCxnSpPr>
            <a:cxnSpLocks/>
          </p:cNvCxnSpPr>
          <p:nvPr/>
        </p:nvCxnSpPr>
        <p:spPr bwMode="auto">
          <a:xfrm>
            <a:off x="1340922" y="4195710"/>
            <a:ext cx="469174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0169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995375" y="123826"/>
            <a:ext cx="620920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Seek </a:t>
            </a:r>
            <a:r>
              <a:rPr lang="en-US" b="1" i="1" u="sng" dirty="0">
                <a:solidFill>
                  <a:srgbClr val="000000"/>
                </a:solidFill>
              </a:rPr>
              <a:t>Learning</a:t>
            </a:r>
            <a:r>
              <a:rPr lang="en-US" b="1" i="1" dirty="0">
                <a:solidFill>
                  <a:srgbClr val="000000"/>
                </a:solidFill>
              </a:rPr>
              <a:t> By </a:t>
            </a:r>
            <a:r>
              <a:rPr lang="en-US" b="1" i="1" u="sng" dirty="0">
                <a:solidFill>
                  <a:srgbClr val="000000"/>
                </a:solidFill>
              </a:rPr>
              <a:t>Study And Faith</a:t>
            </a:r>
            <a:r>
              <a:rPr lang="en-US" b="1" i="1" dirty="0">
                <a:solidFill>
                  <a:srgbClr val="000000"/>
                </a:solidFill>
              </a:rPr>
              <a:t> </a:t>
            </a:r>
          </a:p>
        </p:txBody>
      </p:sp>
      <p:sp>
        <p:nvSpPr>
          <p:cNvPr id="9" name="Rectangle: Rounded Corners 8">
            <a:extLst>
              <a:ext uri="{FF2B5EF4-FFF2-40B4-BE49-F238E27FC236}">
                <a16:creationId xmlns:a16="http://schemas.microsoft.com/office/drawing/2014/main" id="{3B2BC329-651A-47C3-ADCC-E6282C05ABE6}"/>
              </a:ext>
            </a:extLst>
          </p:cNvPr>
          <p:cNvSpPr/>
          <p:nvPr/>
        </p:nvSpPr>
        <p:spPr bwMode="auto">
          <a:xfrm>
            <a:off x="641798" y="1999649"/>
            <a:ext cx="5058356" cy="3098721"/>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Katie Kate is </a:t>
            </a:r>
            <a:r>
              <a:rPr lang="en-US" sz="2800" b="1" dirty="0">
                <a:solidFill>
                  <a:srgbClr val="000000"/>
                </a:solidFill>
              </a:rPr>
              <a:t>Learning</a:t>
            </a:r>
            <a:r>
              <a:rPr lang="en-US" sz="2800" dirty="0">
                <a:solidFill>
                  <a:srgbClr val="000000"/>
                </a:solidFill>
              </a:rPr>
              <a:t> there are </a:t>
            </a:r>
            <a:r>
              <a:rPr lang="en-US" sz="3200" b="1" u="sng" dirty="0">
                <a:solidFill>
                  <a:srgbClr val="000000"/>
                </a:solidFill>
              </a:rPr>
              <a:t>88</a:t>
            </a:r>
            <a:r>
              <a:rPr lang="en-US" sz="2800" dirty="0">
                <a:solidFill>
                  <a:srgbClr val="000000"/>
                </a:solidFill>
              </a:rPr>
              <a:t> keys on a piano. She is graduating from high school as </a:t>
            </a:r>
            <a:r>
              <a:rPr lang="en-US" sz="2800" b="1" dirty="0">
                <a:solidFill>
                  <a:srgbClr val="000000"/>
                </a:solidFill>
              </a:rPr>
              <a:t>One Eighteen </a:t>
            </a:r>
            <a:r>
              <a:rPr lang="en-US" sz="2800" dirty="0">
                <a:solidFill>
                  <a:srgbClr val="000000"/>
                </a:solidFill>
              </a:rPr>
              <a:t>year old (</a:t>
            </a:r>
            <a:r>
              <a:rPr lang="en-US" sz="3200" b="1" u="sng" dirty="0">
                <a:solidFill>
                  <a:srgbClr val="000000"/>
                </a:solidFill>
              </a:rPr>
              <a:t>118</a:t>
            </a:r>
            <a:r>
              <a:rPr lang="en-US" sz="2800" dirty="0">
                <a:solidFill>
                  <a:srgbClr val="000000"/>
                </a:solidFill>
              </a:rPr>
              <a:t>),</a:t>
            </a:r>
          </a:p>
          <a:p>
            <a:pPr algn="ctr" eaLnBrk="0" fontAlgn="base" hangingPunct="0">
              <a:spcBef>
                <a:spcPct val="0"/>
              </a:spcBef>
              <a:spcAft>
                <a:spcPct val="0"/>
              </a:spcAft>
              <a:buSzTx/>
              <a:buNone/>
            </a:pPr>
            <a:r>
              <a:rPr lang="en-US" sz="2800" dirty="0">
                <a:solidFill>
                  <a:srgbClr val="000000"/>
                </a:solidFill>
              </a:rPr>
              <a:t>because she learned </a:t>
            </a:r>
            <a:r>
              <a:rPr lang="en-US" sz="2800" b="1" dirty="0">
                <a:solidFill>
                  <a:srgbClr val="000000"/>
                </a:solidFill>
              </a:rPr>
              <a:t>by Study and Faith</a:t>
            </a:r>
            <a:r>
              <a:rPr lang="en-US" sz="2800" dirty="0">
                <a:solidFill>
                  <a:srgbClr val="000000"/>
                </a:solidFill>
              </a:rPr>
              <a:t>. </a:t>
            </a:r>
          </a:p>
        </p:txBody>
      </p:sp>
      <p:pic>
        <p:nvPicPr>
          <p:cNvPr id="9224" name="Picture 8" descr="Related image">
            <a:extLst>
              <a:ext uri="{FF2B5EF4-FFF2-40B4-BE49-F238E27FC236}">
                <a16:creationId xmlns:a16="http://schemas.microsoft.com/office/drawing/2014/main" id="{50F31B94-41F1-41E8-ABF0-5EB26241D2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5796" y="1667057"/>
            <a:ext cx="5687262" cy="406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29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Share with your partner how learning by study and faith can help you with learning mathematics? </a:t>
            </a:r>
          </a:p>
          <a:p>
            <a:r>
              <a:rPr lang="en-US" dirty="0"/>
              <a:t>Share with your partner how learning by study and faith can help you with learning about God?  How are scriptures involved? </a:t>
            </a:r>
          </a:p>
          <a:p>
            <a:endParaRPr lang="en-US" dirty="0"/>
          </a:p>
        </p:txBody>
      </p:sp>
    </p:spTree>
    <p:extLst>
      <p:ext uri="{BB962C8B-B14F-4D97-AF65-F5344CB8AC3E}">
        <p14:creationId xmlns:p14="http://schemas.microsoft.com/office/powerpoint/2010/main" val="38501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89:18-21</a:t>
            </a:r>
          </a:p>
        </p:txBody>
      </p:sp>
      <p:sp>
        <p:nvSpPr>
          <p:cNvPr id="8" name="Content Placeholder 7"/>
          <p:cNvSpPr>
            <a:spLocks noGrp="1"/>
          </p:cNvSpPr>
          <p:nvPr>
            <p:ph idx="1"/>
          </p:nvPr>
        </p:nvSpPr>
        <p:spPr>
          <a:xfrm>
            <a:off x="1317172" y="1132114"/>
            <a:ext cx="9590315"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18 And all saints who remember to keep and do these sayings, walking in obedience to the commandments, shall receive health in their navel and marrow to their bones;</a:t>
            </a:r>
          </a:p>
          <a:p>
            <a:pPr marL="0" indent="0">
              <a:buNone/>
            </a:pPr>
            <a:r>
              <a:rPr lang="en-US" sz="4000" dirty="0">
                <a:latin typeface="Times New Roman" panose="02020603050405020304" pitchFamily="18" charset="0"/>
                <a:cs typeface="Times New Roman" panose="02020603050405020304" pitchFamily="18" charset="0"/>
              </a:rPr>
              <a:t> 19 And shall find wisdom and great treasures of knowledge, even hidden treasures;</a:t>
            </a:r>
          </a:p>
          <a:p>
            <a:pPr marL="0" indent="0">
              <a:buNone/>
            </a:pPr>
            <a:r>
              <a:rPr lang="en-US" sz="4000" dirty="0">
                <a:latin typeface="Times New Roman" panose="02020603050405020304" pitchFamily="18" charset="0"/>
                <a:cs typeface="Times New Roman" panose="02020603050405020304" pitchFamily="18" charset="0"/>
              </a:rPr>
              <a:t> 20 And shall run and not be weary, and shall walk and not faint.</a:t>
            </a:r>
          </a:p>
          <a:p>
            <a:pPr marL="0" indent="0">
              <a:buNone/>
            </a:pPr>
            <a:r>
              <a:rPr lang="en-US" sz="4000" dirty="0">
                <a:latin typeface="Times New Roman" panose="02020603050405020304" pitchFamily="18" charset="0"/>
                <a:cs typeface="Times New Roman" panose="02020603050405020304" pitchFamily="18" charset="0"/>
              </a:rPr>
              <a:t> 21 And I, the Lord, give unto them a promise, that the destroying angel shall pass by them, as the children of Israel, and not slay them. Amen.</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Commandments</a:t>
            </a:r>
          </a:p>
        </p:txBody>
      </p:sp>
    </p:spTree>
    <p:extLst>
      <p:ext uri="{BB962C8B-B14F-4D97-AF65-F5344CB8AC3E}">
        <p14:creationId xmlns:p14="http://schemas.microsoft.com/office/powerpoint/2010/main" val="41248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605BCF99-5FD1-4DBC-A72A-DA34417A19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1981201" y="2209800"/>
            <a:ext cx="4381501" cy="35052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ChangeArrowheads="1"/>
          </p:cNvSpPr>
          <p:nvPr/>
        </p:nvSpPr>
        <p:spPr bwMode="auto">
          <a:xfrm>
            <a:off x="3064553" y="123826"/>
            <a:ext cx="606448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Blessings Of The </a:t>
            </a:r>
            <a:r>
              <a:rPr lang="en-US" b="1" i="1" u="sng" dirty="0">
                <a:solidFill>
                  <a:srgbClr val="000000"/>
                </a:solidFill>
              </a:rPr>
              <a:t>Word Of Wisdom</a:t>
            </a:r>
          </a:p>
        </p:txBody>
      </p:sp>
      <p:grpSp>
        <p:nvGrpSpPr>
          <p:cNvPr id="3" name="Group 86"/>
          <p:cNvGrpSpPr>
            <a:grpSpLocks/>
          </p:cNvGrpSpPr>
          <p:nvPr/>
        </p:nvGrpSpPr>
        <p:grpSpPr bwMode="auto">
          <a:xfrm>
            <a:off x="1906589" y="914400"/>
            <a:ext cx="4492625" cy="4813300"/>
            <a:chOff x="241" y="576"/>
            <a:chExt cx="2830" cy="3032"/>
          </a:xfrm>
        </p:grpSpPr>
        <p:sp>
          <p:nvSpPr>
            <p:cNvPr id="25606" name="Rectangle 85"/>
            <p:cNvSpPr>
              <a:spLocks noChangeArrowheads="1"/>
            </p:cNvSpPr>
            <p:nvPr/>
          </p:nvSpPr>
          <p:spPr bwMode="auto">
            <a:xfrm flipH="1">
              <a:off x="3024" y="624"/>
              <a:ext cx="47" cy="2984"/>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400">
                <a:solidFill>
                  <a:srgbClr val="000000"/>
                </a:solidFill>
              </a:endParaRPr>
            </a:p>
          </p:txBody>
        </p:sp>
        <p:sp>
          <p:nvSpPr>
            <p:cNvPr id="25607" name="Rectangle 80"/>
            <p:cNvSpPr>
              <a:spLocks noChangeArrowheads="1"/>
            </p:cNvSpPr>
            <p:nvPr/>
          </p:nvSpPr>
          <p:spPr bwMode="auto">
            <a:xfrm flipH="1">
              <a:off x="241" y="616"/>
              <a:ext cx="47" cy="2984"/>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400">
                <a:solidFill>
                  <a:srgbClr val="000000"/>
                </a:solidFill>
              </a:endParaRPr>
            </a:p>
          </p:txBody>
        </p:sp>
        <p:sp>
          <p:nvSpPr>
            <p:cNvPr id="25608" name="AutoShape 83"/>
            <p:cNvSpPr>
              <a:spLocks noChangeArrowheads="1"/>
            </p:cNvSpPr>
            <p:nvPr/>
          </p:nvSpPr>
          <p:spPr bwMode="auto">
            <a:xfrm flipH="1" flipV="1">
              <a:off x="288" y="576"/>
              <a:ext cx="2736" cy="816"/>
            </a:xfrm>
            <a:prstGeom prst="wave">
              <a:avLst>
                <a:gd name="adj1" fmla="val 9111"/>
                <a:gd name="adj2" fmla="val -347"/>
              </a:avLst>
            </a:prstGeom>
            <a:solidFill>
              <a:schemeClr val="hlink"/>
            </a:solidFill>
            <a:ln w="12700" algn="ctr">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400">
                <a:solidFill>
                  <a:srgbClr val="000000"/>
                </a:solidFill>
              </a:endParaRPr>
            </a:p>
          </p:txBody>
        </p:sp>
        <p:sp>
          <p:nvSpPr>
            <p:cNvPr id="25609" name="WordArt 84"/>
            <p:cNvSpPr>
              <a:spLocks noChangeArrowheads="1" noChangeShapeType="1" noTextEdit="1"/>
            </p:cNvSpPr>
            <p:nvPr/>
          </p:nvSpPr>
          <p:spPr bwMode="auto">
            <a:xfrm>
              <a:off x="384" y="768"/>
              <a:ext cx="2496" cy="462"/>
            </a:xfrm>
            <a:prstGeom prst="rect">
              <a:avLst/>
            </a:prstGeom>
          </p:spPr>
          <p:txBody>
            <a:bodyPr wrap="none" fromWordArt="1">
              <a:prstTxWarp prst="textWave1">
                <a:avLst>
                  <a:gd name="adj1" fmla="val 13005"/>
                  <a:gd name="adj2" fmla="val 0"/>
                </a:avLst>
              </a:prstTxWarp>
            </a:bodyPr>
            <a:lstStyle/>
            <a:p>
              <a:pPr algn="ctr" eaLnBrk="0" fontAlgn="base" hangingPunct="0">
                <a:spcBef>
                  <a:spcPct val="0"/>
                </a:spcBef>
                <a:spcAft>
                  <a:spcPct val="0"/>
                </a:spcAft>
              </a:pPr>
              <a:r>
                <a:rPr lang="en-US"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Highway 89 Fun Run</a:t>
              </a:r>
            </a:p>
          </p:txBody>
        </p:sp>
      </p:grpSp>
      <p:sp>
        <p:nvSpPr>
          <p:cNvPr id="4" name="Rounded Rectangular Callout 3"/>
          <p:cNvSpPr/>
          <p:nvPr/>
        </p:nvSpPr>
        <p:spPr bwMode="auto">
          <a:xfrm>
            <a:off x="6629400" y="1143000"/>
            <a:ext cx="3657600" cy="4011613"/>
          </a:xfrm>
          <a:prstGeom prst="wedgeRoundRectCallout">
            <a:avLst>
              <a:gd name="adj1" fmla="val -88908"/>
              <a:gd name="adj2" fmla="val 847"/>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800" dirty="0">
                <a:solidFill>
                  <a:srgbClr val="000000"/>
                </a:solidFill>
                <a:latin typeface="Times New Roman" panose="02020603050405020304" pitchFamily="18" charset="0"/>
              </a:rPr>
              <a:t>Because I’ve lived the </a:t>
            </a:r>
          </a:p>
          <a:p>
            <a:pPr algn="ctr" eaLnBrk="0" fontAlgn="base" hangingPunct="0">
              <a:spcBef>
                <a:spcPct val="0"/>
              </a:spcBef>
              <a:spcAft>
                <a:spcPct val="0"/>
              </a:spcAft>
            </a:pPr>
            <a:r>
              <a:rPr lang="en-US" sz="3200" b="1" dirty="0">
                <a:solidFill>
                  <a:srgbClr val="000000"/>
                </a:solidFill>
                <a:latin typeface="Times New Roman" panose="02020603050405020304" pitchFamily="18" charset="0"/>
              </a:rPr>
              <a:t>Word of Wisdom</a:t>
            </a:r>
            <a:r>
              <a:rPr lang="en-US" sz="2800" b="1" dirty="0">
                <a:solidFill>
                  <a:srgbClr val="000000"/>
                </a:solidFill>
                <a:latin typeface="Times New Roman" panose="02020603050405020304" pitchFamily="18" charset="0"/>
              </a:rPr>
              <a:t>,</a:t>
            </a:r>
            <a:endParaRPr lang="en-US" sz="2800" dirty="0">
              <a:solidFill>
                <a:srgbClr val="000000"/>
              </a:solidFill>
              <a:latin typeface="Times New Roman" panose="02020603050405020304" pitchFamily="18" charset="0"/>
            </a:endParaRPr>
          </a:p>
          <a:p>
            <a:pPr algn="ctr" eaLnBrk="0" fontAlgn="base" hangingPunct="0">
              <a:spcBef>
                <a:spcPct val="0"/>
              </a:spcBef>
              <a:spcAft>
                <a:spcPct val="0"/>
              </a:spcAft>
            </a:pPr>
            <a:r>
              <a:rPr lang="en-US" sz="2800" dirty="0">
                <a:solidFill>
                  <a:srgbClr val="000000"/>
                </a:solidFill>
                <a:latin typeface="Times New Roman" panose="02020603050405020304" pitchFamily="18" charset="0"/>
              </a:rPr>
              <a:t>I am able to run in the </a:t>
            </a:r>
          </a:p>
          <a:p>
            <a:pPr algn="ctr" eaLnBrk="0" fontAlgn="base" hangingPunct="0">
              <a:spcBef>
                <a:spcPct val="0"/>
              </a:spcBef>
              <a:spcAft>
                <a:spcPct val="0"/>
              </a:spcAft>
            </a:pPr>
            <a:r>
              <a:rPr lang="en-US" sz="2800" dirty="0">
                <a:solidFill>
                  <a:srgbClr val="000000"/>
                </a:solidFill>
                <a:latin typeface="Times New Roman" panose="02020603050405020304" pitchFamily="18" charset="0"/>
              </a:rPr>
              <a:t>Highway </a:t>
            </a:r>
            <a:r>
              <a:rPr lang="en-US" sz="3200" b="1" u="sng" dirty="0">
                <a:solidFill>
                  <a:srgbClr val="000000"/>
                </a:solidFill>
                <a:latin typeface="Times New Roman" panose="02020603050405020304" pitchFamily="18" charset="0"/>
              </a:rPr>
              <a:t>89</a:t>
            </a:r>
            <a:r>
              <a:rPr lang="en-US" sz="2800" dirty="0">
                <a:solidFill>
                  <a:srgbClr val="000000"/>
                </a:solidFill>
                <a:latin typeface="Times New Roman" panose="02020603050405020304" pitchFamily="18" charset="0"/>
              </a:rPr>
              <a:t> Fun Run </a:t>
            </a:r>
          </a:p>
          <a:p>
            <a:pPr algn="ctr" eaLnBrk="0" fontAlgn="base" hangingPunct="0">
              <a:spcBef>
                <a:spcPct val="0"/>
              </a:spcBef>
              <a:spcAft>
                <a:spcPct val="0"/>
              </a:spcAft>
            </a:pPr>
            <a:r>
              <a:rPr lang="en-US" sz="2800" dirty="0">
                <a:solidFill>
                  <a:srgbClr val="000000"/>
                </a:solidFill>
                <a:latin typeface="Times New Roman" panose="02020603050405020304" pitchFamily="18" charset="0"/>
              </a:rPr>
              <a:t>at only </a:t>
            </a:r>
            <a:r>
              <a:rPr lang="en-US" sz="3200" b="1" u="sng" dirty="0">
                <a:solidFill>
                  <a:srgbClr val="000000"/>
                </a:solidFill>
                <a:latin typeface="Times New Roman" panose="02020603050405020304" pitchFamily="18" charset="0"/>
              </a:rPr>
              <a:t>18</a:t>
            </a:r>
            <a:r>
              <a:rPr lang="en-US" sz="2800" dirty="0">
                <a:solidFill>
                  <a:srgbClr val="000000"/>
                </a:solidFill>
                <a:latin typeface="Times New Roman" panose="02020603050405020304" pitchFamily="18" charset="0"/>
              </a:rPr>
              <a:t> years old. </a:t>
            </a:r>
          </a:p>
          <a:p>
            <a:pPr algn="ctr" eaLnBrk="0" fontAlgn="base" hangingPunct="0">
              <a:spcBef>
                <a:spcPct val="0"/>
              </a:spcBef>
              <a:spcAft>
                <a:spcPct val="0"/>
              </a:spcAft>
            </a:pPr>
            <a:r>
              <a:rPr lang="en-US" sz="2800" dirty="0">
                <a:solidFill>
                  <a:srgbClr val="000000"/>
                </a:solidFill>
                <a:latin typeface="Times New Roman" panose="02020603050405020304" pitchFamily="18" charset="0"/>
              </a:rPr>
              <a:t>A smoking and drinking </a:t>
            </a:r>
          </a:p>
          <a:p>
            <a:pPr algn="ctr" eaLnBrk="0" fontAlgn="base" hangingPunct="0">
              <a:spcBef>
                <a:spcPct val="0"/>
              </a:spcBef>
              <a:spcAft>
                <a:spcPct val="0"/>
              </a:spcAft>
            </a:pPr>
            <a:r>
              <a:rPr lang="en-US" sz="3200" b="1" u="sng" dirty="0">
                <a:solidFill>
                  <a:srgbClr val="000000"/>
                </a:solidFill>
                <a:latin typeface="Times New Roman" panose="02020603050405020304" pitchFamily="18" charset="0"/>
              </a:rPr>
              <a:t>21</a:t>
            </a:r>
            <a:r>
              <a:rPr lang="en-US" sz="2800" dirty="0">
                <a:solidFill>
                  <a:srgbClr val="000000"/>
                </a:solidFill>
                <a:latin typeface="Times New Roman" panose="02020603050405020304" pitchFamily="18" charset="0"/>
              </a:rPr>
              <a:t> year old cannot </a:t>
            </a:r>
          </a:p>
          <a:p>
            <a:pPr algn="ctr" eaLnBrk="0" fontAlgn="base" hangingPunct="0">
              <a:spcBef>
                <a:spcPct val="0"/>
              </a:spcBef>
              <a:spcAft>
                <a:spcPct val="0"/>
              </a:spcAft>
            </a:pPr>
            <a:r>
              <a:rPr lang="en-US" sz="2800" dirty="0">
                <a:solidFill>
                  <a:srgbClr val="000000"/>
                </a:solidFill>
                <a:latin typeface="Times New Roman" panose="02020603050405020304" pitchFamily="18" charset="0"/>
              </a:rPr>
              <a:t>do that.</a:t>
            </a:r>
          </a:p>
        </p:txBody>
      </p:sp>
      <p:sp>
        <p:nvSpPr>
          <p:cNvPr id="6" name="Rectangle 5">
            <a:extLst>
              <a:ext uri="{FF2B5EF4-FFF2-40B4-BE49-F238E27FC236}">
                <a16:creationId xmlns:a16="http://schemas.microsoft.com/office/drawing/2014/main" id="{BCB4DB62-B5F7-4D5F-9EC1-D23D201F2DC1}"/>
              </a:ext>
            </a:extLst>
          </p:cNvPr>
          <p:cNvSpPr/>
          <p:nvPr/>
        </p:nvSpPr>
        <p:spPr bwMode="auto">
          <a:xfrm>
            <a:off x="3739840" y="3990109"/>
            <a:ext cx="665018" cy="55814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Black" panose="020B0A04020102020204" pitchFamily="34" charset="0"/>
              </a:rPr>
              <a:t>89</a:t>
            </a:r>
          </a:p>
        </p:txBody>
      </p:sp>
    </p:spTree>
    <p:extLst>
      <p:ext uri="{BB962C8B-B14F-4D97-AF65-F5344CB8AC3E}">
        <p14:creationId xmlns:p14="http://schemas.microsoft.com/office/powerpoint/2010/main" val="388361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What blessings does the Lord promise those who keep the Word of Wisdom?</a:t>
            </a:r>
          </a:p>
          <a:p>
            <a:r>
              <a:rPr lang="en-US" dirty="0"/>
              <a:t>What are some spiritual blessings? </a:t>
            </a:r>
          </a:p>
          <a:p>
            <a:r>
              <a:rPr lang="en-US" dirty="0"/>
              <a:t>When have you seen any of these promises fulfilled in people’s lives? </a:t>
            </a:r>
          </a:p>
          <a:p>
            <a:pPr marL="0" indent="0">
              <a:buNone/>
            </a:pPr>
            <a:endParaRPr lang="en-US" dirty="0"/>
          </a:p>
        </p:txBody>
      </p:sp>
    </p:spTree>
    <p:extLst>
      <p:ext uri="{BB962C8B-B14F-4D97-AF65-F5344CB8AC3E}">
        <p14:creationId xmlns:p14="http://schemas.microsoft.com/office/powerpoint/2010/main" val="37535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107:8</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8 The Melchizedek Priesthood holds the right of presidency, and has power and authority over all the offices in the church in all ages of the world, to administer in spiritual things.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651654" y="234753"/>
            <a:ext cx="5255834"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Priesthood &amp; Priesthood Keys</a:t>
            </a:r>
          </a:p>
        </p:txBody>
      </p:sp>
      <p:cxnSp>
        <p:nvCxnSpPr>
          <p:cNvPr id="5" name="Straight Connector 4">
            <a:extLst>
              <a:ext uri="{FF2B5EF4-FFF2-40B4-BE49-F238E27FC236}">
                <a16:creationId xmlns:a16="http://schemas.microsoft.com/office/drawing/2014/main" id="{37A4C63F-7C34-4D3C-AF8E-E613BCCA7756}"/>
              </a:ext>
            </a:extLst>
          </p:cNvPr>
          <p:cNvCxnSpPr>
            <a:cxnSpLocks/>
          </p:cNvCxnSpPr>
          <p:nvPr/>
        </p:nvCxnSpPr>
        <p:spPr bwMode="auto">
          <a:xfrm>
            <a:off x="2797876" y="1749393"/>
            <a:ext cx="496858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A6AE212-8EFD-4EBE-B34F-6E7B4C71C47F}"/>
              </a:ext>
            </a:extLst>
          </p:cNvPr>
          <p:cNvCxnSpPr>
            <a:cxnSpLocks/>
          </p:cNvCxnSpPr>
          <p:nvPr/>
        </p:nvCxnSpPr>
        <p:spPr bwMode="auto">
          <a:xfrm>
            <a:off x="1340922" y="2960675"/>
            <a:ext cx="859872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253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https://edc2.healthtap.com/ht-staging/user_answer/reference_image/1290/large/High_fever.jpeg?1386670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4688" y="3298825"/>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2096922" y="123825"/>
            <a:ext cx="799975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Authority Of The </a:t>
            </a:r>
            <a:r>
              <a:rPr lang="en-US" b="1" i="1" u="sng" dirty="0">
                <a:solidFill>
                  <a:srgbClr val="000000"/>
                </a:solidFill>
              </a:rPr>
              <a:t>Melchizedek Priesthood</a:t>
            </a:r>
          </a:p>
        </p:txBody>
      </p:sp>
      <p:pic>
        <p:nvPicPr>
          <p:cNvPr id="26628" name="Picture 7" descr="http://media.ldscdn.org/images/media-library/gospel-art/gospel-in-action/priesthood-blessing-healing-lds-37744-gallery.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88775" y="2895600"/>
            <a:ext cx="35052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1B3BF30-5655-4E72-B4C5-9A1A53F08E27}"/>
              </a:ext>
            </a:extLst>
          </p:cNvPr>
          <p:cNvSpPr/>
          <p:nvPr/>
        </p:nvSpPr>
        <p:spPr>
          <a:xfrm>
            <a:off x="10446327" y="3258304"/>
            <a:ext cx="1464624" cy="3139321"/>
          </a:xfrm>
          <a:prstGeom prst="rect">
            <a:avLst/>
          </a:prstGeom>
        </p:spPr>
        <p:txBody>
          <a:bodyPr wrap="square">
            <a:spAutoFit/>
          </a:bodyPr>
          <a:lstStyle/>
          <a:p>
            <a:r>
              <a:rPr lang="en-US" dirty="0"/>
              <a:t>FYI: 108 degrees Fahrenheit is the internal temperature at which the human body's vital organs begin to fail from overheating.</a:t>
            </a:r>
          </a:p>
        </p:txBody>
      </p:sp>
      <p:sp>
        <p:nvSpPr>
          <p:cNvPr id="8" name="Speech Bubble: Rectangle with Corners Rounded 7">
            <a:extLst>
              <a:ext uri="{FF2B5EF4-FFF2-40B4-BE49-F238E27FC236}">
                <a16:creationId xmlns:a16="http://schemas.microsoft.com/office/drawing/2014/main" id="{5F4028EE-6536-400D-90B5-7A53CD0FF7F8}"/>
              </a:ext>
            </a:extLst>
          </p:cNvPr>
          <p:cNvSpPr/>
          <p:nvPr/>
        </p:nvSpPr>
        <p:spPr bwMode="auto">
          <a:xfrm>
            <a:off x="1828800" y="1338895"/>
            <a:ext cx="8534400" cy="1736646"/>
          </a:xfrm>
          <a:prstGeom prst="wedgeRoundRectCallout">
            <a:avLst>
              <a:gd name="adj1" fmla="val -23347"/>
              <a:gd name="adj2" fmla="val 99133"/>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00"/>
                </a:solidFill>
              </a:rPr>
              <a:t>If you have a temperature of </a:t>
            </a:r>
            <a:r>
              <a:rPr lang="en-US" sz="3200" b="1" u="sng" dirty="0">
                <a:solidFill>
                  <a:srgbClr val="000000"/>
                </a:solidFill>
              </a:rPr>
              <a:t>107.8</a:t>
            </a:r>
            <a:r>
              <a:rPr lang="en-US" sz="2800" dirty="0">
                <a:solidFill>
                  <a:srgbClr val="000000"/>
                </a:solidFill>
              </a:rPr>
              <a:t> degrees, you'd better go to a doctor and get the </a:t>
            </a:r>
            <a:r>
              <a:rPr lang="en-US" sz="3200" b="1" dirty="0">
                <a:solidFill>
                  <a:srgbClr val="000000"/>
                </a:solidFill>
              </a:rPr>
              <a:t>Melchizedek Priesthood  </a:t>
            </a:r>
            <a:r>
              <a:rPr lang="en-US" sz="2800" dirty="0">
                <a:solidFill>
                  <a:srgbClr val="000000"/>
                </a:solidFill>
              </a:rPr>
              <a:t>Brethren to come </a:t>
            </a:r>
            <a:r>
              <a:rPr lang="en-US" sz="3200" b="1" dirty="0">
                <a:solidFill>
                  <a:srgbClr val="000000"/>
                </a:solidFill>
              </a:rPr>
              <a:t>Administer</a:t>
            </a:r>
            <a:r>
              <a:rPr lang="en-US" sz="2800" dirty="0">
                <a:solidFill>
                  <a:srgbClr val="000000"/>
                </a:solidFill>
              </a:rPr>
              <a:t> to you.</a:t>
            </a:r>
          </a:p>
        </p:txBody>
      </p:sp>
    </p:spTree>
    <p:extLst>
      <p:ext uri="{BB962C8B-B14F-4D97-AF65-F5344CB8AC3E}">
        <p14:creationId xmlns:p14="http://schemas.microsoft.com/office/powerpoint/2010/main" val="1796427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54"/>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432554"/>
            <a:ext cx="10363200" cy="4114800"/>
          </a:xfrm>
        </p:spPr>
        <p:txBody>
          <a:bodyPr/>
          <a:lstStyle/>
          <a:p>
            <a:pPr marL="0" indent="0">
              <a:buNone/>
            </a:pPr>
            <a:r>
              <a:rPr lang="en-US" dirty="0"/>
              <a:t>Put the following letters in order according to how the verse reads: </a:t>
            </a:r>
          </a:p>
          <a:p>
            <a:pPr marL="514350" indent="-514350">
              <a:buFont typeface="+mj-lt"/>
              <a:buAutoNum type="alphaUcPeriod"/>
            </a:pPr>
            <a:r>
              <a:rPr lang="en-US" dirty="0"/>
              <a:t>and “holds the right of presidency,</a:t>
            </a:r>
          </a:p>
          <a:p>
            <a:pPr marL="514350" indent="-514350">
              <a:buFont typeface="+mj-lt"/>
              <a:buAutoNum type="alphaUcPeriod"/>
            </a:pPr>
            <a:r>
              <a:rPr lang="en-US" dirty="0"/>
              <a:t>to administer in spiritual things” (D&amp;C 107:8).</a:t>
            </a:r>
          </a:p>
          <a:p>
            <a:pPr marL="514350" indent="-514350">
              <a:buFont typeface="+mj-lt"/>
              <a:buAutoNum type="alphaUcPeriod"/>
            </a:pPr>
            <a:r>
              <a:rPr lang="en-US" dirty="0"/>
              <a:t>the higher, or greater, priesthood</a:t>
            </a:r>
          </a:p>
          <a:p>
            <a:pPr marL="514350" indent="-514350">
              <a:buFont typeface="+mj-lt"/>
              <a:buAutoNum type="alphaUcPeriod"/>
            </a:pPr>
            <a:r>
              <a:rPr lang="en-US" dirty="0"/>
              <a:t>in the church in all ages of the world,</a:t>
            </a:r>
          </a:p>
          <a:p>
            <a:pPr marL="514350" indent="-514350">
              <a:buFont typeface="+mj-lt"/>
              <a:buAutoNum type="alphaUcPeriod"/>
            </a:pPr>
            <a:r>
              <a:rPr lang="en-US" dirty="0"/>
              <a:t>The Melchizedek Priesthood is</a:t>
            </a:r>
          </a:p>
          <a:p>
            <a:pPr marL="514350" indent="-514350">
              <a:buFont typeface="+mj-lt"/>
              <a:buAutoNum type="alphaUcPeriod"/>
            </a:pPr>
            <a:r>
              <a:rPr lang="en-US" dirty="0"/>
              <a:t>and has power and authority over all the offices </a:t>
            </a:r>
          </a:p>
        </p:txBody>
      </p:sp>
    </p:spTree>
    <p:extLst>
      <p:ext uri="{BB962C8B-B14F-4D97-AF65-F5344CB8AC3E}">
        <p14:creationId xmlns:p14="http://schemas.microsoft.com/office/powerpoint/2010/main" val="26083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708"/>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380307"/>
            <a:ext cx="6583680" cy="4824549"/>
          </a:xfrm>
        </p:spPr>
        <p:txBody>
          <a:bodyPr/>
          <a:lstStyle/>
          <a:p>
            <a:pPr marL="0" indent="0">
              <a:buNone/>
            </a:pPr>
            <a:r>
              <a:rPr lang="en-US" sz="2800" dirty="0"/>
              <a:t>Try to write one sentence that answers all the following five questions. Share with your partner. </a:t>
            </a:r>
          </a:p>
          <a:p>
            <a:r>
              <a:rPr lang="en-US" sz="2800" dirty="0"/>
              <a:t>Who appeared?</a:t>
            </a:r>
          </a:p>
          <a:p>
            <a:r>
              <a:rPr lang="en-US" sz="2800" dirty="0"/>
              <a:t>To whom did they appear?</a:t>
            </a:r>
          </a:p>
          <a:p>
            <a:r>
              <a:rPr lang="en-US" sz="2800" dirty="0"/>
              <a:t>Why did they appear?</a:t>
            </a:r>
          </a:p>
          <a:p>
            <a:r>
              <a:rPr lang="en-US" sz="2800" dirty="0"/>
              <a:t>What did they do after they appeared?</a:t>
            </a:r>
          </a:p>
          <a:p>
            <a:r>
              <a:rPr lang="en-US" sz="2800" dirty="0"/>
              <a:t>Where in the scriptures is this account found?</a:t>
            </a:r>
          </a:p>
        </p:txBody>
      </p:sp>
      <p:pic>
        <p:nvPicPr>
          <p:cNvPr id="5122" name="Picture 2" descr="Image result for first vision">
            <a:extLst>
              <a:ext uri="{FF2B5EF4-FFF2-40B4-BE49-F238E27FC236}">
                <a16:creationId xmlns:a16="http://schemas.microsoft.com/office/drawing/2014/main" id="{EEDDF545-EA8C-488D-B73F-518DB74401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0557" y="1380308"/>
            <a:ext cx="3970827" cy="519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1232" y="267153"/>
            <a:ext cx="9018357"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121:36, 41-42</a:t>
            </a:r>
          </a:p>
        </p:txBody>
      </p:sp>
      <p:sp>
        <p:nvSpPr>
          <p:cNvPr id="8" name="Content Placeholder 7"/>
          <p:cNvSpPr>
            <a:spLocks noGrp="1"/>
          </p:cNvSpPr>
          <p:nvPr>
            <p:ph idx="1"/>
          </p:nvPr>
        </p:nvSpPr>
        <p:spPr>
          <a:xfrm>
            <a:off x="1123720" y="1132114"/>
            <a:ext cx="9915972"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36 That the rights of the priesthood are inseparably connected with the powers of heaven, and that the powers of heaven cannot be controlled nor handled only upon the principles of righteousness.</a:t>
            </a:r>
          </a:p>
          <a:p>
            <a:pPr marL="0" indent="0">
              <a:buNone/>
            </a:pPr>
            <a:r>
              <a:rPr lang="en-US" sz="4000" dirty="0">
                <a:latin typeface="Times New Roman" panose="02020603050405020304" pitchFamily="18" charset="0"/>
                <a:ea typeface="Times New Roman" panose="02020603050405020304" pitchFamily="18" charset="0"/>
              </a:rPr>
              <a:t> 41 No power or influence can or ought to be maintained by virtue of the priesthood, only by persuasion, by long-suffering, by gentleness and meekness, and by love unfeigned;</a:t>
            </a:r>
          </a:p>
          <a:p>
            <a:pPr marL="0" indent="0">
              <a:buNone/>
            </a:pPr>
            <a:r>
              <a:rPr lang="en-US" sz="4000" dirty="0">
                <a:latin typeface="Times New Roman" panose="02020603050405020304" pitchFamily="18" charset="0"/>
                <a:ea typeface="Times New Roman" panose="02020603050405020304" pitchFamily="18" charset="0"/>
              </a:rPr>
              <a:t> 42 By kindness, and pure knowledge, which shall greatly enlarge the soul without hypocrisy, and without guile—</a:t>
            </a:r>
          </a:p>
        </p:txBody>
      </p:sp>
      <p:sp>
        <p:nvSpPr>
          <p:cNvPr id="5" name="Rounded Rectangle 3">
            <a:extLst>
              <a:ext uri="{FF2B5EF4-FFF2-40B4-BE49-F238E27FC236}">
                <a16:creationId xmlns:a16="http://schemas.microsoft.com/office/drawing/2014/main" id="{B8981EA4-3E1E-4C32-9974-FB325C9A5D37}"/>
              </a:ext>
            </a:extLst>
          </p:cNvPr>
          <p:cNvSpPr/>
          <p:nvPr/>
        </p:nvSpPr>
        <p:spPr bwMode="auto">
          <a:xfrm>
            <a:off x="5827924" y="234753"/>
            <a:ext cx="521176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Priesthood &amp; Priesthood Keys</a:t>
            </a:r>
          </a:p>
        </p:txBody>
      </p:sp>
      <p:cxnSp>
        <p:nvCxnSpPr>
          <p:cNvPr id="6" name="Straight Connector 5">
            <a:extLst>
              <a:ext uri="{FF2B5EF4-FFF2-40B4-BE49-F238E27FC236}">
                <a16:creationId xmlns:a16="http://schemas.microsoft.com/office/drawing/2014/main" id="{F54AC99B-63AE-4287-A8CC-35FEEDF395DA}"/>
              </a:ext>
            </a:extLst>
          </p:cNvPr>
          <p:cNvCxnSpPr>
            <a:cxnSpLocks/>
          </p:cNvCxnSpPr>
          <p:nvPr/>
        </p:nvCxnSpPr>
        <p:spPr bwMode="auto">
          <a:xfrm>
            <a:off x="4952010" y="1535637"/>
            <a:ext cx="2481943"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6967B29-1F75-4924-BB21-9125F121D8E8}"/>
              </a:ext>
            </a:extLst>
          </p:cNvPr>
          <p:cNvCxnSpPr>
            <a:cxnSpLocks/>
          </p:cNvCxnSpPr>
          <p:nvPr/>
        </p:nvCxnSpPr>
        <p:spPr bwMode="auto">
          <a:xfrm>
            <a:off x="4543549" y="1951273"/>
            <a:ext cx="308040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5A9C008C-17D7-4909-A7D6-F84D9DEE68F2}"/>
              </a:ext>
            </a:extLst>
          </p:cNvPr>
          <p:cNvCxnSpPr>
            <a:cxnSpLocks/>
          </p:cNvCxnSpPr>
          <p:nvPr/>
        </p:nvCxnSpPr>
        <p:spPr bwMode="auto">
          <a:xfrm>
            <a:off x="2750375" y="2794421"/>
            <a:ext cx="4683578"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6078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father and daughter">
            <a:extLst>
              <a:ext uri="{FF2B5EF4-FFF2-40B4-BE49-F238E27FC236}">
                <a16:creationId xmlns:a16="http://schemas.microsoft.com/office/drawing/2014/main" id="{CABBADA5-49CA-4DA2-9FCE-211A1CF5A1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0532" y="1655771"/>
            <a:ext cx="7401137" cy="4929097"/>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ChangeArrowheads="1"/>
          </p:cNvSpPr>
          <p:nvPr/>
        </p:nvSpPr>
        <p:spPr bwMode="auto">
          <a:xfrm>
            <a:off x="1549887" y="123825"/>
            <a:ext cx="909383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Priesthood</a:t>
            </a:r>
            <a:r>
              <a:rPr lang="en-US" b="1" i="1" dirty="0">
                <a:solidFill>
                  <a:srgbClr val="000000"/>
                </a:solidFill>
              </a:rPr>
              <a:t> Power Depends On One’s </a:t>
            </a:r>
            <a:r>
              <a:rPr lang="en-US" b="1" i="1" u="sng" dirty="0">
                <a:solidFill>
                  <a:srgbClr val="000000"/>
                </a:solidFill>
              </a:rPr>
              <a:t>Righteousness</a:t>
            </a:r>
            <a:r>
              <a:rPr lang="en-US" b="1" i="1" dirty="0">
                <a:solidFill>
                  <a:srgbClr val="000000"/>
                </a:solidFill>
              </a:rPr>
              <a:t> </a:t>
            </a:r>
            <a:endParaRPr lang="en-US" b="1" i="1" u="sng" dirty="0">
              <a:solidFill>
                <a:srgbClr val="000000"/>
              </a:solidFill>
            </a:endParaRPr>
          </a:p>
        </p:txBody>
      </p:sp>
      <p:sp>
        <p:nvSpPr>
          <p:cNvPr id="27668" name="Freeform 18"/>
          <p:cNvSpPr>
            <a:spLocks/>
          </p:cNvSpPr>
          <p:nvPr/>
        </p:nvSpPr>
        <p:spPr bwMode="auto">
          <a:xfrm>
            <a:off x="4310063" y="6764338"/>
            <a:ext cx="115888" cy="115888"/>
          </a:xfrm>
          <a:custGeom>
            <a:avLst/>
            <a:gdLst>
              <a:gd name="T0" fmla="*/ 0 w 73"/>
              <a:gd name="T1" fmla="*/ 37 h 73"/>
              <a:gd name="T2" fmla="*/ 0 w 73"/>
              <a:gd name="T3" fmla="*/ 33 h 73"/>
              <a:gd name="T4" fmla="*/ 0 w 73"/>
              <a:gd name="T5" fmla="*/ 27 h 73"/>
              <a:gd name="T6" fmla="*/ 0 w 73"/>
              <a:gd name="T7" fmla="*/ 22 h 73"/>
              <a:gd name="T8" fmla="*/ 1 w 73"/>
              <a:gd name="T9" fmla="*/ 22 h 73"/>
              <a:gd name="T10" fmla="*/ 1 w 73"/>
              <a:gd name="T11" fmla="*/ 16 h 73"/>
              <a:gd name="T12" fmla="*/ 3 w 73"/>
              <a:gd name="T13" fmla="*/ 15 h 73"/>
              <a:gd name="T14" fmla="*/ 3 w 73"/>
              <a:gd name="T15" fmla="*/ 9 h 73"/>
              <a:gd name="T16" fmla="*/ 9 w 73"/>
              <a:gd name="T17" fmla="*/ 9 h 73"/>
              <a:gd name="T18" fmla="*/ 9 w 73"/>
              <a:gd name="T19" fmla="*/ 4 h 73"/>
              <a:gd name="T20" fmla="*/ 12 w 73"/>
              <a:gd name="T21" fmla="*/ 4 h 73"/>
              <a:gd name="T22" fmla="*/ 12 w 73"/>
              <a:gd name="T23" fmla="*/ 2 h 73"/>
              <a:gd name="T24" fmla="*/ 18 w 73"/>
              <a:gd name="T25" fmla="*/ 2 h 73"/>
              <a:gd name="T26" fmla="*/ 18 w 73"/>
              <a:gd name="T27" fmla="*/ 0 h 73"/>
              <a:gd name="T28" fmla="*/ 23 w 73"/>
              <a:gd name="T29" fmla="*/ 0 h 73"/>
              <a:gd name="T30" fmla="*/ 27 w 73"/>
              <a:gd name="T31" fmla="*/ 0 h 73"/>
              <a:gd name="T32" fmla="*/ 32 w 73"/>
              <a:gd name="T33" fmla="*/ 0 h 73"/>
              <a:gd name="T34" fmla="*/ 39 w 73"/>
              <a:gd name="T35" fmla="*/ 0 h 73"/>
              <a:gd name="T36" fmla="*/ 41 w 73"/>
              <a:gd name="T37" fmla="*/ 0 h 73"/>
              <a:gd name="T38" fmla="*/ 46 w 73"/>
              <a:gd name="T39" fmla="*/ 2 h 73"/>
              <a:gd name="T40" fmla="*/ 52 w 73"/>
              <a:gd name="T41" fmla="*/ 4 h 73"/>
              <a:gd name="T42" fmla="*/ 53 w 73"/>
              <a:gd name="T43" fmla="*/ 4 h 73"/>
              <a:gd name="T44" fmla="*/ 59 w 73"/>
              <a:gd name="T45" fmla="*/ 9 h 73"/>
              <a:gd name="T46" fmla="*/ 61 w 73"/>
              <a:gd name="T47" fmla="*/ 15 h 73"/>
              <a:gd name="T48" fmla="*/ 61 w 73"/>
              <a:gd name="T49" fmla="*/ 16 h 73"/>
              <a:gd name="T50" fmla="*/ 66 w 73"/>
              <a:gd name="T51" fmla="*/ 22 h 73"/>
              <a:gd name="T52" fmla="*/ 68 w 73"/>
              <a:gd name="T53" fmla="*/ 27 h 73"/>
              <a:gd name="T54" fmla="*/ 68 w 73"/>
              <a:gd name="T55" fmla="*/ 33 h 73"/>
              <a:gd name="T56" fmla="*/ 72 w 73"/>
              <a:gd name="T57" fmla="*/ 37 h 73"/>
              <a:gd name="T58" fmla="*/ 68 w 73"/>
              <a:gd name="T59" fmla="*/ 37 h 73"/>
              <a:gd name="T60" fmla="*/ 68 w 73"/>
              <a:gd name="T61" fmla="*/ 43 h 73"/>
              <a:gd name="T62" fmla="*/ 66 w 73"/>
              <a:gd name="T63" fmla="*/ 45 h 73"/>
              <a:gd name="T64" fmla="*/ 66 w 73"/>
              <a:gd name="T65" fmla="*/ 50 h 73"/>
              <a:gd name="T66" fmla="*/ 61 w 73"/>
              <a:gd name="T67" fmla="*/ 50 h 73"/>
              <a:gd name="T68" fmla="*/ 61 w 73"/>
              <a:gd name="T69" fmla="*/ 56 h 73"/>
              <a:gd name="T70" fmla="*/ 59 w 73"/>
              <a:gd name="T71" fmla="*/ 57 h 73"/>
              <a:gd name="T72" fmla="*/ 59 w 73"/>
              <a:gd name="T73" fmla="*/ 63 h 73"/>
              <a:gd name="T74" fmla="*/ 53 w 73"/>
              <a:gd name="T75" fmla="*/ 63 h 73"/>
              <a:gd name="T76" fmla="*/ 52 w 73"/>
              <a:gd name="T77" fmla="*/ 63 h 73"/>
              <a:gd name="T78" fmla="*/ 46 w 73"/>
              <a:gd name="T79" fmla="*/ 63 h 73"/>
              <a:gd name="T80" fmla="*/ 46 w 73"/>
              <a:gd name="T81" fmla="*/ 68 h 73"/>
              <a:gd name="T82" fmla="*/ 41 w 73"/>
              <a:gd name="T83" fmla="*/ 68 h 73"/>
              <a:gd name="T84" fmla="*/ 39 w 73"/>
              <a:gd name="T85" fmla="*/ 68 h 73"/>
              <a:gd name="T86" fmla="*/ 32 w 73"/>
              <a:gd name="T87" fmla="*/ 68 h 73"/>
              <a:gd name="T88" fmla="*/ 32 w 73"/>
              <a:gd name="T89" fmla="*/ 72 h 73"/>
              <a:gd name="T90" fmla="*/ 27 w 73"/>
              <a:gd name="T91" fmla="*/ 68 h 73"/>
              <a:gd name="T92" fmla="*/ 23 w 73"/>
              <a:gd name="T93" fmla="*/ 68 h 73"/>
              <a:gd name="T94" fmla="*/ 18 w 73"/>
              <a:gd name="T95" fmla="*/ 68 h 73"/>
              <a:gd name="T96" fmla="*/ 12 w 73"/>
              <a:gd name="T97" fmla="*/ 63 h 73"/>
              <a:gd name="T98" fmla="*/ 9 w 73"/>
              <a:gd name="T99" fmla="*/ 63 h 73"/>
              <a:gd name="T100" fmla="*/ 3 w 73"/>
              <a:gd name="T101" fmla="*/ 57 h 73"/>
              <a:gd name="T102" fmla="*/ 3 w 73"/>
              <a:gd name="T103" fmla="*/ 56 h 73"/>
              <a:gd name="T104" fmla="*/ 1 w 73"/>
              <a:gd name="T105" fmla="*/ 50 h 73"/>
              <a:gd name="T106" fmla="*/ 0 w 73"/>
              <a:gd name="T107" fmla="*/ 45 h 73"/>
              <a:gd name="T108" fmla="*/ 0 w 73"/>
              <a:gd name="T109" fmla="*/ 43 h 73"/>
              <a:gd name="T110" fmla="*/ 0 w 73"/>
              <a:gd name="T111" fmla="*/ 37 h 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73"/>
              <a:gd name="T170" fmla="*/ 73 w 73"/>
              <a:gd name="T171" fmla="*/ 73 h 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73">
                <a:moveTo>
                  <a:pt x="0" y="37"/>
                </a:moveTo>
                <a:lnTo>
                  <a:pt x="0" y="33"/>
                </a:lnTo>
                <a:lnTo>
                  <a:pt x="0" y="27"/>
                </a:lnTo>
                <a:lnTo>
                  <a:pt x="0" y="22"/>
                </a:lnTo>
                <a:lnTo>
                  <a:pt x="1" y="22"/>
                </a:lnTo>
                <a:lnTo>
                  <a:pt x="1" y="16"/>
                </a:lnTo>
                <a:lnTo>
                  <a:pt x="3" y="15"/>
                </a:lnTo>
                <a:lnTo>
                  <a:pt x="3" y="9"/>
                </a:lnTo>
                <a:lnTo>
                  <a:pt x="9" y="9"/>
                </a:lnTo>
                <a:lnTo>
                  <a:pt x="9" y="4"/>
                </a:lnTo>
                <a:lnTo>
                  <a:pt x="12" y="4"/>
                </a:lnTo>
                <a:lnTo>
                  <a:pt x="12" y="2"/>
                </a:lnTo>
                <a:lnTo>
                  <a:pt x="18" y="2"/>
                </a:lnTo>
                <a:lnTo>
                  <a:pt x="18" y="0"/>
                </a:lnTo>
                <a:lnTo>
                  <a:pt x="23" y="0"/>
                </a:lnTo>
                <a:lnTo>
                  <a:pt x="27" y="0"/>
                </a:lnTo>
                <a:lnTo>
                  <a:pt x="32" y="0"/>
                </a:lnTo>
                <a:lnTo>
                  <a:pt x="39" y="0"/>
                </a:lnTo>
                <a:lnTo>
                  <a:pt x="41" y="0"/>
                </a:lnTo>
                <a:lnTo>
                  <a:pt x="46" y="2"/>
                </a:lnTo>
                <a:lnTo>
                  <a:pt x="52" y="4"/>
                </a:lnTo>
                <a:lnTo>
                  <a:pt x="53" y="4"/>
                </a:lnTo>
                <a:lnTo>
                  <a:pt x="59" y="9"/>
                </a:lnTo>
                <a:lnTo>
                  <a:pt x="61" y="15"/>
                </a:lnTo>
                <a:lnTo>
                  <a:pt x="61" y="16"/>
                </a:lnTo>
                <a:lnTo>
                  <a:pt x="66" y="22"/>
                </a:lnTo>
                <a:lnTo>
                  <a:pt x="68" y="27"/>
                </a:lnTo>
                <a:lnTo>
                  <a:pt x="68" y="33"/>
                </a:lnTo>
                <a:lnTo>
                  <a:pt x="72" y="37"/>
                </a:lnTo>
                <a:lnTo>
                  <a:pt x="68" y="37"/>
                </a:lnTo>
                <a:lnTo>
                  <a:pt x="68" y="43"/>
                </a:lnTo>
                <a:lnTo>
                  <a:pt x="66" y="45"/>
                </a:lnTo>
                <a:lnTo>
                  <a:pt x="66" y="50"/>
                </a:lnTo>
                <a:lnTo>
                  <a:pt x="61" y="50"/>
                </a:lnTo>
                <a:lnTo>
                  <a:pt x="61" y="56"/>
                </a:lnTo>
                <a:lnTo>
                  <a:pt x="59" y="57"/>
                </a:lnTo>
                <a:lnTo>
                  <a:pt x="59" y="63"/>
                </a:lnTo>
                <a:lnTo>
                  <a:pt x="53" y="63"/>
                </a:lnTo>
                <a:lnTo>
                  <a:pt x="52" y="63"/>
                </a:lnTo>
                <a:lnTo>
                  <a:pt x="46" y="63"/>
                </a:lnTo>
                <a:lnTo>
                  <a:pt x="46" y="68"/>
                </a:lnTo>
                <a:lnTo>
                  <a:pt x="41" y="68"/>
                </a:lnTo>
                <a:lnTo>
                  <a:pt x="39" y="68"/>
                </a:lnTo>
                <a:lnTo>
                  <a:pt x="32" y="68"/>
                </a:lnTo>
                <a:lnTo>
                  <a:pt x="32" y="72"/>
                </a:lnTo>
                <a:lnTo>
                  <a:pt x="27" y="68"/>
                </a:lnTo>
                <a:lnTo>
                  <a:pt x="23" y="68"/>
                </a:lnTo>
                <a:lnTo>
                  <a:pt x="18" y="68"/>
                </a:lnTo>
                <a:lnTo>
                  <a:pt x="12" y="63"/>
                </a:lnTo>
                <a:lnTo>
                  <a:pt x="9" y="63"/>
                </a:lnTo>
                <a:lnTo>
                  <a:pt x="3" y="57"/>
                </a:lnTo>
                <a:lnTo>
                  <a:pt x="3" y="56"/>
                </a:lnTo>
                <a:lnTo>
                  <a:pt x="1" y="50"/>
                </a:lnTo>
                <a:lnTo>
                  <a:pt x="0" y="45"/>
                </a:lnTo>
                <a:lnTo>
                  <a:pt x="0" y="43"/>
                </a:lnTo>
                <a:lnTo>
                  <a:pt x="0" y="37"/>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id="{22D4BD44-AEEA-4537-BBEC-A0979D6C8AA0}"/>
              </a:ext>
            </a:extLst>
          </p:cNvPr>
          <p:cNvSpPr/>
          <p:nvPr/>
        </p:nvSpPr>
        <p:spPr bwMode="auto">
          <a:xfrm>
            <a:off x="6360122" y="1130498"/>
            <a:ext cx="4603095" cy="4597003"/>
          </a:xfrm>
          <a:prstGeom prst="wedgeRoundRectCallout">
            <a:avLst>
              <a:gd name="adj1" fmla="val -92743"/>
              <a:gd name="adj2" fmla="val -15205"/>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When you are in college, I hope you will marry a </a:t>
            </a:r>
            <a:r>
              <a:rPr lang="en-US" sz="2800" b="1" dirty="0">
                <a:solidFill>
                  <a:srgbClr val="000000"/>
                </a:solidFill>
              </a:rPr>
              <a:t>Righteous Priesthood</a:t>
            </a:r>
            <a:r>
              <a:rPr lang="en-US" sz="2800" dirty="0">
                <a:solidFill>
                  <a:srgbClr val="000000"/>
                </a:solidFill>
              </a:rPr>
              <a:t> holder who is gentle, long-suffering and kind. I suggest you date </a:t>
            </a:r>
            <a:r>
              <a:rPr lang="en-US" sz="2800" b="1" dirty="0">
                <a:solidFill>
                  <a:srgbClr val="000000"/>
                </a:solidFill>
              </a:rPr>
              <a:t>One Twenty-One</a:t>
            </a:r>
            <a:r>
              <a:rPr lang="en-US" sz="2800" dirty="0">
                <a:solidFill>
                  <a:srgbClr val="000000"/>
                </a:solidFill>
              </a:rPr>
              <a:t> (</a:t>
            </a:r>
            <a:r>
              <a:rPr lang="en-US" sz="3200" b="1" u="sng" dirty="0">
                <a:solidFill>
                  <a:srgbClr val="000000"/>
                </a:solidFill>
              </a:rPr>
              <a:t>121</a:t>
            </a:r>
            <a:r>
              <a:rPr lang="en-US" sz="2800" dirty="0">
                <a:solidFill>
                  <a:srgbClr val="000000"/>
                </a:solidFill>
              </a:rPr>
              <a:t>) year old boy in college.  Not a </a:t>
            </a:r>
            <a:r>
              <a:rPr lang="en-US" sz="3200" b="1" u="sng" dirty="0">
                <a:solidFill>
                  <a:srgbClr val="000000"/>
                </a:solidFill>
              </a:rPr>
              <a:t>36</a:t>
            </a:r>
            <a:r>
              <a:rPr lang="en-US" sz="2800" dirty="0">
                <a:solidFill>
                  <a:srgbClr val="000000"/>
                </a:solidFill>
              </a:rPr>
              <a:t> or a </a:t>
            </a:r>
            <a:r>
              <a:rPr lang="en-US" sz="3200" b="1" u="sng" dirty="0">
                <a:solidFill>
                  <a:srgbClr val="000000"/>
                </a:solidFill>
              </a:rPr>
              <a:t>41-42</a:t>
            </a:r>
            <a:r>
              <a:rPr lang="en-US" sz="2800" dirty="0">
                <a:solidFill>
                  <a:srgbClr val="000000"/>
                </a:solidFill>
              </a:rPr>
              <a:t> year old.</a:t>
            </a:r>
          </a:p>
        </p:txBody>
      </p:sp>
    </p:spTree>
    <p:extLst>
      <p:ext uri="{BB962C8B-B14F-4D97-AF65-F5344CB8AC3E}">
        <p14:creationId xmlns:p14="http://schemas.microsoft.com/office/powerpoint/2010/main" val="3693773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ather and daughter">
            <a:extLst>
              <a:ext uri="{FF2B5EF4-FFF2-40B4-BE49-F238E27FC236}">
                <a16:creationId xmlns:a16="http://schemas.microsoft.com/office/drawing/2014/main" id="{246D4336-D991-4EA1-ACB1-E6A02BE8359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0021" y="1817675"/>
            <a:ext cx="7006029" cy="5040326"/>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ChangeArrowheads="1"/>
          </p:cNvSpPr>
          <p:nvPr/>
        </p:nvSpPr>
        <p:spPr bwMode="auto">
          <a:xfrm>
            <a:off x="1549887" y="123825"/>
            <a:ext cx="909383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Priesthood</a:t>
            </a:r>
            <a:r>
              <a:rPr lang="en-US" b="1" i="1" dirty="0">
                <a:solidFill>
                  <a:srgbClr val="000000"/>
                </a:solidFill>
              </a:rPr>
              <a:t> Power Depends On One’s </a:t>
            </a:r>
            <a:r>
              <a:rPr lang="en-US" b="1" i="1" u="sng" dirty="0">
                <a:solidFill>
                  <a:srgbClr val="000000"/>
                </a:solidFill>
              </a:rPr>
              <a:t>Righteousness</a:t>
            </a:r>
            <a:r>
              <a:rPr lang="en-US" b="1" i="1" dirty="0">
                <a:solidFill>
                  <a:srgbClr val="000000"/>
                </a:solidFill>
              </a:rPr>
              <a:t> </a:t>
            </a:r>
            <a:endParaRPr lang="en-US" b="1" i="1" u="sng" dirty="0">
              <a:solidFill>
                <a:srgbClr val="000000"/>
              </a:solidFill>
            </a:endParaRPr>
          </a:p>
        </p:txBody>
      </p:sp>
      <p:sp>
        <p:nvSpPr>
          <p:cNvPr id="27668" name="Freeform 18"/>
          <p:cNvSpPr>
            <a:spLocks/>
          </p:cNvSpPr>
          <p:nvPr/>
        </p:nvSpPr>
        <p:spPr bwMode="auto">
          <a:xfrm>
            <a:off x="4310063" y="6764338"/>
            <a:ext cx="115888" cy="115888"/>
          </a:xfrm>
          <a:custGeom>
            <a:avLst/>
            <a:gdLst>
              <a:gd name="T0" fmla="*/ 0 w 73"/>
              <a:gd name="T1" fmla="*/ 37 h 73"/>
              <a:gd name="T2" fmla="*/ 0 w 73"/>
              <a:gd name="T3" fmla="*/ 33 h 73"/>
              <a:gd name="T4" fmla="*/ 0 w 73"/>
              <a:gd name="T5" fmla="*/ 27 h 73"/>
              <a:gd name="T6" fmla="*/ 0 w 73"/>
              <a:gd name="T7" fmla="*/ 22 h 73"/>
              <a:gd name="T8" fmla="*/ 1 w 73"/>
              <a:gd name="T9" fmla="*/ 22 h 73"/>
              <a:gd name="T10" fmla="*/ 1 w 73"/>
              <a:gd name="T11" fmla="*/ 16 h 73"/>
              <a:gd name="T12" fmla="*/ 3 w 73"/>
              <a:gd name="T13" fmla="*/ 15 h 73"/>
              <a:gd name="T14" fmla="*/ 3 w 73"/>
              <a:gd name="T15" fmla="*/ 9 h 73"/>
              <a:gd name="T16" fmla="*/ 9 w 73"/>
              <a:gd name="T17" fmla="*/ 9 h 73"/>
              <a:gd name="T18" fmla="*/ 9 w 73"/>
              <a:gd name="T19" fmla="*/ 4 h 73"/>
              <a:gd name="T20" fmla="*/ 12 w 73"/>
              <a:gd name="T21" fmla="*/ 4 h 73"/>
              <a:gd name="T22" fmla="*/ 12 w 73"/>
              <a:gd name="T23" fmla="*/ 2 h 73"/>
              <a:gd name="T24" fmla="*/ 18 w 73"/>
              <a:gd name="T25" fmla="*/ 2 h 73"/>
              <a:gd name="T26" fmla="*/ 18 w 73"/>
              <a:gd name="T27" fmla="*/ 0 h 73"/>
              <a:gd name="T28" fmla="*/ 23 w 73"/>
              <a:gd name="T29" fmla="*/ 0 h 73"/>
              <a:gd name="T30" fmla="*/ 27 w 73"/>
              <a:gd name="T31" fmla="*/ 0 h 73"/>
              <a:gd name="T32" fmla="*/ 32 w 73"/>
              <a:gd name="T33" fmla="*/ 0 h 73"/>
              <a:gd name="T34" fmla="*/ 39 w 73"/>
              <a:gd name="T35" fmla="*/ 0 h 73"/>
              <a:gd name="T36" fmla="*/ 41 w 73"/>
              <a:gd name="T37" fmla="*/ 0 h 73"/>
              <a:gd name="T38" fmla="*/ 46 w 73"/>
              <a:gd name="T39" fmla="*/ 2 h 73"/>
              <a:gd name="T40" fmla="*/ 52 w 73"/>
              <a:gd name="T41" fmla="*/ 4 h 73"/>
              <a:gd name="T42" fmla="*/ 53 w 73"/>
              <a:gd name="T43" fmla="*/ 4 h 73"/>
              <a:gd name="T44" fmla="*/ 59 w 73"/>
              <a:gd name="T45" fmla="*/ 9 h 73"/>
              <a:gd name="T46" fmla="*/ 61 w 73"/>
              <a:gd name="T47" fmla="*/ 15 h 73"/>
              <a:gd name="T48" fmla="*/ 61 w 73"/>
              <a:gd name="T49" fmla="*/ 16 h 73"/>
              <a:gd name="T50" fmla="*/ 66 w 73"/>
              <a:gd name="T51" fmla="*/ 22 h 73"/>
              <a:gd name="T52" fmla="*/ 68 w 73"/>
              <a:gd name="T53" fmla="*/ 27 h 73"/>
              <a:gd name="T54" fmla="*/ 68 w 73"/>
              <a:gd name="T55" fmla="*/ 33 h 73"/>
              <a:gd name="T56" fmla="*/ 72 w 73"/>
              <a:gd name="T57" fmla="*/ 37 h 73"/>
              <a:gd name="T58" fmla="*/ 68 w 73"/>
              <a:gd name="T59" fmla="*/ 37 h 73"/>
              <a:gd name="T60" fmla="*/ 68 w 73"/>
              <a:gd name="T61" fmla="*/ 43 h 73"/>
              <a:gd name="T62" fmla="*/ 66 w 73"/>
              <a:gd name="T63" fmla="*/ 45 h 73"/>
              <a:gd name="T64" fmla="*/ 66 w 73"/>
              <a:gd name="T65" fmla="*/ 50 h 73"/>
              <a:gd name="T66" fmla="*/ 61 w 73"/>
              <a:gd name="T67" fmla="*/ 50 h 73"/>
              <a:gd name="T68" fmla="*/ 61 w 73"/>
              <a:gd name="T69" fmla="*/ 56 h 73"/>
              <a:gd name="T70" fmla="*/ 59 w 73"/>
              <a:gd name="T71" fmla="*/ 57 h 73"/>
              <a:gd name="T72" fmla="*/ 59 w 73"/>
              <a:gd name="T73" fmla="*/ 63 h 73"/>
              <a:gd name="T74" fmla="*/ 53 w 73"/>
              <a:gd name="T75" fmla="*/ 63 h 73"/>
              <a:gd name="T76" fmla="*/ 52 w 73"/>
              <a:gd name="T77" fmla="*/ 63 h 73"/>
              <a:gd name="T78" fmla="*/ 46 w 73"/>
              <a:gd name="T79" fmla="*/ 63 h 73"/>
              <a:gd name="T80" fmla="*/ 46 w 73"/>
              <a:gd name="T81" fmla="*/ 68 h 73"/>
              <a:gd name="T82" fmla="*/ 41 w 73"/>
              <a:gd name="T83" fmla="*/ 68 h 73"/>
              <a:gd name="T84" fmla="*/ 39 w 73"/>
              <a:gd name="T85" fmla="*/ 68 h 73"/>
              <a:gd name="T86" fmla="*/ 32 w 73"/>
              <a:gd name="T87" fmla="*/ 68 h 73"/>
              <a:gd name="T88" fmla="*/ 32 w 73"/>
              <a:gd name="T89" fmla="*/ 72 h 73"/>
              <a:gd name="T90" fmla="*/ 27 w 73"/>
              <a:gd name="T91" fmla="*/ 68 h 73"/>
              <a:gd name="T92" fmla="*/ 23 w 73"/>
              <a:gd name="T93" fmla="*/ 68 h 73"/>
              <a:gd name="T94" fmla="*/ 18 w 73"/>
              <a:gd name="T95" fmla="*/ 68 h 73"/>
              <a:gd name="T96" fmla="*/ 12 w 73"/>
              <a:gd name="T97" fmla="*/ 63 h 73"/>
              <a:gd name="T98" fmla="*/ 9 w 73"/>
              <a:gd name="T99" fmla="*/ 63 h 73"/>
              <a:gd name="T100" fmla="*/ 3 w 73"/>
              <a:gd name="T101" fmla="*/ 57 h 73"/>
              <a:gd name="T102" fmla="*/ 3 w 73"/>
              <a:gd name="T103" fmla="*/ 56 h 73"/>
              <a:gd name="T104" fmla="*/ 1 w 73"/>
              <a:gd name="T105" fmla="*/ 50 h 73"/>
              <a:gd name="T106" fmla="*/ 0 w 73"/>
              <a:gd name="T107" fmla="*/ 45 h 73"/>
              <a:gd name="T108" fmla="*/ 0 w 73"/>
              <a:gd name="T109" fmla="*/ 43 h 73"/>
              <a:gd name="T110" fmla="*/ 0 w 73"/>
              <a:gd name="T111" fmla="*/ 37 h 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73"/>
              <a:gd name="T170" fmla="*/ 73 w 73"/>
              <a:gd name="T171" fmla="*/ 73 h 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73">
                <a:moveTo>
                  <a:pt x="0" y="37"/>
                </a:moveTo>
                <a:lnTo>
                  <a:pt x="0" y="33"/>
                </a:lnTo>
                <a:lnTo>
                  <a:pt x="0" y="27"/>
                </a:lnTo>
                <a:lnTo>
                  <a:pt x="0" y="22"/>
                </a:lnTo>
                <a:lnTo>
                  <a:pt x="1" y="22"/>
                </a:lnTo>
                <a:lnTo>
                  <a:pt x="1" y="16"/>
                </a:lnTo>
                <a:lnTo>
                  <a:pt x="3" y="15"/>
                </a:lnTo>
                <a:lnTo>
                  <a:pt x="3" y="9"/>
                </a:lnTo>
                <a:lnTo>
                  <a:pt x="9" y="9"/>
                </a:lnTo>
                <a:lnTo>
                  <a:pt x="9" y="4"/>
                </a:lnTo>
                <a:lnTo>
                  <a:pt x="12" y="4"/>
                </a:lnTo>
                <a:lnTo>
                  <a:pt x="12" y="2"/>
                </a:lnTo>
                <a:lnTo>
                  <a:pt x="18" y="2"/>
                </a:lnTo>
                <a:lnTo>
                  <a:pt x="18" y="0"/>
                </a:lnTo>
                <a:lnTo>
                  <a:pt x="23" y="0"/>
                </a:lnTo>
                <a:lnTo>
                  <a:pt x="27" y="0"/>
                </a:lnTo>
                <a:lnTo>
                  <a:pt x="32" y="0"/>
                </a:lnTo>
                <a:lnTo>
                  <a:pt x="39" y="0"/>
                </a:lnTo>
                <a:lnTo>
                  <a:pt x="41" y="0"/>
                </a:lnTo>
                <a:lnTo>
                  <a:pt x="46" y="2"/>
                </a:lnTo>
                <a:lnTo>
                  <a:pt x="52" y="4"/>
                </a:lnTo>
                <a:lnTo>
                  <a:pt x="53" y="4"/>
                </a:lnTo>
                <a:lnTo>
                  <a:pt x="59" y="9"/>
                </a:lnTo>
                <a:lnTo>
                  <a:pt x="61" y="15"/>
                </a:lnTo>
                <a:lnTo>
                  <a:pt x="61" y="16"/>
                </a:lnTo>
                <a:lnTo>
                  <a:pt x="66" y="22"/>
                </a:lnTo>
                <a:lnTo>
                  <a:pt x="68" y="27"/>
                </a:lnTo>
                <a:lnTo>
                  <a:pt x="68" y="33"/>
                </a:lnTo>
                <a:lnTo>
                  <a:pt x="72" y="37"/>
                </a:lnTo>
                <a:lnTo>
                  <a:pt x="68" y="37"/>
                </a:lnTo>
                <a:lnTo>
                  <a:pt x="68" y="43"/>
                </a:lnTo>
                <a:lnTo>
                  <a:pt x="66" y="45"/>
                </a:lnTo>
                <a:lnTo>
                  <a:pt x="66" y="50"/>
                </a:lnTo>
                <a:lnTo>
                  <a:pt x="61" y="50"/>
                </a:lnTo>
                <a:lnTo>
                  <a:pt x="61" y="56"/>
                </a:lnTo>
                <a:lnTo>
                  <a:pt x="59" y="57"/>
                </a:lnTo>
                <a:lnTo>
                  <a:pt x="59" y="63"/>
                </a:lnTo>
                <a:lnTo>
                  <a:pt x="53" y="63"/>
                </a:lnTo>
                <a:lnTo>
                  <a:pt x="52" y="63"/>
                </a:lnTo>
                <a:lnTo>
                  <a:pt x="46" y="63"/>
                </a:lnTo>
                <a:lnTo>
                  <a:pt x="46" y="68"/>
                </a:lnTo>
                <a:lnTo>
                  <a:pt x="41" y="68"/>
                </a:lnTo>
                <a:lnTo>
                  <a:pt x="39" y="68"/>
                </a:lnTo>
                <a:lnTo>
                  <a:pt x="32" y="68"/>
                </a:lnTo>
                <a:lnTo>
                  <a:pt x="32" y="72"/>
                </a:lnTo>
                <a:lnTo>
                  <a:pt x="27" y="68"/>
                </a:lnTo>
                <a:lnTo>
                  <a:pt x="23" y="68"/>
                </a:lnTo>
                <a:lnTo>
                  <a:pt x="18" y="68"/>
                </a:lnTo>
                <a:lnTo>
                  <a:pt x="12" y="63"/>
                </a:lnTo>
                <a:lnTo>
                  <a:pt x="9" y="63"/>
                </a:lnTo>
                <a:lnTo>
                  <a:pt x="3" y="57"/>
                </a:lnTo>
                <a:lnTo>
                  <a:pt x="3" y="56"/>
                </a:lnTo>
                <a:lnTo>
                  <a:pt x="1" y="50"/>
                </a:lnTo>
                <a:lnTo>
                  <a:pt x="0" y="45"/>
                </a:lnTo>
                <a:lnTo>
                  <a:pt x="0" y="43"/>
                </a:lnTo>
                <a:lnTo>
                  <a:pt x="0" y="37"/>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id="{22D4BD44-AEEA-4537-BBEC-A0979D6C8AA0}"/>
              </a:ext>
            </a:extLst>
          </p:cNvPr>
          <p:cNvSpPr/>
          <p:nvPr/>
        </p:nvSpPr>
        <p:spPr bwMode="auto">
          <a:xfrm>
            <a:off x="6254008" y="1270675"/>
            <a:ext cx="5312558" cy="3643551"/>
          </a:xfrm>
          <a:prstGeom prst="wedgeRoundRectCallout">
            <a:avLst>
              <a:gd name="adj1" fmla="val -63560"/>
              <a:gd name="adj2" fmla="val 18928"/>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When you are in college, I hope you will marry a </a:t>
            </a:r>
            <a:r>
              <a:rPr lang="en-US" sz="2800" b="1" dirty="0">
                <a:solidFill>
                  <a:srgbClr val="000000"/>
                </a:solidFill>
              </a:rPr>
              <a:t>Righteous Priesthood</a:t>
            </a:r>
            <a:r>
              <a:rPr lang="en-US" sz="2800" dirty="0">
                <a:solidFill>
                  <a:srgbClr val="000000"/>
                </a:solidFill>
              </a:rPr>
              <a:t> holder who is gentle, longsuffering and kind. I suggest you date </a:t>
            </a:r>
            <a:r>
              <a:rPr lang="en-US" sz="2800" b="1" dirty="0">
                <a:solidFill>
                  <a:srgbClr val="000000"/>
                </a:solidFill>
              </a:rPr>
              <a:t>One Twenty-One</a:t>
            </a:r>
            <a:r>
              <a:rPr lang="en-US" sz="2800" dirty="0">
                <a:solidFill>
                  <a:srgbClr val="000000"/>
                </a:solidFill>
              </a:rPr>
              <a:t> (</a:t>
            </a:r>
            <a:r>
              <a:rPr lang="en-US" sz="3200" b="1" u="sng" dirty="0">
                <a:solidFill>
                  <a:srgbClr val="000000"/>
                </a:solidFill>
              </a:rPr>
              <a:t>121</a:t>
            </a:r>
            <a:r>
              <a:rPr lang="en-US" sz="2800" dirty="0">
                <a:solidFill>
                  <a:srgbClr val="000000"/>
                </a:solidFill>
              </a:rPr>
              <a:t>) year old boy in college.  Not a </a:t>
            </a:r>
            <a:r>
              <a:rPr lang="en-US" sz="3200" b="1" u="sng" dirty="0">
                <a:solidFill>
                  <a:srgbClr val="000000"/>
                </a:solidFill>
              </a:rPr>
              <a:t>36</a:t>
            </a:r>
            <a:r>
              <a:rPr lang="en-US" sz="2800" dirty="0">
                <a:solidFill>
                  <a:srgbClr val="000000"/>
                </a:solidFill>
              </a:rPr>
              <a:t> or a </a:t>
            </a:r>
            <a:r>
              <a:rPr lang="en-US" sz="3200" b="1" u="sng" dirty="0">
                <a:solidFill>
                  <a:srgbClr val="000000"/>
                </a:solidFill>
              </a:rPr>
              <a:t>41-42</a:t>
            </a:r>
            <a:r>
              <a:rPr lang="en-US" sz="2800" dirty="0">
                <a:solidFill>
                  <a:srgbClr val="000000"/>
                </a:solidFill>
              </a:rPr>
              <a:t> year old.</a:t>
            </a:r>
          </a:p>
        </p:txBody>
      </p:sp>
    </p:spTree>
    <p:extLst>
      <p:ext uri="{BB962C8B-B14F-4D97-AF65-F5344CB8AC3E}">
        <p14:creationId xmlns:p14="http://schemas.microsoft.com/office/powerpoint/2010/main" val="3641811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Why are the attributes listed in that scripture good for family members? In leadership callings? </a:t>
            </a:r>
          </a:p>
          <a:p>
            <a:r>
              <a:rPr lang="en-US" dirty="0"/>
              <a:t>In your zone, discuss ideas for how we can remember the main ideas that Doctrine and Covenants 121:36, 41–42 teaches. Be ready to share with the class. </a:t>
            </a:r>
          </a:p>
          <a:p>
            <a:endParaRPr lang="en-US" dirty="0"/>
          </a:p>
        </p:txBody>
      </p:sp>
    </p:spTree>
    <p:extLst>
      <p:ext uri="{BB962C8B-B14F-4D97-AF65-F5344CB8AC3E}">
        <p14:creationId xmlns:p14="http://schemas.microsoft.com/office/powerpoint/2010/main" val="119107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130:22-23</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22 The Father has a body of flesh and bones as tangible as man’s; the Son also; but the Holy Ghost has not a body of flesh and bones, but is a personage of Spirit. Were it not so, the Holy Ghost could not dwell in us.</a:t>
            </a:r>
          </a:p>
          <a:p>
            <a:pPr marL="0" indent="0">
              <a:buNone/>
            </a:pPr>
            <a:r>
              <a:rPr lang="en-US" sz="4000" dirty="0">
                <a:latin typeface="Times New Roman" panose="02020603050405020304" pitchFamily="18" charset="0"/>
                <a:cs typeface="Times New Roman" panose="02020603050405020304" pitchFamily="18" charset="0"/>
              </a:rPr>
              <a:t> 23 A man may receive the Holy Ghost, and it may descend upon him and not tarry with him.</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Godhead</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2097232" y="1761269"/>
            <a:ext cx="842430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5731082" y="2355034"/>
            <a:ext cx="255789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902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639268" y="123826"/>
            <a:ext cx="891346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Father And Son</a:t>
            </a:r>
            <a:r>
              <a:rPr lang="en-US" b="1" i="1" dirty="0">
                <a:solidFill>
                  <a:srgbClr val="000000"/>
                </a:solidFill>
              </a:rPr>
              <a:t> Have </a:t>
            </a:r>
            <a:r>
              <a:rPr lang="en-US" b="1" i="1" u="sng" dirty="0">
                <a:solidFill>
                  <a:srgbClr val="000000"/>
                </a:solidFill>
              </a:rPr>
              <a:t>Bodies</a:t>
            </a:r>
            <a:r>
              <a:rPr lang="en-US" b="1" i="1" dirty="0">
                <a:solidFill>
                  <a:srgbClr val="000000"/>
                </a:solidFill>
              </a:rPr>
              <a:t> Of Flesh &amp; Bone</a:t>
            </a:r>
          </a:p>
        </p:txBody>
      </p:sp>
      <p:pic>
        <p:nvPicPr>
          <p:cNvPr id="5122" name="Picture 2" descr="Related image">
            <a:extLst>
              <a:ext uri="{FF2B5EF4-FFF2-40B4-BE49-F238E27FC236}">
                <a16:creationId xmlns:a16="http://schemas.microsoft.com/office/drawing/2014/main" id="{EA278EA1-40DF-429B-B26C-22A5336023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683" y="2785631"/>
            <a:ext cx="3422092" cy="39696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21F77543-08FA-4217-B7D8-9B02FB8359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04207" y="2682890"/>
            <a:ext cx="4175110" cy="41751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B0A8679-1196-4B8D-ABAB-AA5C3FD9C338}"/>
              </a:ext>
            </a:extLst>
          </p:cNvPr>
          <p:cNvSpPr/>
          <p:nvPr/>
        </p:nvSpPr>
        <p:spPr bwMode="auto">
          <a:xfrm>
            <a:off x="878136" y="1014348"/>
            <a:ext cx="10260281"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00"/>
                </a:solidFill>
              </a:rPr>
              <a:t>This </a:t>
            </a:r>
            <a:r>
              <a:rPr lang="en-US" sz="2800" b="1" dirty="0">
                <a:solidFill>
                  <a:srgbClr val="000000"/>
                </a:solidFill>
              </a:rPr>
              <a:t>One Clergy </a:t>
            </a:r>
            <a:r>
              <a:rPr lang="en-US" sz="2800" dirty="0">
                <a:solidFill>
                  <a:srgbClr val="000000"/>
                </a:solidFill>
              </a:rPr>
              <a:t>(</a:t>
            </a:r>
            <a:r>
              <a:rPr lang="en-US" sz="3200" b="1" u="sng" dirty="0">
                <a:solidFill>
                  <a:srgbClr val="000000"/>
                </a:solidFill>
              </a:rPr>
              <a:t>130</a:t>
            </a:r>
            <a:r>
              <a:rPr lang="en-US" sz="2800" dirty="0">
                <a:solidFill>
                  <a:srgbClr val="000000"/>
                </a:solidFill>
              </a:rPr>
              <a:t>) did not learn the truth about the Godhead like Joseph did. The Father and Son each </a:t>
            </a:r>
            <a:r>
              <a:rPr lang="en-US" sz="2800" b="1" dirty="0">
                <a:solidFill>
                  <a:srgbClr val="000000"/>
                </a:solidFill>
              </a:rPr>
              <a:t>Have</a:t>
            </a:r>
            <a:r>
              <a:rPr lang="en-US" sz="2800" dirty="0">
                <a:solidFill>
                  <a:srgbClr val="000000"/>
                </a:solidFill>
              </a:rPr>
              <a:t> </a:t>
            </a:r>
            <a:r>
              <a:rPr lang="en-US" sz="2800" b="1" dirty="0">
                <a:solidFill>
                  <a:srgbClr val="000000"/>
                </a:solidFill>
              </a:rPr>
              <a:t>Bodies</a:t>
            </a:r>
            <a:r>
              <a:rPr lang="en-US" sz="2800" dirty="0">
                <a:solidFill>
                  <a:srgbClr val="000000"/>
                </a:solidFill>
              </a:rPr>
              <a:t> with </a:t>
            </a:r>
            <a:r>
              <a:rPr lang="en-US" sz="2800" b="1" dirty="0">
                <a:solidFill>
                  <a:srgbClr val="000000"/>
                </a:solidFill>
              </a:rPr>
              <a:t>2</a:t>
            </a:r>
            <a:r>
              <a:rPr lang="en-US" sz="2800" dirty="0">
                <a:solidFill>
                  <a:srgbClr val="000000"/>
                </a:solidFill>
              </a:rPr>
              <a:t> hands and </a:t>
            </a:r>
            <a:r>
              <a:rPr lang="en-US" sz="2800" b="1" dirty="0">
                <a:solidFill>
                  <a:srgbClr val="000000"/>
                </a:solidFill>
              </a:rPr>
              <a:t>2</a:t>
            </a:r>
            <a:r>
              <a:rPr lang="en-US" sz="2800" dirty="0">
                <a:solidFill>
                  <a:srgbClr val="000000"/>
                </a:solidFill>
              </a:rPr>
              <a:t> feet (</a:t>
            </a:r>
            <a:r>
              <a:rPr lang="en-US" sz="3200" b="1" u="sng" dirty="0">
                <a:solidFill>
                  <a:srgbClr val="000000"/>
                </a:solidFill>
              </a:rPr>
              <a:t>22</a:t>
            </a:r>
            <a:r>
              <a:rPr lang="en-US" sz="2800" dirty="0">
                <a:solidFill>
                  <a:srgbClr val="000000"/>
                </a:solidFill>
              </a:rPr>
              <a:t>). He is glad he was part of the </a:t>
            </a:r>
            <a:r>
              <a:rPr lang="en-US" sz="2800" b="1" u="sng" dirty="0">
                <a:solidFill>
                  <a:srgbClr val="000000"/>
                </a:solidFill>
              </a:rPr>
              <a:t>2</a:t>
            </a:r>
            <a:r>
              <a:rPr lang="en-US" sz="2800" dirty="0">
                <a:solidFill>
                  <a:srgbClr val="000000"/>
                </a:solidFill>
              </a:rPr>
              <a:t>/</a:t>
            </a:r>
            <a:r>
              <a:rPr lang="en-US" sz="2800" b="1" u="sng" dirty="0">
                <a:solidFill>
                  <a:srgbClr val="000000"/>
                </a:solidFill>
              </a:rPr>
              <a:t>3</a:t>
            </a:r>
            <a:r>
              <a:rPr lang="en-US" sz="2800" dirty="0">
                <a:solidFill>
                  <a:srgbClr val="000000"/>
                </a:solidFill>
              </a:rPr>
              <a:t> who got </a:t>
            </a:r>
            <a:r>
              <a:rPr lang="en-US" sz="2800" b="1" dirty="0">
                <a:solidFill>
                  <a:srgbClr val="000000"/>
                </a:solidFill>
              </a:rPr>
              <a:t>Bodies</a:t>
            </a:r>
            <a:r>
              <a:rPr lang="en-US" sz="2800" dirty="0">
                <a:solidFill>
                  <a:srgbClr val="000000"/>
                </a:solidFill>
              </a:rPr>
              <a:t>.</a:t>
            </a:r>
          </a:p>
        </p:txBody>
      </p:sp>
    </p:spTree>
    <p:extLst>
      <p:ext uri="{BB962C8B-B14F-4D97-AF65-F5344CB8AC3E}">
        <p14:creationId xmlns:p14="http://schemas.microsoft.com/office/powerpoint/2010/main" val="33153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639268" y="123826"/>
            <a:ext cx="891346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Father And Son</a:t>
            </a:r>
            <a:r>
              <a:rPr lang="en-US" b="1" i="1" dirty="0">
                <a:solidFill>
                  <a:srgbClr val="000000"/>
                </a:solidFill>
              </a:rPr>
              <a:t> Have </a:t>
            </a:r>
            <a:r>
              <a:rPr lang="en-US" b="1" i="1" u="sng" dirty="0">
                <a:solidFill>
                  <a:srgbClr val="000000"/>
                </a:solidFill>
              </a:rPr>
              <a:t>Bodies</a:t>
            </a:r>
            <a:r>
              <a:rPr lang="en-US" b="1" i="1" dirty="0">
                <a:solidFill>
                  <a:srgbClr val="000000"/>
                </a:solidFill>
              </a:rPr>
              <a:t> Of Flesh &amp; Bone</a:t>
            </a:r>
          </a:p>
        </p:txBody>
      </p:sp>
      <p:pic>
        <p:nvPicPr>
          <p:cNvPr id="458" name="Picture 457"/>
          <p:cNvPicPr>
            <a:picLocks noChangeAspect="1"/>
          </p:cNvPicPr>
          <p:nvPr/>
        </p:nvPicPr>
        <p:blipFill rotWithShape="1">
          <a:blip r:embed="rId2" cstate="email">
            <a:extLst>
              <a:ext uri="{BEBA8EAE-BF5A-486C-A8C5-ECC9F3942E4B}">
                <a14:imgProps xmlns:a14="http://schemas.microsoft.com/office/drawing/2010/main">
                  <a14:imgLayer r:embed="rId3">
                    <a14:imgEffect>
                      <a14:artisticCrisscrossEtching/>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6830389" y="706037"/>
            <a:ext cx="4111232" cy="5070520"/>
          </a:xfrm>
          <a:prstGeom prst="ellipse">
            <a:avLst/>
          </a:prstGeom>
          <a:ln>
            <a:noFill/>
          </a:ln>
          <a:effectLst>
            <a:softEdge rad="317500"/>
          </a:effectLst>
        </p:spPr>
      </p:pic>
      <p:pic>
        <p:nvPicPr>
          <p:cNvPr id="459" name="Picture 4" descr="http://thumbs.gograph.com/gg63802028.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14800" y="3913094"/>
            <a:ext cx="2812026" cy="2563906"/>
          </a:xfrm>
          <a:prstGeom prst="rect">
            <a:avLst/>
          </a:prstGeom>
          <a:noFill/>
          <a:extLst>
            <a:ext uri="{909E8E84-426E-40DD-AFC4-6F175D3DCCD1}">
              <a14:hiddenFill xmlns:a14="http://schemas.microsoft.com/office/drawing/2010/main">
                <a:solidFill>
                  <a:srgbClr val="FFFFFF"/>
                </a:solidFill>
              </a14:hiddenFill>
            </a:ext>
          </a:extLst>
        </p:spPr>
      </p:pic>
      <p:sp>
        <p:nvSpPr>
          <p:cNvPr id="462" name="AutoShape 3"/>
          <p:cNvSpPr>
            <a:spLocks noChangeArrowheads="1"/>
          </p:cNvSpPr>
          <p:nvPr/>
        </p:nvSpPr>
        <p:spPr bwMode="auto">
          <a:xfrm>
            <a:off x="1731339" y="1041329"/>
            <a:ext cx="5099050" cy="2725738"/>
          </a:xfrm>
          <a:prstGeom prst="wedgeRoundRectCallout">
            <a:avLst>
              <a:gd name="adj1" fmla="val -2074"/>
              <a:gd name="adj2" fmla="val 70395"/>
              <a:gd name="adj3" fmla="val 16667"/>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This </a:t>
            </a:r>
            <a:r>
              <a:rPr lang="en-US" sz="2800" b="1" dirty="0">
                <a:solidFill>
                  <a:srgbClr val="000000"/>
                </a:solidFill>
              </a:rPr>
              <a:t>One Birdie </a:t>
            </a:r>
            <a:r>
              <a:rPr lang="en-US" sz="2800" dirty="0">
                <a:solidFill>
                  <a:srgbClr val="000000"/>
                </a:solidFill>
              </a:rPr>
              <a:t>(</a:t>
            </a:r>
            <a:r>
              <a:rPr lang="en-US" b="1" u="sng" dirty="0">
                <a:solidFill>
                  <a:srgbClr val="000000"/>
                </a:solidFill>
              </a:rPr>
              <a:t>130</a:t>
            </a:r>
            <a:r>
              <a:rPr lang="en-US" sz="2800" dirty="0">
                <a:solidFill>
                  <a:srgbClr val="000000"/>
                </a:solidFill>
              </a:rPr>
              <a:t>) knows the </a:t>
            </a:r>
          </a:p>
          <a:p>
            <a:pPr algn="ctr" eaLnBrk="0" fontAlgn="base" hangingPunct="0">
              <a:spcBef>
                <a:spcPct val="0"/>
              </a:spcBef>
              <a:spcAft>
                <a:spcPct val="0"/>
              </a:spcAft>
              <a:buSzTx/>
              <a:buNone/>
            </a:pPr>
            <a:r>
              <a:rPr lang="en-US" sz="2800" dirty="0">
                <a:solidFill>
                  <a:srgbClr val="000000"/>
                </a:solidFill>
              </a:rPr>
              <a:t>truth about the Godhead.  They </a:t>
            </a:r>
          </a:p>
          <a:p>
            <a:pPr algn="ctr" eaLnBrk="0" fontAlgn="base" hangingPunct="0">
              <a:spcBef>
                <a:spcPct val="0"/>
              </a:spcBef>
              <a:spcAft>
                <a:spcPct val="0"/>
              </a:spcAft>
              <a:buSzTx/>
              <a:buNone/>
            </a:pPr>
            <a:r>
              <a:rPr lang="en-US" sz="2800" dirty="0">
                <a:solidFill>
                  <a:srgbClr val="000000"/>
                </a:solidFill>
              </a:rPr>
              <a:t>each </a:t>
            </a:r>
            <a:r>
              <a:rPr lang="en-US" b="1" dirty="0">
                <a:solidFill>
                  <a:srgbClr val="000000"/>
                </a:solidFill>
              </a:rPr>
              <a:t>Have</a:t>
            </a:r>
            <a:r>
              <a:rPr lang="en-US" sz="2800" dirty="0">
                <a:solidFill>
                  <a:srgbClr val="000000"/>
                </a:solidFill>
              </a:rPr>
              <a:t> </a:t>
            </a:r>
            <a:r>
              <a:rPr lang="en-US" b="1" dirty="0">
                <a:solidFill>
                  <a:srgbClr val="000000"/>
                </a:solidFill>
              </a:rPr>
              <a:t>Bodies</a:t>
            </a:r>
            <a:r>
              <a:rPr lang="en-US" sz="2800" dirty="0">
                <a:solidFill>
                  <a:srgbClr val="000000"/>
                </a:solidFill>
              </a:rPr>
              <a:t> with 2 hands </a:t>
            </a:r>
          </a:p>
          <a:p>
            <a:pPr algn="ctr" eaLnBrk="0" fontAlgn="base" hangingPunct="0">
              <a:spcBef>
                <a:spcPct val="0"/>
              </a:spcBef>
              <a:spcAft>
                <a:spcPct val="0"/>
              </a:spcAft>
              <a:buSzTx/>
              <a:buNone/>
            </a:pPr>
            <a:r>
              <a:rPr lang="en-US" sz="2800" dirty="0">
                <a:solidFill>
                  <a:srgbClr val="000000"/>
                </a:solidFill>
              </a:rPr>
              <a:t>and 2 feet (</a:t>
            </a:r>
            <a:r>
              <a:rPr lang="en-US" b="1" u="sng" dirty="0">
                <a:solidFill>
                  <a:srgbClr val="000000"/>
                </a:solidFill>
              </a:rPr>
              <a:t>22</a:t>
            </a:r>
            <a:r>
              <a:rPr lang="en-US" sz="2800" dirty="0">
                <a:solidFill>
                  <a:srgbClr val="000000"/>
                </a:solidFill>
              </a:rPr>
              <a:t>). I’m glad I was </a:t>
            </a:r>
          </a:p>
          <a:p>
            <a:pPr algn="ctr" eaLnBrk="0" fontAlgn="base" hangingPunct="0">
              <a:spcBef>
                <a:spcPct val="0"/>
              </a:spcBef>
              <a:spcAft>
                <a:spcPct val="0"/>
              </a:spcAft>
              <a:buSzTx/>
              <a:buNone/>
            </a:pPr>
            <a:r>
              <a:rPr lang="en-US" sz="2800" dirty="0">
                <a:solidFill>
                  <a:srgbClr val="000000"/>
                </a:solidFill>
              </a:rPr>
              <a:t>part of the </a:t>
            </a:r>
            <a:r>
              <a:rPr lang="en-US" b="1" u="sng" dirty="0">
                <a:solidFill>
                  <a:srgbClr val="000000"/>
                </a:solidFill>
              </a:rPr>
              <a:t>2</a:t>
            </a:r>
            <a:r>
              <a:rPr lang="en-US" sz="2800" dirty="0">
                <a:solidFill>
                  <a:srgbClr val="000000"/>
                </a:solidFill>
              </a:rPr>
              <a:t>/</a:t>
            </a:r>
            <a:r>
              <a:rPr lang="en-US" b="1" u="sng" dirty="0">
                <a:solidFill>
                  <a:srgbClr val="000000"/>
                </a:solidFill>
              </a:rPr>
              <a:t>3</a:t>
            </a:r>
            <a:r>
              <a:rPr lang="en-US" sz="2800" dirty="0">
                <a:solidFill>
                  <a:srgbClr val="000000"/>
                </a:solidFill>
              </a:rPr>
              <a:t> who got </a:t>
            </a:r>
            <a:r>
              <a:rPr lang="en-US" b="1" dirty="0">
                <a:solidFill>
                  <a:srgbClr val="000000"/>
                </a:solidFill>
              </a:rPr>
              <a:t>Bodies</a:t>
            </a:r>
            <a:r>
              <a:rPr lang="en-US" sz="2800" dirty="0">
                <a:solidFill>
                  <a:srgbClr val="000000"/>
                </a:solidFill>
              </a:rPr>
              <a:t>.</a:t>
            </a:r>
          </a:p>
        </p:txBody>
      </p:sp>
    </p:spTree>
    <p:extLst>
      <p:ext uri="{BB962C8B-B14F-4D97-AF65-F5344CB8AC3E}">
        <p14:creationId xmlns:p14="http://schemas.microsoft.com/office/powerpoint/2010/main" val="2444899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894"/>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419494"/>
            <a:ext cx="10363200" cy="4114800"/>
          </a:xfrm>
        </p:spPr>
        <p:txBody>
          <a:bodyPr/>
          <a:lstStyle/>
          <a:p>
            <a:pPr marL="0" indent="0">
              <a:buNone/>
            </a:pPr>
            <a:r>
              <a:rPr lang="en-US" dirty="0"/>
              <a:t>You and your companion are missionaries. You meet a pleasant elderly man named Ben. You talk to Ben and set up an appointment with him. When your companion asks him what his beliefs are about God, Ben says, “I’ve always thought of God as an essence that is everywhere at once.” You and your companion both feel that it would be helpful for Ben to understand the true nature of the Godhead.</a:t>
            </a:r>
          </a:p>
          <a:p>
            <a:r>
              <a:rPr lang="en-US" dirty="0"/>
              <a:t>What might you share to help Ben?</a:t>
            </a:r>
          </a:p>
          <a:p>
            <a:r>
              <a:rPr lang="en-US" dirty="0"/>
              <a:t>How would a correct understanding of God help Ben?</a:t>
            </a:r>
          </a:p>
        </p:txBody>
      </p:sp>
    </p:spTree>
    <p:extLst>
      <p:ext uri="{BB962C8B-B14F-4D97-AF65-F5344CB8AC3E}">
        <p14:creationId xmlns:p14="http://schemas.microsoft.com/office/powerpoint/2010/main" val="41724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131:1-4</a:t>
            </a:r>
          </a:p>
        </p:txBody>
      </p:sp>
      <p:sp>
        <p:nvSpPr>
          <p:cNvPr id="8" name="Content Placeholder 7"/>
          <p:cNvSpPr>
            <a:spLocks noGrp="1"/>
          </p:cNvSpPr>
          <p:nvPr>
            <p:ph idx="1"/>
          </p:nvPr>
        </p:nvSpPr>
        <p:spPr>
          <a:xfrm>
            <a:off x="1317172" y="1132114"/>
            <a:ext cx="9590315" cy="5334000"/>
          </a:xfrm>
        </p:spPr>
        <p:txBody>
          <a:bodyP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 1 In the celestial glory there are three heavens or degrees;</a:t>
            </a:r>
          </a:p>
          <a:p>
            <a:pPr marL="0" indent="0">
              <a:buNone/>
            </a:pPr>
            <a:r>
              <a:rPr lang="en-US" sz="4000" dirty="0">
                <a:latin typeface="Times New Roman" panose="02020603050405020304" pitchFamily="18" charset="0"/>
                <a:cs typeface="Times New Roman" panose="02020603050405020304" pitchFamily="18" charset="0"/>
              </a:rPr>
              <a:t> 2 And in order to obtain the highest, a man must enter into this order of the priesthood [meaning the new and everlasting covenant of marriage];</a:t>
            </a:r>
          </a:p>
          <a:p>
            <a:pPr marL="0" indent="0">
              <a:buNone/>
            </a:pPr>
            <a:r>
              <a:rPr lang="en-US" sz="4000" dirty="0">
                <a:latin typeface="Times New Roman" panose="02020603050405020304" pitchFamily="18" charset="0"/>
                <a:cs typeface="Times New Roman" panose="02020603050405020304" pitchFamily="18" charset="0"/>
              </a:rPr>
              <a:t> 3 And if he does not, he cannot obtain it.</a:t>
            </a:r>
          </a:p>
          <a:p>
            <a:pPr marL="0" indent="0">
              <a:buNone/>
            </a:pPr>
            <a:r>
              <a:rPr lang="en-US" sz="4000" dirty="0">
                <a:latin typeface="Times New Roman" panose="02020603050405020304" pitchFamily="18" charset="0"/>
                <a:cs typeface="Times New Roman" panose="02020603050405020304" pitchFamily="18" charset="0"/>
              </a:rPr>
              <a:t> 4 He may enter into the other, but that is the end of his kingdom; he cannot have an increase.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Marriage &amp; Family</a:t>
            </a:r>
          </a:p>
        </p:txBody>
      </p:sp>
      <p:cxnSp>
        <p:nvCxnSpPr>
          <p:cNvPr id="5" name="Straight Connector 4">
            <a:extLst>
              <a:ext uri="{FF2B5EF4-FFF2-40B4-BE49-F238E27FC236}">
                <a16:creationId xmlns:a16="http://schemas.microsoft.com/office/drawing/2014/main" id="{9ACA2BF2-7B45-42D8-87C9-67594E834AF2}"/>
              </a:ext>
            </a:extLst>
          </p:cNvPr>
          <p:cNvCxnSpPr>
            <a:cxnSpLocks/>
          </p:cNvCxnSpPr>
          <p:nvPr/>
        </p:nvCxnSpPr>
        <p:spPr bwMode="auto">
          <a:xfrm>
            <a:off x="1352797" y="4065081"/>
            <a:ext cx="862247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008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riage temple">
            <a:extLst>
              <a:ext uri="{FF2B5EF4-FFF2-40B4-BE49-F238E27FC236}">
                <a16:creationId xmlns:a16="http://schemas.microsoft.com/office/drawing/2014/main" id="{3B3F46D5-8ABF-4464-BEB6-93D65DB256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0643" y="1675710"/>
            <a:ext cx="9182670" cy="5171291"/>
          </a:xfrm>
          <a:prstGeom prst="rect">
            <a:avLst/>
          </a:prstGeom>
          <a:noFill/>
          <a:extLst>
            <a:ext uri="{909E8E84-426E-40DD-AFC4-6F175D3DCCD1}">
              <a14:hiddenFill xmlns:a14="http://schemas.microsoft.com/office/drawing/2010/main">
                <a:solidFill>
                  <a:srgbClr val="FFFFFF"/>
                </a:solidFill>
              </a14:hiddenFill>
            </a:ext>
          </a:extLst>
        </p:spPr>
      </p:pic>
      <p:sp>
        <p:nvSpPr>
          <p:cNvPr id="29699" name="Rectangle 3"/>
          <p:cNvSpPr>
            <a:spLocks noChangeArrowheads="1"/>
          </p:cNvSpPr>
          <p:nvPr/>
        </p:nvSpPr>
        <p:spPr bwMode="auto">
          <a:xfrm>
            <a:off x="1851026" y="123826"/>
            <a:ext cx="84931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New And Everlasting Covenant Of </a:t>
            </a:r>
            <a:r>
              <a:rPr lang="en-US" b="1" i="1" u="sng" dirty="0">
                <a:solidFill>
                  <a:srgbClr val="000000"/>
                </a:solidFill>
              </a:rPr>
              <a:t>Marriage</a:t>
            </a:r>
          </a:p>
        </p:txBody>
      </p:sp>
      <p:sp>
        <p:nvSpPr>
          <p:cNvPr id="51204" name="AutoShape 4"/>
          <p:cNvSpPr>
            <a:spLocks noChangeArrowheads="1"/>
          </p:cNvSpPr>
          <p:nvPr/>
        </p:nvSpPr>
        <p:spPr bwMode="auto">
          <a:xfrm>
            <a:off x="1577976" y="1179571"/>
            <a:ext cx="4564062" cy="1425575"/>
          </a:xfrm>
          <a:prstGeom prst="wedgeRoundRectCallout">
            <a:avLst>
              <a:gd name="adj1" fmla="val 41783"/>
              <a:gd name="adj2" fmla="val 97777"/>
              <a:gd name="adj3" fmla="val 16667"/>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I’m glad I didn’t </a:t>
            </a:r>
            <a:r>
              <a:rPr lang="en-US" b="1" dirty="0">
                <a:solidFill>
                  <a:srgbClr val="000000"/>
                </a:solidFill>
              </a:rPr>
              <a:t>Marry</a:t>
            </a:r>
            <a:r>
              <a:rPr lang="en-US" sz="2800" dirty="0">
                <a:solidFill>
                  <a:srgbClr val="000000"/>
                </a:solidFill>
              </a:rPr>
              <a:t> the </a:t>
            </a:r>
          </a:p>
          <a:p>
            <a:pPr algn="ctr" eaLnBrk="0" fontAlgn="base" hangingPunct="0">
              <a:spcBef>
                <a:spcPct val="0"/>
              </a:spcBef>
              <a:spcAft>
                <a:spcPct val="0"/>
              </a:spcAft>
              <a:buSzTx/>
              <a:buNone/>
            </a:pPr>
            <a:r>
              <a:rPr lang="en-US" sz="2800" b="1" dirty="0">
                <a:solidFill>
                  <a:srgbClr val="000000"/>
                </a:solidFill>
              </a:rPr>
              <a:t>One Flirty One </a:t>
            </a:r>
            <a:r>
              <a:rPr lang="en-US" sz="2800" dirty="0">
                <a:solidFill>
                  <a:srgbClr val="000000"/>
                </a:solidFill>
              </a:rPr>
              <a:t>(</a:t>
            </a:r>
            <a:r>
              <a:rPr lang="en-US" b="1" u="sng" dirty="0">
                <a:solidFill>
                  <a:srgbClr val="000000"/>
                </a:solidFill>
              </a:rPr>
              <a:t>131</a:t>
            </a:r>
            <a:r>
              <a:rPr lang="en-US" sz="2800" dirty="0">
                <a:solidFill>
                  <a:srgbClr val="000000"/>
                </a:solidFill>
              </a:rPr>
              <a:t>).</a:t>
            </a:r>
          </a:p>
        </p:txBody>
      </p:sp>
      <p:sp>
        <p:nvSpPr>
          <p:cNvPr id="51205" name="AutoShape 5"/>
          <p:cNvSpPr>
            <a:spLocks noChangeArrowheads="1"/>
          </p:cNvSpPr>
          <p:nvPr/>
        </p:nvSpPr>
        <p:spPr bwMode="auto">
          <a:xfrm>
            <a:off x="7790817" y="1099354"/>
            <a:ext cx="3851275" cy="1968500"/>
          </a:xfrm>
          <a:prstGeom prst="wedgeRoundRectCallout">
            <a:avLst>
              <a:gd name="adj1" fmla="val -59834"/>
              <a:gd name="adj2" fmla="val 57677"/>
              <a:gd name="adj3" fmla="val 16667"/>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800" dirty="0">
                <a:solidFill>
                  <a:srgbClr val="000000"/>
                </a:solidFill>
              </a:rPr>
              <a:t>Temple </a:t>
            </a:r>
            <a:r>
              <a:rPr lang="en-US" b="1" dirty="0">
                <a:solidFill>
                  <a:srgbClr val="000000"/>
                </a:solidFill>
              </a:rPr>
              <a:t>Marriage</a:t>
            </a:r>
            <a:r>
              <a:rPr lang="en-US" sz="2800" dirty="0">
                <a:solidFill>
                  <a:srgbClr val="000000"/>
                </a:solidFill>
              </a:rPr>
              <a:t> is </a:t>
            </a:r>
          </a:p>
          <a:p>
            <a:pPr algn="ctr" eaLnBrk="0" fontAlgn="base" hangingPunct="0">
              <a:spcBef>
                <a:spcPct val="0"/>
              </a:spcBef>
              <a:spcAft>
                <a:spcPct val="0"/>
              </a:spcAft>
              <a:buSzTx/>
              <a:buNone/>
            </a:pPr>
            <a:r>
              <a:rPr lang="en-US" sz="2800" dirty="0">
                <a:solidFill>
                  <a:srgbClr val="000000"/>
                </a:solidFill>
              </a:rPr>
              <a:t>necessary to obtain the</a:t>
            </a:r>
          </a:p>
          <a:p>
            <a:pPr algn="ctr" eaLnBrk="0" fontAlgn="base" hangingPunct="0">
              <a:spcBef>
                <a:spcPct val="0"/>
              </a:spcBef>
              <a:spcAft>
                <a:spcPct val="0"/>
              </a:spcAft>
              <a:buSzTx/>
              <a:buNone/>
            </a:pPr>
            <a:r>
              <a:rPr lang="en-US" sz="2800" dirty="0">
                <a:solidFill>
                  <a:srgbClr val="000000"/>
                </a:solidFill>
              </a:rPr>
              <a:t>Highest of the </a:t>
            </a:r>
            <a:r>
              <a:rPr lang="en-US" b="1" u="sng" dirty="0">
                <a:solidFill>
                  <a:srgbClr val="000000"/>
                </a:solidFill>
              </a:rPr>
              <a:t>1-4</a:t>
            </a:r>
            <a:r>
              <a:rPr lang="en-US" sz="2800" dirty="0">
                <a:solidFill>
                  <a:srgbClr val="000000"/>
                </a:solidFill>
              </a:rPr>
              <a:t> </a:t>
            </a:r>
          </a:p>
          <a:p>
            <a:pPr algn="ctr" eaLnBrk="0" fontAlgn="base" hangingPunct="0">
              <a:spcBef>
                <a:spcPct val="0"/>
              </a:spcBef>
              <a:spcAft>
                <a:spcPct val="0"/>
              </a:spcAft>
              <a:buSzTx/>
              <a:buNone/>
            </a:pPr>
            <a:r>
              <a:rPr lang="en-US" sz="2800" dirty="0">
                <a:solidFill>
                  <a:srgbClr val="000000"/>
                </a:solidFill>
              </a:rPr>
              <a:t>Kingdoms.</a:t>
            </a:r>
          </a:p>
        </p:txBody>
      </p:sp>
      <p:grpSp>
        <p:nvGrpSpPr>
          <p:cNvPr id="2" name="Group 1">
            <a:extLst>
              <a:ext uri="{FF2B5EF4-FFF2-40B4-BE49-F238E27FC236}">
                <a16:creationId xmlns:a16="http://schemas.microsoft.com/office/drawing/2014/main" id="{C82DDCC0-4CD8-4A8A-9806-4289848DA86A}"/>
              </a:ext>
            </a:extLst>
          </p:cNvPr>
          <p:cNvGrpSpPr/>
          <p:nvPr/>
        </p:nvGrpSpPr>
        <p:grpSpPr>
          <a:xfrm>
            <a:off x="10286040" y="3428999"/>
            <a:ext cx="1446927" cy="3192138"/>
            <a:chOff x="10286040" y="3428999"/>
            <a:chExt cx="1446927" cy="3192138"/>
          </a:xfrm>
        </p:grpSpPr>
        <p:sp>
          <p:nvSpPr>
            <p:cNvPr id="29704" name="Rectangle 186"/>
            <p:cNvSpPr>
              <a:spLocks noChangeArrowheads="1"/>
            </p:cNvSpPr>
            <p:nvPr/>
          </p:nvSpPr>
          <p:spPr bwMode="auto">
            <a:xfrm rot="16200000">
              <a:off x="9413435" y="4301604"/>
              <a:ext cx="3192138" cy="1446927"/>
            </a:xfrm>
            <a:prstGeom prst="rect">
              <a:avLst/>
            </a:prstGeom>
            <a:solidFill>
              <a:schemeClr val="tx1"/>
            </a:solidFill>
            <a:ln w="12700" algn="ctr">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400">
                <a:solidFill>
                  <a:srgbClr val="000000"/>
                </a:solidFill>
              </a:endParaRPr>
            </a:p>
          </p:txBody>
        </p:sp>
        <p:sp>
          <p:nvSpPr>
            <p:cNvPr id="173" name="AutoShape 78"/>
            <p:cNvSpPr>
              <a:spLocks noChangeArrowheads="1"/>
            </p:cNvSpPr>
            <p:nvPr/>
          </p:nvSpPr>
          <p:spPr bwMode="auto">
            <a:xfrm>
              <a:off x="10652408" y="5371779"/>
              <a:ext cx="173038"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74" name="AutoShape 79"/>
            <p:cNvSpPr>
              <a:spLocks noChangeArrowheads="1"/>
            </p:cNvSpPr>
            <p:nvPr/>
          </p:nvSpPr>
          <p:spPr bwMode="auto">
            <a:xfrm>
              <a:off x="10649233" y="5573391"/>
              <a:ext cx="171450"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76" name="AutoShape 81"/>
            <p:cNvSpPr>
              <a:spLocks noChangeArrowheads="1"/>
            </p:cNvSpPr>
            <p:nvPr/>
          </p:nvSpPr>
          <p:spPr bwMode="auto">
            <a:xfrm>
              <a:off x="11020708" y="5528941"/>
              <a:ext cx="173038"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77" name="AutoShape 82"/>
            <p:cNvSpPr>
              <a:spLocks noChangeArrowheads="1"/>
            </p:cNvSpPr>
            <p:nvPr/>
          </p:nvSpPr>
          <p:spPr bwMode="auto">
            <a:xfrm>
              <a:off x="10974671" y="5684516"/>
              <a:ext cx="174625"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78" name="AutoShape 83"/>
            <p:cNvSpPr>
              <a:spLocks noChangeArrowheads="1"/>
            </p:cNvSpPr>
            <p:nvPr/>
          </p:nvSpPr>
          <p:spPr bwMode="auto">
            <a:xfrm>
              <a:off x="10800046" y="5455916"/>
              <a:ext cx="174625"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79" name="AutoShape 84"/>
            <p:cNvSpPr>
              <a:spLocks noChangeArrowheads="1"/>
            </p:cNvSpPr>
            <p:nvPr/>
          </p:nvSpPr>
          <p:spPr bwMode="auto">
            <a:xfrm>
              <a:off x="11239783" y="5528941"/>
              <a:ext cx="174625"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80" name="AutoShape 85"/>
            <p:cNvSpPr>
              <a:spLocks noChangeArrowheads="1"/>
            </p:cNvSpPr>
            <p:nvPr/>
          </p:nvSpPr>
          <p:spPr bwMode="auto">
            <a:xfrm>
              <a:off x="10811158" y="5655941"/>
              <a:ext cx="173038"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81" name="AutoShape 86"/>
            <p:cNvSpPr>
              <a:spLocks noChangeArrowheads="1"/>
            </p:cNvSpPr>
            <p:nvPr/>
          </p:nvSpPr>
          <p:spPr bwMode="auto">
            <a:xfrm>
              <a:off x="11185808" y="5711504"/>
              <a:ext cx="173038"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29713" name="AutoShape 87"/>
            <p:cNvSpPr>
              <a:spLocks noChangeArrowheads="1"/>
            </p:cNvSpPr>
            <p:nvPr/>
          </p:nvSpPr>
          <p:spPr bwMode="auto">
            <a:xfrm>
              <a:off x="10819959" y="4513496"/>
              <a:ext cx="379090" cy="758179"/>
            </a:xfrm>
            <a:prstGeom prst="moon">
              <a:avLst>
                <a:gd name="adj" fmla="val 50000"/>
              </a:avLst>
            </a:prstGeom>
            <a:solidFill>
              <a:srgbClr val="CCECFF"/>
            </a:solidFill>
            <a:ln w="9525">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400">
                <a:solidFill>
                  <a:srgbClr val="000000"/>
                </a:solidFill>
              </a:endParaRPr>
            </a:p>
          </p:txBody>
        </p:sp>
        <p:sp>
          <p:nvSpPr>
            <p:cNvPr id="29714" name="AutoShape 88"/>
            <p:cNvSpPr>
              <a:spLocks noChangeArrowheads="1"/>
            </p:cNvSpPr>
            <p:nvPr/>
          </p:nvSpPr>
          <p:spPr bwMode="auto">
            <a:xfrm>
              <a:off x="10523465" y="3484820"/>
              <a:ext cx="928383" cy="928383"/>
            </a:xfrm>
            <a:prstGeom prst="star32">
              <a:avLst>
                <a:gd name="adj" fmla="val 37500"/>
              </a:avLst>
            </a:prstGeom>
            <a:solidFill>
              <a:srgbClr val="FFFF00"/>
            </a:solidFill>
            <a:ln w="9525">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endParaRPr lang="en-US" sz="2400">
                <a:solidFill>
                  <a:srgbClr val="000000"/>
                </a:solidFill>
              </a:endParaRPr>
            </a:p>
          </p:txBody>
        </p:sp>
        <p:sp>
          <p:nvSpPr>
            <p:cNvPr id="184" name="AutoShape 356"/>
            <p:cNvSpPr>
              <a:spLocks noChangeArrowheads="1"/>
            </p:cNvSpPr>
            <p:nvPr/>
          </p:nvSpPr>
          <p:spPr bwMode="auto">
            <a:xfrm>
              <a:off x="11023883" y="5355904"/>
              <a:ext cx="173038"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85" name="AutoShape 357"/>
            <p:cNvSpPr>
              <a:spLocks noChangeArrowheads="1"/>
            </p:cNvSpPr>
            <p:nvPr/>
          </p:nvSpPr>
          <p:spPr bwMode="auto">
            <a:xfrm>
              <a:off x="10773058" y="5790879"/>
              <a:ext cx="171450" cy="163512"/>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86" name="AutoShape 358"/>
            <p:cNvSpPr>
              <a:spLocks noChangeArrowheads="1"/>
            </p:cNvSpPr>
            <p:nvPr/>
          </p:nvSpPr>
          <p:spPr bwMode="auto">
            <a:xfrm>
              <a:off x="11077858" y="5797229"/>
              <a:ext cx="173038" cy="165100"/>
            </a:xfrm>
            <a:prstGeom prst="star5">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29718" name="TextBox 187"/>
            <p:cNvSpPr txBox="1">
              <a:spLocks noChangeArrowheads="1"/>
            </p:cNvSpPr>
            <p:nvPr/>
          </p:nvSpPr>
          <p:spPr bwMode="auto">
            <a:xfrm>
              <a:off x="10447338" y="61554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sz="2400" dirty="0">
                  <a:solidFill>
                    <a:srgbClr val="FFFFFF"/>
                  </a:solidFill>
                  <a:latin typeface="Arial Black" panose="020B0A04020102020204" pitchFamily="34" charset="0"/>
                </a:rPr>
                <a:t>O.D.</a:t>
              </a:r>
            </a:p>
          </p:txBody>
        </p:sp>
      </p:grpSp>
    </p:spTree>
    <p:extLst>
      <p:ext uri="{BB962C8B-B14F-4D97-AF65-F5344CB8AC3E}">
        <p14:creationId xmlns:p14="http://schemas.microsoft.com/office/powerpoint/2010/main" val="3761502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1:30</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30 And also those to whom these commandments were given, might have power to lay the foundation of this church, and to bring it forth out of obscurity and out of darkness, the only true and living church upon the face of the whole earth, with which I, the Lord, am well pleased, speaking unto the church collectively and not individually—</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Restoration</a:t>
            </a:r>
          </a:p>
        </p:txBody>
      </p:sp>
      <p:cxnSp>
        <p:nvCxnSpPr>
          <p:cNvPr id="3" name="Straight Connector 2">
            <a:extLst>
              <a:ext uri="{FF2B5EF4-FFF2-40B4-BE49-F238E27FC236}">
                <a16:creationId xmlns:a16="http://schemas.microsoft.com/office/drawing/2014/main" id="{4B994695-F6B6-4867-AAC7-2FAAD67F6114}"/>
              </a:ext>
            </a:extLst>
          </p:cNvPr>
          <p:cNvCxnSpPr>
            <a:cxnSpLocks/>
          </p:cNvCxnSpPr>
          <p:nvPr/>
        </p:nvCxnSpPr>
        <p:spPr bwMode="auto">
          <a:xfrm>
            <a:off x="3973657" y="4195710"/>
            <a:ext cx="635787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2316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With your partner, write down questions a youth might have related to these verses.  Try to come up with at least two questions.  Be ready to share </a:t>
            </a:r>
          </a:p>
        </p:txBody>
      </p:sp>
    </p:spTree>
    <p:extLst>
      <p:ext uri="{BB962C8B-B14F-4D97-AF65-F5344CB8AC3E}">
        <p14:creationId xmlns:p14="http://schemas.microsoft.com/office/powerpoint/2010/main" val="18073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135:3</a:t>
            </a:r>
          </a:p>
        </p:txBody>
      </p:sp>
      <p:sp>
        <p:nvSpPr>
          <p:cNvPr id="8" name="Content Placeholder 7"/>
          <p:cNvSpPr>
            <a:spLocks noGrp="1"/>
          </p:cNvSpPr>
          <p:nvPr>
            <p:ph idx="1"/>
          </p:nvPr>
        </p:nvSpPr>
        <p:spPr>
          <a:xfrm>
            <a:off x="1002534" y="1132113"/>
            <a:ext cx="10477041" cy="5458733"/>
          </a:xfrm>
        </p:spPr>
        <p:txBody>
          <a:bodyPr>
            <a:normAutofit fontScale="70000" lnSpcReduction="20000"/>
          </a:bodyPr>
          <a:lstStyle/>
          <a:p>
            <a:pPr marL="0" indent="0">
              <a:buNone/>
            </a:pPr>
            <a:r>
              <a:rPr lang="en-US" sz="4000" dirty="0">
                <a:latin typeface="Times New Roman" panose="02020603050405020304" pitchFamily="18" charset="0"/>
                <a:cs typeface="Times New Roman" panose="02020603050405020304" pitchFamily="18" charset="0"/>
              </a:rPr>
              <a:t> 3 Joseph Smith, the Prophet and Seer of the Lord, has done more, save Jesus only, for the salvation of men in this world, than any other man that ever lived in it. In the short space of twenty years, he has brought forth the Book of Mormon, which he translated by the gift and power of God, and has been the means of publishing it on two continents; has sent the fulness of the everlasting gospel, which it contained, to the four quarters of the earth; has brought forth the revelations and commandments which compose this book of Doctrine and Covenants, and many other wise documents and instructions for the benefit of the children of men; gathered many thousands of the Latter-day Saints, founded a great city, and left a fame and name that cannot be slain. He lived great, and he died great in the eyes of God and his people; and like most of the Lord’s anointed in ancient times, has sealed his mission and his works with his own blood; and so has his brother Hyrum. In life they were not divided, and in death they were not separated!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3200" dirty="0">
                <a:solidFill>
                  <a:prstClr val="black"/>
                </a:solidFill>
                <a:latin typeface="Times New Roman"/>
              </a:rPr>
              <a:t>The Restoration </a:t>
            </a:r>
          </a:p>
        </p:txBody>
      </p:sp>
      <p:cxnSp>
        <p:nvCxnSpPr>
          <p:cNvPr id="5" name="Straight Connector 4">
            <a:extLst>
              <a:ext uri="{FF2B5EF4-FFF2-40B4-BE49-F238E27FC236}">
                <a16:creationId xmlns:a16="http://schemas.microsoft.com/office/drawing/2014/main" id="{E87B1DB3-74DD-4EBE-8924-17251C6CF52B}"/>
              </a:ext>
            </a:extLst>
          </p:cNvPr>
          <p:cNvCxnSpPr>
            <a:cxnSpLocks/>
          </p:cNvCxnSpPr>
          <p:nvPr/>
        </p:nvCxnSpPr>
        <p:spPr bwMode="auto">
          <a:xfrm>
            <a:off x="1408464" y="1464385"/>
            <a:ext cx="983746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366E22B-EC64-427A-A22B-F01C24404FD1}"/>
              </a:ext>
            </a:extLst>
          </p:cNvPr>
          <p:cNvCxnSpPr>
            <a:cxnSpLocks/>
          </p:cNvCxnSpPr>
          <p:nvPr/>
        </p:nvCxnSpPr>
        <p:spPr bwMode="auto">
          <a:xfrm>
            <a:off x="1099705" y="1820645"/>
            <a:ext cx="9807782"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B30FA9D-F634-4889-BB2C-EAB15A1A1F8C}"/>
              </a:ext>
            </a:extLst>
          </p:cNvPr>
          <p:cNvCxnSpPr>
            <a:cxnSpLocks/>
          </p:cNvCxnSpPr>
          <p:nvPr/>
        </p:nvCxnSpPr>
        <p:spPr bwMode="auto">
          <a:xfrm>
            <a:off x="1087830" y="2165030"/>
            <a:ext cx="2747900"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237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2437940" y="123826"/>
            <a:ext cx="731931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Joseph Smith</a:t>
            </a:r>
            <a:r>
              <a:rPr lang="en-US" b="1" i="1" dirty="0">
                <a:solidFill>
                  <a:srgbClr val="000000"/>
                </a:solidFill>
              </a:rPr>
              <a:t> Labored For Our Salvation </a:t>
            </a:r>
            <a:endParaRPr lang="en-US" b="1" i="1" u="sng" dirty="0">
              <a:solidFill>
                <a:srgbClr val="000000"/>
              </a:solidFill>
            </a:endParaRPr>
          </a:p>
        </p:txBody>
      </p:sp>
      <p:pic>
        <p:nvPicPr>
          <p:cNvPr id="2056" name="Picture 8" descr="Related image">
            <a:extLst>
              <a:ext uri="{FF2B5EF4-FFF2-40B4-BE49-F238E27FC236}">
                <a16:creationId xmlns:a16="http://schemas.microsoft.com/office/drawing/2014/main" id="{985A8F94-1D1F-42B1-B858-E029874EA89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13411" y="1602554"/>
            <a:ext cx="7718069" cy="5131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8269914-2BF9-41A5-AAA2-1686E078781F}"/>
              </a:ext>
            </a:extLst>
          </p:cNvPr>
          <p:cNvSpPr/>
          <p:nvPr/>
        </p:nvSpPr>
        <p:spPr bwMode="auto">
          <a:xfrm>
            <a:off x="2024484" y="1141145"/>
            <a:ext cx="9454104" cy="1191816"/>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It wasn’t </a:t>
            </a:r>
            <a:r>
              <a:rPr lang="en-US" sz="2800" b="1" dirty="0">
                <a:solidFill>
                  <a:srgbClr val="000000"/>
                </a:solidFill>
              </a:rPr>
              <a:t>One Purdy Drive (</a:t>
            </a:r>
            <a:r>
              <a:rPr lang="en-US" sz="3200" b="1" u="sng" dirty="0">
                <a:solidFill>
                  <a:srgbClr val="000000"/>
                </a:solidFill>
              </a:rPr>
              <a:t>135</a:t>
            </a:r>
            <a:r>
              <a:rPr lang="en-US" sz="2800" b="1" dirty="0">
                <a:solidFill>
                  <a:srgbClr val="000000"/>
                </a:solidFill>
              </a:rPr>
              <a:t>) </a:t>
            </a:r>
            <a:r>
              <a:rPr lang="en-US" sz="2800" dirty="0">
                <a:solidFill>
                  <a:srgbClr val="000000"/>
                </a:solidFill>
              </a:rPr>
              <a:t>when Joseph left for Carthage. There were </a:t>
            </a:r>
            <a:r>
              <a:rPr lang="en-US" sz="3200" b="1" u="sng" dirty="0">
                <a:solidFill>
                  <a:srgbClr val="000000"/>
                </a:solidFill>
              </a:rPr>
              <a:t>3</a:t>
            </a:r>
            <a:r>
              <a:rPr lang="en-US" sz="2800" dirty="0">
                <a:solidFill>
                  <a:srgbClr val="000000"/>
                </a:solidFill>
              </a:rPr>
              <a:t> others with him when he was martyred. </a:t>
            </a:r>
          </a:p>
        </p:txBody>
      </p:sp>
    </p:spTree>
    <p:extLst>
      <p:ext uri="{BB962C8B-B14F-4D97-AF65-F5344CB8AC3E}">
        <p14:creationId xmlns:p14="http://schemas.microsoft.com/office/powerpoint/2010/main" val="3131771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2437940" y="123826"/>
            <a:ext cx="731931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u="sng" dirty="0">
                <a:solidFill>
                  <a:srgbClr val="000000"/>
                </a:solidFill>
              </a:rPr>
              <a:t>Joseph Smith</a:t>
            </a:r>
            <a:r>
              <a:rPr lang="en-US" b="1" i="1" dirty="0">
                <a:solidFill>
                  <a:srgbClr val="000000"/>
                </a:solidFill>
              </a:rPr>
              <a:t> Labored For Our Salvation </a:t>
            </a:r>
            <a:endParaRPr lang="en-US" b="1" i="1" u="sng" dirty="0">
              <a:solidFill>
                <a:srgbClr val="000000"/>
              </a:solidFill>
            </a:endParaRPr>
          </a:p>
        </p:txBody>
      </p:sp>
      <p:pic>
        <p:nvPicPr>
          <p:cNvPr id="2056" name="Picture 8" descr="Related image">
            <a:extLst>
              <a:ext uri="{FF2B5EF4-FFF2-40B4-BE49-F238E27FC236}">
                <a16:creationId xmlns:a16="http://schemas.microsoft.com/office/drawing/2014/main" id="{985A8F94-1D1F-42B1-B858-E029874EA89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13412" y="1867681"/>
            <a:ext cx="7319312" cy="48664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8269914-2BF9-41A5-AAA2-1686E078781F}"/>
              </a:ext>
            </a:extLst>
          </p:cNvPr>
          <p:cNvSpPr/>
          <p:nvPr/>
        </p:nvSpPr>
        <p:spPr bwMode="auto">
          <a:xfrm>
            <a:off x="3230088" y="985910"/>
            <a:ext cx="7753729"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It wasn’t </a:t>
            </a:r>
            <a:r>
              <a:rPr lang="en-US" sz="2800" b="1" dirty="0">
                <a:solidFill>
                  <a:srgbClr val="000000"/>
                </a:solidFill>
              </a:rPr>
              <a:t>One Purdy Drive (</a:t>
            </a:r>
            <a:r>
              <a:rPr lang="en-US" sz="3200" b="1" u="sng" dirty="0">
                <a:solidFill>
                  <a:srgbClr val="000000"/>
                </a:solidFill>
              </a:rPr>
              <a:t>135</a:t>
            </a:r>
            <a:r>
              <a:rPr lang="en-US" sz="2800" b="1" dirty="0">
                <a:solidFill>
                  <a:srgbClr val="000000"/>
                </a:solidFill>
              </a:rPr>
              <a:t>) </a:t>
            </a:r>
            <a:r>
              <a:rPr lang="en-US" sz="2800" dirty="0">
                <a:solidFill>
                  <a:srgbClr val="000000"/>
                </a:solidFill>
              </a:rPr>
              <a:t>when Joseph left for Carthage where he was martyred. He decided not to </a:t>
            </a:r>
            <a:r>
              <a:rPr lang="en-US" sz="2800" b="1" dirty="0">
                <a:solidFill>
                  <a:srgbClr val="000000"/>
                </a:solidFill>
              </a:rPr>
              <a:t>Flee (</a:t>
            </a:r>
            <a:r>
              <a:rPr lang="en-US" sz="3200" b="1" u="sng" dirty="0">
                <a:solidFill>
                  <a:srgbClr val="000000"/>
                </a:solidFill>
              </a:rPr>
              <a:t>3</a:t>
            </a:r>
            <a:r>
              <a:rPr lang="en-US" sz="2800" b="1" dirty="0">
                <a:solidFill>
                  <a:srgbClr val="000000"/>
                </a:solidFill>
              </a:rPr>
              <a:t>) </a:t>
            </a:r>
            <a:r>
              <a:rPr lang="en-US" sz="2800" dirty="0">
                <a:solidFill>
                  <a:srgbClr val="000000"/>
                </a:solidFill>
              </a:rPr>
              <a:t>from the false changes against him. </a:t>
            </a:r>
          </a:p>
        </p:txBody>
      </p:sp>
    </p:spTree>
    <p:extLst>
      <p:ext uri="{BB962C8B-B14F-4D97-AF65-F5344CB8AC3E}">
        <p14:creationId xmlns:p14="http://schemas.microsoft.com/office/powerpoint/2010/main" val="120379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58"/>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301927"/>
            <a:ext cx="10515600" cy="4981305"/>
          </a:xfrm>
        </p:spPr>
        <p:txBody>
          <a:bodyPr/>
          <a:lstStyle/>
          <a:p>
            <a:pPr marL="0" indent="0">
              <a:buNone/>
            </a:pPr>
            <a:r>
              <a:rPr lang="en-US" sz="2600" dirty="0"/>
              <a:t>Divide into pairs. Have one student turn away or block their vision from the screen.  The other partner will provide clues in order to get the other to guess the word. </a:t>
            </a:r>
          </a:p>
          <a:p>
            <a:r>
              <a:rPr lang="en-US" sz="2600" dirty="0"/>
              <a:t>Prophet</a:t>
            </a:r>
          </a:p>
          <a:p>
            <a:r>
              <a:rPr lang="en-US" sz="2600" dirty="0"/>
              <a:t>Restoration</a:t>
            </a:r>
          </a:p>
          <a:p>
            <a:r>
              <a:rPr lang="en-US" sz="2600" dirty="0"/>
              <a:t>Joseph Smith</a:t>
            </a:r>
          </a:p>
          <a:p>
            <a:r>
              <a:rPr lang="en-US" sz="2600" dirty="0"/>
              <a:t>Translated</a:t>
            </a:r>
          </a:p>
          <a:p>
            <a:r>
              <a:rPr lang="en-US" sz="2600" dirty="0"/>
              <a:t>Book of Mormon</a:t>
            </a:r>
          </a:p>
          <a:p>
            <a:r>
              <a:rPr lang="en-US" sz="2600" dirty="0"/>
              <a:t>Gift</a:t>
            </a:r>
          </a:p>
          <a:p>
            <a:r>
              <a:rPr lang="en-US" sz="2600" dirty="0"/>
              <a:t>Power of God</a:t>
            </a:r>
          </a:p>
          <a:p>
            <a:pPr marL="0" indent="0">
              <a:buNone/>
            </a:pPr>
            <a:r>
              <a:rPr lang="en-US" sz="2600" dirty="0"/>
              <a:t>Share with each other what you think these words or phrases are teaching.</a:t>
            </a:r>
          </a:p>
          <a:p>
            <a:endParaRPr lang="en-US" sz="2600" dirty="0"/>
          </a:p>
        </p:txBody>
      </p:sp>
    </p:spTree>
    <p:extLst>
      <p:ext uri="{BB962C8B-B14F-4D97-AF65-F5344CB8AC3E}">
        <p14:creationId xmlns:p14="http://schemas.microsoft.com/office/powerpoint/2010/main" val="41170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4BD8C0-9CC7-4E2D-8C05-96EC942A4AF6}"/>
              </a:ext>
            </a:extLst>
          </p:cNvPr>
          <p:cNvSpPr/>
          <p:nvPr/>
        </p:nvSpPr>
        <p:spPr bwMode="auto">
          <a:xfrm>
            <a:off x="492426" y="1606233"/>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76:22-24</a:t>
            </a:r>
          </a:p>
        </p:txBody>
      </p:sp>
      <p:sp>
        <p:nvSpPr>
          <p:cNvPr id="2" name="Title 1">
            <a:extLst>
              <a:ext uri="{FF2B5EF4-FFF2-40B4-BE49-F238E27FC236}">
                <a16:creationId xmlns:a16="http://schemas.microsoft.com/office/drawing/2014/main" id="{5A7163AC-3C38-45D3-A6C3-BA5EA49FF09A}"/>
              </a:ext>
            </a:extLst>
          </p:cNvPr>
          <p:cNvSpPr>
            <a:spLocks noGrp="1"/>
          </p:cNvSpPr>
          <p:nvPr>
            <p:ph type="title"/>
          </p:nvPr>
        </p:nvSpPr>
        <p:spPr>
          <a:xfrm>
            <a:off x="914400" y="63337"/>
            <a:ext cx="10363200" cy="1143000"/>
          </a:xfrm>
        </p:spPr>
        <p:txBody>
          <a:bodyPr/>
          <a:lstStyle/>
          <a:p>
            <a:r>
              <a:rPr lang="en-US" dirty="0"/>
              <a:t>Where do we find that?</a:t>
            </a:r>
          </a:p>
        </p:txBody>
      </p:sp>
      <p:sp>
        <p:nvSpPr>
          <p:cNvPr id="14" name="Rectangle 13">
            <a:extLst>
              <a:ext uri="{FF2B5EF4-FFF2-40B4-BE49-F238E27FC236}">
                <a16:creationId xmlns:a16="http://schemas.microsoft.com/office/drawing/2014/main" id="{E522C874-6ABE-4499-BEC8-1B741960A43A}"/>
              </a:ext>
            </a:extLst>
          </p:cNvPr>
          <p:cNvSpPr/>
          <p:nvPr/>
        </p:nvSpPr>
        <p:spPr bwMode="auto">
          <a:xfrm>
            <a:off x="4395850" y="1606233"/>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130:22-23</a:t>
            </a:r>
          </a:p>
        </p:txBody>
      </p:sp>
      <p:sp>
        <p:nvSpPr>
          <p:cNvPr id="16" name="Rectangle 15">
            <a:extLst>
              <a:ext uri="{FF2B5EF4-FFF2-40B4-BE49-F238E27FC236}">
                <a16:creationId xmlns:a16="http://schemas.microsoft.com/office/drawing/2014/main" id="{06134108-3501-4DEB-9A20-6DFD86F8B877}"/>
              </a:ext>
            </a:extLst>
          </p:cNvPr>
          <p:cNvSpPr/>
          <p:nvPr/>
        </p:nvSpPr>
        <p:spPr bwMode="auto">
          <a:xfrm>
            <a:off x="8299274" y="1606233"/>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6:36</a:t>
            </a:r>
          </a:p>
        </p:txBody>
      </p:sp>
      <p:sp>
        <p:nvSpPr>
          <p:cNvPr id="17" name="Rectangle 16">
            <a:extLst>
              <a:ext uri="{FF2B5EF4-FFF2-40B4-BE49-F238E27FC236}">
                <a16:creationId xmlns:a16="http://schemas.microsoft.com/office/drawing/2014/main" id="{5CADFC0E-BBD4-4A57-B72D-A6D2F32BEFD8}"/>
              </a:ext>
            </a:extLst>
          </p:cNvPr>
          <p:cNvSpPr/>
          <p:nvPr/>
        </p:nvSpPr>
        <p:spPr bwMode="auto">
          <a:xfrm>
            <a:off x="492426" y="4014042"/>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29:10-11</a:t>
            </a:r>
          </a:p>
        </p:txBody>
      </p:sp>
      <p:sp>
        <p:nvSpPr>
          <p:cNvPr id="18" name="Rectangle 17">
            <a:extLst>
              <a:ext uri="{FF2B5EF4-FFF2-40B4-BE49-F238E27FC236}">
                <a16:creationId xmlns:a16="http://schemas.microsoft.com/office/drawing/2014/main" id="{09A4352D-32B5-463C-AB7F-F5D7616921FF}"/>
              </a:ext>
            </a:extLst>
          </p:cNvPr>
          <p:cNvSpPr/>
          <p:nvPr/>
        </p:nvSpPr>
        <p:spPr bwMode="auto">
          <a:xfrm>
            <a:off x="4395850" y="4014042"/>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8:2-3</a:t>
            </a:r>
          </a:p>
        </p:txBody>
      </p:sp>
      <p:sp>
        <p:nvSpPr>
          <p:cNvPr id="19" name="Rectangle 18">
            <a:extLst>
              <a:ext uri="{FF2B5EF4-FFF2-40B4-BE49-F238E27FC236}">
                <a16:creationId xmlns:a16="http://schemas.microsoft.com/office/drawing/2014/main" id="{45945D68-3D54-44C5-8C63-38D547FD5146}"/>
              </a:ext>
            </a:extLst>
          </p:cNvPr>
          <p:cNvSpPr/>
          <p:nvPr/>
        </p:nvSpPr>
        <p:spPr bwMode="auto">
          <a:xfrm>
            <a:off x="8299274" y="4014042"/>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88:118</a:t>
            </a:r>
          </a:p>
        </p:txBody>
      </p:sp>
      <p:pic>
        <p:nvPicPr>
          <p:cNvPr id="3" name="Picture 2">
            <a:extLst>
              <a:ext uri="{FF2B5EF4-FFF2-40B4-BE49-F238E27FC236}">
                <a16:creationId xmlns:a16="http://schemas.microsoft.com/office/drawing/2014/main" id="{C50F8F6B-C533-4661-986A-8121EE4371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426" y="1606233"/>
            <a:ext cx="3550722" cy="1997281"/>
          </a:xfrm>
          <a:prstGeom prst="rect">
            <a:avLst/>
          </a:prstGeom>
          <a:ln>
            <a:solidFill>
              <a:schemeClr val="tx1"/>
            </a:solidFill>
          </a:ln>
        </p:spPr>
      </p:pic>
      <p:pic>
        <p:nvPicPr>
          <p:cNvPr id="10" name="Picture 9">
            <a:extLst>
              <a:ext uri="{FF2B5EF4-FFF2-40B4-BE49-F238E27FC236}">
                <a16:creationId xmlns:a16="http://schemas.microsoft.com/office/drawing/2014/main" id="{E153FD2D-F33D-446D-B687-F1D97C835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5850" y="1606233"/>
            <a:ext cx="3550722" cy="1997281"/>
          </a:xfrm>
          <a:prstGeom prst="rect">
            <a:avLst/>
          </a:prstGeom>
          <a:ln>
            <a:solidFill>
              <a:schemeClr val="tx1"/>
            </a:solidFill>
          </a:ln>
        </p:spPr>
      </p:pic>
      <p:pic>
        <p:nvPicPr>
          <p:cNvPr id="20" name="Picture 19">
            <a:extLst>
              <a:ext uri="{FF2B5EF4-FFF2-40B4-BE49-F238E27FC236}">
                <a16:creationId xmlns:a16="http://schemas.microsoft.com/office/drawing/2014/main" id="{7DA0EEB0-DD9E-4BFF-8986-C7EAA5719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9274" y="1606233"/>
            <a:ext cx="3550722" cy="1997281"/>
          </a:xfrm>
          <a:prstGeom prst="rect">
            <a:avLst/>
          </a:prstGeom>
          <a:ln>
            <a:solidFill>
              <a:schemeClr val="tx1"/>
            </a:solidFill>
          </a:ln>
        </p:spPr>
      </p:pic>
      <p:pic>
        <p:nvPicPr>
          <p:cNvPr id="21" name="Picture 20">
            <a:extLst>
              <a:ext uri="{FF2B5EF4-FFF2-40B4-BE49-F238E27FC236}">
                <a16:creationId xmlns:a16="http://schemas.microsoft.com/office/drawing/2014/main" id="{BA3CCD55-8BF6-4835-922D-CE7BAB0941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426" y="4014042"/>
            <a:ext cx="3550722" cy="1997281"/>
          </a:xfrm>
          <a:prstGeom prst="rect">
            <a:avLst/>
          </a:prstGeom>
          <a:ln>
            <a:solidFill>
              <a:schemeClr val="tx1"/>
            </a:solidFill>
          </a:ln>
        </p:spPr>
      </p:pic>
      <p:pic>
        <p:nvPicPr>
          <p:cNvPr id="22" name="Picture 21">
            <a:extLst>
              <a:ext uri="{FF2B5EF4-FFF2-40B4-BE49-F238E27FC236}">
                <a16:creationId xmlns:a16="http://schemas.microsoft.com/office/drawing/2014/main" id="{47111DA7-962B-4ECC-A89E-33054210F2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5850" y="4014042"/>
            <a:ext cx="3550722" cy="1997281"/>
          </a:xfrm>
          <a:prstGeom prst="rect">
            <a:avLst/>
          </a:prstGeom>
          <a:ln>
            <a:solidFill>
              <a:schemeClr val="tx1"/>
            </a:solidFill>
          </a:ln>
        </p:spPr>
      </p:pic>
      <p:pic>
        <p:nvPicPr>
          <p:cNvPr id="23" name="Picture 22">
            <a:extLst>
              <a:ext uri="{FF2B5EF4-FFF2-40B4-BE49-F238E27FC236}">
                <a16:creationId xmlns:a16="http://schemas.microsoft.com/office/drawing/2014/main" id="{6C89634E-9030-4D55-8A93-ABA9AE4FE3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99274" y="4014042"/>
            <a:ext cx="3550722" cy="1997281"/>
          </a:xfrm>
          <a:prstGeom prst="rect">
            <a:avLst/>
          </a:prstGeom>
          <a:ln>
            <a:solidFill>
              <a:schemeClr val="tx1"/>
            </a:solidFill>
          </a:ln>
        </p:spPr>
      </p:pic>
      <p:sp>
        <p:nvSpPr>
          <p:cNvPr id="24" name="Rectangle 23">
            <a:extLst>
              <a:ext uri="{FF2B5EF4-FFF2-40B4-BE49-F238E27FC236}">
                <a16:creationId xmlns:a16="http://schemas.microsoft.com/office/drawing/2014/main" id="{C2888FAC-8022-4AAA-8FB7-6284C4135FBD}"/>
              </a:ext>
            </a:extLst>
          </p:cNvPr>
          <p:cNvSpPr/>
          <p:nvPr/>
        </p:nvSpPr>
        <p:spPr bwMode="auto">
          <a:xfrm>
            <a:off x="492426" y="1606233"/>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Jesus Christ</a:t>
            </a:r>
            <a:r>
              <a:rPr kumimoji="0" lang="en-US" sz="2400" b="0" i="0" u="none" strike="noStrike" cap="none" normalizeH="0" dirty="0">
                <a:ln>
                  <a:noFill/>
                </a:ln>
                <a:solidFill>
                  <a:schemeClr val="tx1"/>
                </a:solidFill>
                <a:effectLst/>
                <a:latin typeface="Times New Roman" pitchFamily="18" charset="0"/>
              </a:rPr>
              <a:t> lives and is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t</a:t>
            </a:r>
            <a:r>
              <a:rPr lang="en-US" sz="2400" baseline="0" dirty="0">
                <a:latin typeface="Times New Roman" pitchFamily="18" charset="0"/>
              </a:rPr>
              <a:t>he</a:t>
            </a:r>
            <a:r>
              <a:rPr lang="en-US" sz="2400" dirty="0">
                <a:latin typeface="Times New Roman" pitchFamily="18" charset="0"/>
              </a:rPr>
              <a:t> Creator of worlds.</a:t>
            </a:r>
            <a:endParaRPr kumimoji="0" lang="en-US" sz="2400" b="0" i="0" u="none" strike="noStrike" cap="none" normalizeH="0" baseline="0" dirty="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353DB3F3-2CEF-4153-895E-11E9BCC7FC15}"/>
              </a:ext>
            </a:extLst>
          </p:cNvPr>
          <p:cNvSpPr/>
          <p:nvPr/>
        </p:nvSpPr>
        <p:spPr bwMode="auto">
          <a:xfrm>
            <a:off x="4395850" y="1606233"/>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Father and Son have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bodies of flesh and bone.</a:t>
            </a:r>
          </a:p>
        </p:txBody>
      </p:sp>
      <p:sp>
        <p:nvSpPr>
          <p:cNvPr id="26" name="Rectangle 25">
            <a:extLst>
              <a:ext uri="{FF2B5EF4-FFF2-40B4-BE49-F238E27FC236}">
                <a16:creationId xmlns:a16="http://schemas.microsoft.com/office/drawing/2014/main" id="{0B998437-D0EF-45DF-AD74-BAEA9F98C877}"/>
              </a:ext>
            </a:extLst>
          </p:cNvPr>
          <p:cNvSpPr/>
          <p:nvPr/>
        </p:nvSpPr>
        <p:spPr bwMode="auto">
          <a:xfrm>
            <a:off x="8299274" y="1606233"/>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Look unto Christ</a:t>
            </a:r>
            <a:r>
              <a:rPr kumimoji="0" lang="en-US" sz="2400" b="0" i="0" u="none" strike="noStrike" cap="none" normalizeH="0" dirty="0">
                <a:ln>
                  <a:noFill/>
                </a:ln>
                <a:solidFill>
                  <a:schemeClr val="tx1"/>
                </a:solidFill>
                <a:effectLst/>
                <a:latin typeface="Times New Roman" pitchFamily="18" charset="0"/>
              </a:rPr>
              <a:t> in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a:ln>
                  <a:noFill/>
                </a:ln>
                <a:solidFill>
                  <a:schemeClr val="tx1"/>
                </a:solidFill>
                <a:effectLst/>
                <a:latin typeface="Times New Roman" pitchFamily="18" charset="0"/>
              </a:rPr>
              <a:t>every thought.</a:t>
            </a:r>
            <a:endParaRPr kumimoji="0" lang="en-US" sz="2400" b="0" i="0" u="none" strike="noStrike" cap="none" normalizeH="0" baseline="0" dirty="0">
              <a:ln>
                <a:noFill/>
              </a:ln>
              <a:solidFill>
                <a:schemeClr val="tx1"/>
              </a:solidFill>
              <a:effectLst/>
              <a:latin typeface="Times New Roman" pitchFamily="18" charset="0"/>
            </a:endParaRPr>
          </a:p>
        </p:txBody>
      </p:sp>
      <p:sp>
        <p:nvSpPr>
          <p:cNvPr id="27" name="Rectangle 26">
            <a:extLst>
              <a:ext uri="{FF2B5EF4-FFF2-40B4-BE49-F238E27FC236}">
                <a16:creationId xmlns:a16="http://schemas.microsoft.com/office/drawing/2014/main" id="{8C847C35-B1D1-40EA-B821-E123FA29DD9F}"/>
              </a:ext>
            </a:extLst>
          </p:cNvPr>
          <p:cNvSpPr/>
          <p:nvPr/>
        </p:nvSpPr>
        <p:spPr bwMode="auto">
          <a:xfrm>
            <a:off x="492426" y="4014042"/>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Christ will come again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with power and glory. </a:t>
            </a:r>
          </a:p>
        </p:txBody>
      </p:sp>
      <p:sp>
        <p:nvSpPr>
          <p:cNvPr id="28" name="Rectangle 27">
            <a:extLst>
              <a:ext uri="{FF2B5EF4-FFF2-40B4-BE49-F238E27FC236}">
                <a16:creationId xmlns:a16="http://schemas.microsoft.com/office/drawing/2014/main" id="{EE487A17-F14E-4A04-A13D-89AFBC759E7D}"/>
              </a:ext>
            </a:extLst>
          </p:cNvPr>
          <p:cNvSpPr/>
          <p:nvPr/>
        </p:nvSpPr>
        <p:spPr bwMode="auto">
          <a:xfrm>
            <a:off x="4395850" y="4014042"/>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Holy Ghost</a:t>
            </a:r>
            <a:r>
              <a:rPr kumimoji="0" lang="en-US" sz="2400" b="0" i="0" u="none" strike="noStrike" cap="none" normalizeH="0" dirty="0">
                <a:ln>
                  <a:noFill/>
                </a:ln>
                <a:solidFill>
                  <a:schemeClr val="tx1"/>
                </a:solidFill>
                <a:effectLst/>
                <a:latin typeface="Times New Roman" pitchFamily="18" charset="0"/>
              </a:rPr>
              <a:t> speaks</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t</a:t>
            </a:r>
            <a:r>
              <a:rPr lang="en-US" sz="2400" baseline="0" dirty="0">
                <a:latin typeface="Times New Roman" pitchFamily="18" charset="0"/>
              </a:rPr>
              <a:t>o</a:t>
            </a:r>
            <a:r>
              <a:rPr lang="en-US" sz="2400" dirty="0">
                <a:latin typeface="Times New Roman" pitchFamily="18" charset="0"/>
              </a:rPr>
              <a:t> minds and hearts. </a:t>
            </a:r>
            <a:endParaRPr kumimoji="0" lang="en-US" sz="2400" b="0" i="0" u="none" strike="noStrike" cap="none" normalizeH="0" baseline="0" dirty="0">
              <a:ln>
                <a:noFill/>
              </a:ln>
              <a:solidFill>
                <a:schemeClr val="tx1"/>
              </a:solidFill>
              <a:effectLst/>
              <a:latin typeface="Times New Roman" pitchFamily="18" charset="0"/>
            </a:endParaRPr>
          </a:p>
        </p:txBody>
      </p:sp>
      <p:sp>
        <p:nvSpPr>
          <p:cNvPr id="29" name="Rectangle 28">
            <a:extLst>
              <a:ext uri="{FF2B5EF4-FFF2-40B4-BE49-F238E27FC236}">
                <a16:creationId xmlns:a16="http://schemas.microsoft.com/office/drawing/2014/main" id="{98F66F16-513B-41F7-B436-F392B08F5A1C}"/>
              </a:ext>
            </a:extLst>
          </p:cNvPr>
          <p:cNvSpPr/>
          <p:nvPr/>
        </p:nvSpPr>
        <p:spPr bwMode="auto">
          <a:xfrm>
            <a:off x="8299274" y="4014042"/>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Seek learning</a:t>
            </a:r>
            <a:r>
              <a:rPr kumimoji="0" lang="en-US" sz="2400" b="0" i="0" u="none" strike="noStrike" cap="none" normalizeH="0" dirty="0">
                <a:ln>
                  <a:noFill/>
                </a:ln>
                <a:solidFill>
                  <a:schemeClr val="tx1"/>
                </a:solidFill>
                <a:effectLst/>
                <a:latin typeface="Times New Roman" pitchFamily="18" charset="0"/>
              </a:rPr>
              <a:t> by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a:ln>
                  <a:noFill/>
                </a:ln>
                <a:solidFill>
                  <a:schemeClr val="tx1"/>
                </a:solidFill>
                <a:effectLst/>
                <a:latin typeface="Times New Roman" pitchFamily="18" charset="0"/>
              </a:rPr>
              <a:t>study and faith. </a:t>
            </a: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55188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1+ppt_h/2"/>
                                          </p:val>
                                        </p:tav>
                                      </p:tavLst>
                                    </p:anim>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0"/>
                                        </p:tgtEl>
                                        <p:attrNameLst>
                                          <p:attrName>ppt_x</p:attrName>
                                        </p:attrNameLst>
                                      </p:cBhvr>
                                      <p:tavLst>
                                        <p:tav tm="0">
                                          <p:val>
                                            <p:strVal val="ppt_x"/>
                                          </p:val>
                                        </p:tav>
                                        <p:tav tm="100000">
                                          <p:val>
                                            <p:strVal val="ppt_x"/>
                                          </p:val>
                                        </p:tav>
                                      </p:tavLst>
                                    </p:anim>
                                    <p:anim calcmode="lin" valueType="num">
                                      <p:cBhvr additive="base">
                                        <p:cTn id="21" dur="500"/>
                                        <p:tgtEl>
                                          <p:spTgt spid="20"/>
                                        </p:tgtEl>
                                        <p:attrNameLst>
                                          <p:attrName>ppt_y</p:attrName>
                                        </p:attrNameLst>
                                      </p:cBhvr>
                                      <p:tavLst>
                                        <p:tav tm="0">
                                          <p:val>
                                            <p:strVal val="ppt_y"/>
                                          </p:val>
                                        </p:tav>
                                        <p:tav tm="100000">
                                          <p:val>
                                            <p:strVal val="1+ppt_h/2"/>
                                          </p:val>
                                        </p:tav>
                                      </p:tavLst>
                                    </p:anim>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21"/>
                                        </p:tgtEl>
                                        <p:attrNameLst>
                                          <p:attrName>ppt_x</p:attrName>
                                        </p:attrNameLst>
                                      </p:cBhvr>
                                      <p:tavLst>
                                        <p:tav tm="0">
                                          <p:val>
                                            <p:strVal val="ppt_x"/>
                                          </p:val>
                                        </p:tav>
                                        <p:tav tm="100000">
                                          <p:val>
                                            <p:strVal val="ppt_x"/>
                                          </p:val>
                                        </p:tav>
                                      </p:tavLst>
                                    </p:anim>
                                    <p:anim calcmode="lin" valueType="num">
                                      <p:cBhvr additive="base">
                                        <p:cTn id="28" dur="500"/>
                                        <p:tgtEl>
                                          <p:spTgt spid="21"/>
                                        </p:tgtEl>
                                        <p:attrNameLst>
                                          <p:attrName>ppt_y</p:attrName>
                                        </p:attrNameLst>
                                      </p:cBhvr>
                                      <p:tavLst>
                                        <p:tav tm="0">
                                          <p:val>
                                            <p:strVal val="ppt_y"/>
                                          </p:val>
                                        </p:tav>
                                        <p:tav tm="100000">
                                          <p:val>
                                            <p:strVal val="1+ppt_h/2"/>
                                          </p:val>
                                        </p:tav>
                                      </p:tavLst>
                                    </p:anim>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2"/>
                                        </p:tgtEl>
                                        <p:attrNameLst>
                                          <p:attrName>ppt_x</p:attrName>
                                        </p:attrNameLst>
                                      </p:cBhvr>
                                      <p:tavLst>
                                        <p:tav tm="0">
                                          <p:val>
                                            <p:strVal val="ppt_x"/>
                                          </p:val>
                                        </p:tav>
                                        <p:tav tm="100000">
                                          <p:val>
                                            <p:strVal val="ppt_x"/>
                                          </p:val>
                                        </p:tav>
                                      </p:tavLst>
                                    </p:anim>
                                    <p:anim calcmode="lin" valueType="num">
                                      <p:cBhvr additive="base">
                                        <p:cTn id="35" dur="500"/>
                                        <p:tgtEl>
                                          <p:spTgt spid="22"/>
                                        </p:tgtEl>
                                        <p:attrNameLst>
                                          <p:attrName>ppt_y</p:attrName>
                                        </p:attrNameLst>
                                      </p:cBhvr>
                                      <p:tavLst>
                                        <p:tav tm="0">
                                          <p:val>
                                            <p:strVal val="ppt_y"/>
                                          </p:val>
                                        </p:tav>
                                        <p:tav tm="100000">
                                          <p:val>
                                            <p:strVal val="1+ppt_h/2"/>
                                          </p:val>
                                        </p:tav>
                                      </p:tavLst>
                                    </p:anim>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23"/>
                                        </p:tgtEl>
                                        <p:attrNameLst>
                                          <p:attrName>ppt_x</p:attrName>
                                        </p:attrNameLst>
                                      </p:cBhvr>
                                      <p:tavLst>
                                        <p:tav tm="0">
                                          <p:val>
                                            <p:strVal val="ppt_x"/>
                                          </p:val>
                                        </p:tav>
                                        <p:tav tm="100000">
                                          <p:val>
                                            <p:strVal val="ppt_x"/>
                                          </p:val>
                                        </p:tav>
                                      </p:tavLst>
                                    </p:anim>
                                    <p:anim calcmode="lin" valueType="num">
                                      <p:cBhvr additive="base">
                                        <p:cTn id="42" dur="500"/>
                                        <p:tgtEl>
                                          <p:spTgt spid="23"/>
                                        </p:tgtEl>
                                        <p:attrNameLst>
                                          <p:attrName>ppt_y</p:attrName>
                                        </p:attrNameLst>
                                      </p:cBhvr>
                                      <p:tavLst>
                                        <p:tav tm="0">
                                          <p:val>
                                            <p:strVal val="ppt_y"/>
                                          </p:val>
                                        </p:tav>
                                        <p:tav tm="100000">
                                          <p:val>
                                            <p:strVal val="1+ppt_h/2"/>
                                          </p:val>
                                        </p:tav>
                                      </p:tavLst>
                                    </p:anim>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1+ppt_w/2"/>
                                          </p:val>
                                        </p:tav>
                                      </p:tavLst>
                                    </p:anim>
                                    <p:anim calcmode="lin" valueType="num">
                                      <p:cBhvr additive="base">
                                        <p:cTn id="49" dur="500"/>
                                        <p:tgtEl>
                                          <p:spTgt spid="24"/>
                                        </p:tgtEl>
                                        <p:attrNameLst>
                                          <p:attrName>ppt_y</p:attrName>
                                        </p:attrNameLst>
                                      </p:cBhvr>
                                      <p:tavLst>
                                        <p:tav tm="0">
                                          <p:val>
                                            <p:strVal val="ppt_y"/>
                                          </p:val>
                                        </p:tav>
                                        <p:tav tm="100000">
                                          <p:val>
                                            <p:strVal val="0-ppt_h/2"/>
                                          </p:val>
                                        </p:tav>
                                      </p:tavLst>
                                    </p:anim>
                                    <p:set>
                                      <p:cBhvr>
                                        <p:cTn id="5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1" restart="whenNotActive" fill="hold" evtFilter="cancelBubble" nodeType="interactiveSeq">
                <p:stCondLst>
                  <p:cond evt="onClick" delay="0">
                    <p:tgtEl>
                      <p:spTgt spid="25"/>
                    </p:tgtEl>
                  </p:cond>
                </p:stCondLst>
                <p:endSync evt="end" delay="0">
                  <p:rtn val="all"/>
                </p:endSync>
                <p:childTnLst>
                  <p:par>
                    <p:cTn id="52" fill="hold">
                      <p:stCondLst>
                        <p:cond delay="0"/>
                      </p:stCondLst>
                      <p:childTnLst>
                        <p:par>
                          <p:cTn id="53" fill="hold">
                            <p:stCondLst>
                              <p:cond delay="0"/>
                            </p:stCondLst>
                            <p:childTnLst>
                              <p:par>
                                <p:cTn id="54" presetID="2" presetClass="exit" presetSubtype="3" fill="hold" grpId="0" nodeType="clickEffect">
                                  <p:stCondLst>
                                    <p:cond delay="0"/>
                                  </p:stCondLst>
                                  <p:childTnLst>
                                    <p:anim calcmode="lin" valueType="num">
                                      <p:cBhvr additive="base">
                                        <p:cTn id="55" dur="500"/>
                                        <p:tgtEl>
                                          <p:spTgt spid="25"/>
                                        </p:tgtEl>
                                        <p:attrNameLst>
                                          <p:attrName>ppt_x</p:attrName>
                                        </p:attrNameLst>
                                      </p:cBhvr>
                                      <p:tavLst>
                                        <p:tav tm="0">
                                          <p:val>
                                            <p:strVal val="ppt_x"/>
                                          </p:val>
                                        </p:tav>
                                        <p:tav tm="100000">
                                          <p:val>
                                            <p:strVal val="1+ppt_w/2"/>
                                          </p:val>
                                        </p:tav>
                                      </p:tavLst>
                                    </p:anim>
                                    <p:anim calcmode="lin" valueType="num">
                                      <p:cBhvr additive="base">
                                        <p:cTn id="56" dur="500"/>
                                        <p:tgtEl>
                                          <p:spTgt spid="25"/>
                                        </p:tgtEl>
                                        <p:attrNameLst>
                                          <p:attrName>ppt_y</p:attrName>
                                        </p:attrNameLst>
                                      </p:cBhvr>
                                      <p:tavLst>
                                        <p:tav tm="0">
                                          <p:val>
                                            <p:strVal val="ppt_y"/>
                                          </p:val>
                                        </p:tav>
                                        <p:tav tm="100000">
                                          <p:val>
                                            <p:strVal val="0-ppt_h/2"/>
                                          </p:val>
                                        </p:tav>
                                      </p:tavLst>
                                    </p:anim>
                                    <p:set>
                                      <p:cBhvr>
                                        <p:cTn id="5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8" restart="whenNotActive" fill="hold" evtFilter="cancelBubble" nodeType="interactiveSeq">
                <p:stCondLst>
                  <p:cond evt="onClick" delay="0">
                    <p:tgtEl>
                      <p:spTgt spid="26"/>
                    </p:tgtEl>
                  </p:cond>
                </p:stCondLst>
                <p:endSync evt="end" delay="0">
                  <p:rtn val="all"/>
                </p:endSync>
                <p:childTnLst>
                  <p:par>
                    <p:cTn id="59" fill="hold">
                      <p:stCondLst>
                        <p:cond delay="0"/>
                      </p:stCondLst>
                      <p:childTnLst>
                        <p:par>
                          <p:cTn id="60" fill="hold">
                            <p:stCondLst>
                              <p:cond delay="0"/>
                            </p:stCondLst>
                            <p:childTnLst>
                              <p:par>
                                <p:cTn id="61" presetID="2" presetClass="exit" presetSubtype="3" fill="hold" grpId="0" nodeType="clickEffect">
                                  <p:stCondLst>
                                    <p:cond delay="0"/>
                                  </p:stCondLst>
                                  <p:childTnLst>
                                    <p:anim calcmode="lin" valueType="num">
                                      <p:cBhvr additive="base">
                                        <p:cTn id="62" dur="500"/>
                                        <p:tgtEl>
                                          <p:spTgt spid="26"/>
                                        </p:tgtEl>
                                        <p:attrNameLst>
                                          <p:attrName>ppt_x</p:attrName>
                                        </p:attrNameLst>
                                      </p:cBhvr>
                                      <p:tavLst>
                                        <p:tav tm="0">
                                          <p:val>
                                            <p:strVal val="ppt_x"/>
                                          </p:val>
                                        </p:tav>
                                        <p:tav tm="100000">
                                          <p:val>
                                            <p:strVal val="1+ppt_w/2"/>
                                          </p:val>
                                        </p:tav>
                                      </p:tavLst>
                                    </p:anim>
                                    <p:anim calcmode="lin" valueType="num">
                                      <p:cBhvr additive="base">
                                        <p:cTn id="63" dur="500"/>
                                        <p:tgtEl>
                                          <p:spTgt spid="26"/>
                                        </p:tgtEl>
                                        <p:attrNameLst>
                                          <p:attrName>ppt_y</p:attrName>
                                        </p:attrNameLst>
                                      </p:cBhvr>
                                      <p:tavLst>
                                        <p:tav tm="0">
                                          <p:val>
                                            <p:strVal val="ppt_y"/>
                                          </p:val>
                                        </p:tav>
                                        <p:tav tm="100000">
                                          <p:val>
                                            <p:strVal val="0-ppt_h/2"/>
                                          </p:val>
                                        </p:tav>
                                      </p:tavLst>
                                    </p:anim>
                                    <p:set>
                                      <p:cBhvr>
                                        <p:cTn id="6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2" presetClass="exit" presetSubtype="3" fill="hold" grpId="0" nodeType="clickEffect">
                                  <p:stCondLst>
                                    <p:cond delay="0"/>
                                  </p:stCondLst>
                                  <p:childTnLst>
                                    <p:anim calcmode="lin" valueType="num">
                                      <p:cBhvr additive="base">
                                        <p:cTn id="69" dur="500"/>
                                        <p:tgtEl>
                                          <p:spTgt spid="29"/>
                                        </p:tgtEl>
                                        <p:attrNameLst>
                                          <p:attrName>ppt_x</p:attrName>
                                        </p:attrNameLst>
                                      </p:cBhvr>
                                      <p:tavLst>
                                        <p:tav tm="0">
                                          <p:val>
                                            <p:strVal val="ppt_x"/>
                                          </p:val>
                                        </p:tav>
                                        <p:tav tm="100000">
                                          <p:val>
                                            <p:strVal val="1+ppt_w/2"/>
                                          </p:val>
                                        </p:tav>
                                      </p:tavLst>
                                    </p:anim>
                                    <p:anim calcmode="lin" valueType="num">
                                      <p:cBhvr additive="base">
                                        <p:cTn id="70" dur="500"/>
                                        <p:tgtEl>
                                          <p:spTgt spid="29"/>
                                        </p:tgtEl>
                                        <p:attrNameLst>
                                          <p:attrName>ppt_y</p:attrName>
                                        </p:attrNameLst>
                                      </p:cBhvr>
                                      <p:tavLst>
                                        <p:tav tm="0">
                                          <p:val>
                                            <p:strVal val="ppt_y"/>
                                          </p:val>
                                        </p:tav>
                                        <p:tav tm="100000">
                                          <p:val>
                                            <p:strVal val="0-ppt_h/2"/>
                                          </p:val>
                                        </p:tav>
                                      </p:tavLst>
                                    </p:anim>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27"/>
                    </p:tgtEl>
                  </p:cond>
                </p:stCondLst>
                <p:endSync evt="end" delay="0">
                  <p:rtn val="all"/>
                </p:endSync>
                <p:childTnLst>
                  <p:par>
                    <p:cTn id="73" fill="hold">
                      <p:stCondLst>
                        <p:cond delay="0"/>
                      </p:stCondLst>
                      <p:childTnLst>
                        <p:par>
                          <p:cTn id="74" fill="hold">
                            <p:stCondLst>
                              <p:cond delay="0"/>
                            </p:stCondLst>
                            <p:childTnLst>
                              <p:par>
                                <p:cTn id="75" presetID="2" presetClass="exit" presetSubtype="3" fill="hold" grpId="0" nodeType="clickEffect">
                                  <p:stCondLst>
                                    <p:cond delay="0"/>
                                  </p:stCondLst>
                                  <p:childTnLst>
                                    <p:anim calcmode="lin" valueType="num">
                                      <p:cBhvr additive="base">
                                        <p:cTn id="76" dur="500"/>
                                        <p:tgtEl>
                                          <p:spTgt spid="27"/>
                                        </p:tgtEl>
                                        <p:attrNameLst>
                                          <p:attrName>ppt_x</p:attrName>
                                        </p:attrNameLst>
                                      </p:cBhvr>
                                      <p:tavLst>
                                        <p:tav tm="0">
                                          <p:val>
                                            <p:strVal val="ppt_x"/>
                                          </p:val>
                                        </p:tav>
                                        <p:tav tm="100000">
                                          <p:val>
                                            <p:strVal val="1+ppt_w/2"/>
                                          </p:val>
                                        </p:tav>
                                      </p:tavLst>
                                    </p:anim>
                                    <p:anim calcmode="lin" valueType="num">
                                      <p:cBhvr additive="base">
                                        <p:cTn id="77" dur="500"/>
                                        <p:tgtEl>
                                          <p:spTgt spid="27"/>
                                        </p:tgtEl>
                                        <p:attrNameLst>
                                          <p:attrName>ppt_y</p:attrName>
                                        </p:attrNameLst>
                                      </p:cBhvr>
                                      <p:tavLst>
                                        <p:tav tm="0">
                                          <p:val>
                                            <p:strVal val="ppt_y"/>
                                          </p:val>
                                        </p:tav>
                                        <p:tav tm="100000">
                                          <p:val>
                                            <p:strVal val="0-ppt_h/2"/>
                                          </p:val>
                                        </p:tav>
                                      </p:tavLst>
                                    </p:anim>
                                    <p:set>
                                      <p:cBhvr>
                                        <p:cTn id="7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9" restart="whenNotActive" fill="hold" evtFilter="cancelBubble" nodeType="interactiveSeq">
                <p:stCondLst>
                  <p:cond evt="onClick" delay="0">
                    <p:tgtEl>
                      <p:spTgt spid="28"/>
                    </p:tgtEl>
                  </p:cond>
                </p:stCondLst>
                <p:endSync evt="end" delay="0">
                  <p:rtn val="all"/>
                </p:endSync>
                <p:childTnLst>
                  <p:par>
                    <p:cTn id="80" fill="hold">
                      <p:stCondLst>
                        <p:cond delay="0"/>
                      </p:stCondLst>
                      <p:childTnLst>
                        <p:par>
                          <p:cTn id="81" fill="hold">
                            <p:stCondLst>
                              <p:cond delay="0"/>
                            </p:stCondLst>
                            <p:childTnLst>
                              <p:par>
                                <p:cTn id="82" presetID="2" presetClass="exit" presetSubtype="3" fill="hold" grpId="0" nodeType="clickEffect">
                                  <p:stCondLst>
                                    <p:cond delay="0"/>
                                  </p:stCondLst>
                                  <p:childTnLst>
                                    <p:anim calcmode="lin" valueType="num">
                                      <p:cBhvr additive="base">
                                        <p:cTn id="83" dur="500"/>
                                        <p:tgtEl>
                                          <p:spTgt spid="28"/>
                                        </p:tgtEl>
                                        <p:attrNameLst>
                                          <p:attrName>ppt_x</p:attrName>
                                        </p:attrNameLst>
                                      </p:cBhvr>
                                      <p:tavLst>
                                        <p:tav tm="0">
                                          <p:val>
                                            <p:strVal val="ppt_x"/>
                                          </p:val>
                                        </p:tav>
                                        <p:tav tm="100000">
                                          <p:val>
                                            <p:strVal val="1+ppt_w/2"/>
                                          </p:val>
                                        </p:tav>
                                      </p:tavLst>
                                    </p:anim>
                                    <p:anim calcmode="lin" valueType="num">
                                      <p:cBhvr additive="base">
                                        <p:cTn id="84" dur="500"/>
                                        <p:tgtEl>
                                          <p:spTgt spid="28"/>
                                        </p:tgtEl>
                                        <p:attrNameLst>
                                          <p:attrName>ppt_y</p:attrName>
                                        </p:attrNameLst>
                                      </p:cBhvr>
                                      <p:tavLst>
                                        <p:tav tm="0">
                                          <p:val>
                                            <p:strVal val="ppt_y"/>
                                          </p:val>
                                        </p:tav>
                                        <p:tav tm="100000">
                                          <p:val>
                                            <p:strVal val="0-ppt_h/2"/>
                                          </p:val>
                                        </p:tav>
                                      </p:tavLst>
                                    </p:anim>
                                    <p:set>
                                      <p:cBhvr>
                                        <p:cTn id="8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br>
              <a:rPr lang="en-US" dirty="0"/>
            </a:br>
            <a:r>
              <a:rPr lang="en-US" sz="2800" dirty="0"/>
              <a:t>Acquiring Spiritual Knowledge, Godhead, The Plan of Salvation  </a:t>
            </a:r>
            <a:endParaRPr lang="en-US" dirty="0"/>
          </a:p>
        </p:txBody>
      </p:sp>
      <p:sp>
        <p:nvSpPr>
          <p:cNvPr id="4" name="Content Placeholder 3"/>
          <p:cNvSpPr>
            <a:spLocks noGrp="1"/>
          </p:cNvSpPr>
          <p:nvPr>
            <p:ph sz="half" idx="1"/>
          </p:nvPr>
        </p:nvSpPr>
        <p:spPr>
          <a:xfrm>
            <a:off x="1238250" y="1981200"/>
            <a:ext cx="6927183" cy="4114800"/>
          </a:xfrm>
        </p:spPr>
        <p:txBody>
          <a:bodyPr/>
          <a:lstStyle/>
          <a:p>
            <a:pPr marL="514350" indent="-514350">
              <a:buFont typeface="+mj-lt"/>
              <a:buAutoNum type="arabicPeriod"/>
            </a:pPr>
            <a:r>
              <a:rPr lang="en-US" dirty="0"/>
              <a:t>___ Seek learning by study and faith.</a:t>
            </a:r>
          </a:p>
          <a:p>
            <a:pPr marL="514350" indent="-514350">
              <a:buFont typeface="+mj-lt"/>
              <a:buAutoNum type="arabicPeriod"/>
            </a:pPr>
            <a:r>
              <a:rPr lang="en-US" dirty="0"/>
              <a:t>___ Jesus Christ lives and is the Creator of worlds.</a:t>
            </a:r>
          </a:p>
          <a:p>
            <a:pPr marL="514350" indent="-514350">
              <a:buFont typeface="+mj-lt"/>
              <a:buAutoNum type="arabicPeriod"/>
            </a:pPr>
            <a:r>
              <a:rPr lang="en-US" dirty="0"/>
              <a:t>___ Christ will come again with power and glory.</a:t>
            </a:r>
          </a:p>
          <a:p>
            <a:pPr marL="514350" indent="-514350">
              <a:buFont typeface="+mj-lt"/>
              <a:buAutoNum type="arabicPeriod"/>
            </a:pPr>
            <a:r>
              <a:rPr lang="en-US" dirty="0"/>
              <a:t>___ Look unto Christ in every thought.</a:t>
            </a:r>
          </a:p>
          <a:p>
            <a:pPr marL="514350" indent="-514350">
              <a:buFont typeface="+mj-lt"/>
              <a:buAutoNum type="arabicPeriod"/>
            </a:pPr>
            <a:r>
              <a:rPr lang="en-US" dirty="0"/>
              <a:t>___ The Father and Son have bodies of flesh and bone. </a:t>
            </a:r>
          </a:p>
          <a:p>
            <a:pPr marL="514350" indent="-514350">
              <a:buFont typeface="+mj-lt"/>
              <a:buAutoNum type="arabicPeriod"/>
            </a:pPr>
            <a:r>
              <a:rPr lang="en-US" dirty="0"/>
              <a:t>___ The Holy Ghost speaks to our minds and hearts. </a:t>
            </a:r>
          </a:p>
          <a:p>
            <a:pPr marL="514350" indent="-514350">
              <a:buFont typeface="+mj-lt"/>
              <a:buAutoNum type="arabicPeriod"/>
            </a:pPr>
            <a:endParaRPr lang="en-US" dirty="0"/>
          </a:p>
        </p:txBody>
      </p:sp>
      <p:sp>
        <p:nvSpPr>
          <p:cNvPr id="5" name="Content Placeholder 4"/>
          <p:cNvSpPr>
            <a:spLocks noGrp="1"/>
          </p:cNvSpPr>
          <p:nvPr>
            <p:ph sz="half" idx="2"/>
          </p:nvPr>
        </p:nvSpPr>
        <p:spPr>
          <a:xfrm>
            <a:off x="8478253" y="1981200"/>
            <a:ext cx="3089108" cy="4114800"/>
          </a:xfrm>
        </p:spPr>
        <p:txBody>
          <a:bodyPr/>
          <a:lstStyle/>
          <a:p>
            <a:pPr marL="514350" indent="-514350">
              <a:buFont typeface="+mj-lt"/>
              <a:buAutoNum type="alphaUcPeriod"/>
            </a:pPr>
            <a:r>
              <a:rPr lang="en-US" dirty="0"/>
              <a:t>D&amp;C 6:36</a:t>
            </a:r>
          </a:p>
          <a:p>
            <a:pPr marL="514350" indent="-514350">
              <a:buFont typeface="+mj-lt"/>
              <a:buAutoNum type="alphaUcPeriod"/>
            </a:pPr>
            <a:r>
              <a:rPr lang="en-US" dirty="0"/>
              <a:t>D&amp;C 8:2-3</a:t>
            </a:r>
          </a:p>
          <a:p>
            <a:pPr marL="514350" indent="-514350">
              <a:buFont typeface="+mj-lt"/>
              <a:buAutoNum type="alphaUcPeriod"/>
            </a:pPr>
            <a:r>
              <a:rPr lang="en-US" dirty="0"/>
              <a:t>D&amp;C 29:10-11</a:t>
            </a:r>
          </a:p>
          <a:p>
            <a:pPr marL="514350" indent="-514350">
              <a:buFont typeface="+mj-lt"/>
              <a:buAutoNum type="alphaUcPeriod"/>
            </a:pPr>
            <a:r>
              <a:rPr lang="en-US" dirty="0"/>
              <a:t>D&amp;C 76:22-24</a:t>
            </a:r>
          </a:p>
          <a:p>
            <a:pPr marL="514350" indent="-514350">
              <a:buFont typeface="+mj-lt"/>
              <a:buAutoNum type="alphaUcPeriod"/>
            </a:pPr>
            <a:r>
              <a:rPr lang="en-US" dirty="0"/>
              <a:t>D&amp;C 88:118</a:t>
            </a:r>
          </a:p>
          <a:p>
            <a:pPr marL="514350" indent="-514350">
              <a:buFont typeface="+mj-lt"/>
              <a:buAutoNum type="alphaUcPeriod"/>
            </a:pPr>
            <a:r>
              <a:rPr lang="en-US" dirty="0"/>
              <a:t>D&amp;C 130:22-23</a:t>
            </a:r>
          </a:p>
          <a:p>
            <a:pPr marL="0" indent="0">
              <a:buNone/>
            </a:pPr>
            <a:endParaRPr lang="en-US" dirty="0"/>
          </a:p>
          <a:p>
            <a:endParaRPr lang="en-US" dirty="0"/>
          </a:p>
        </p:txBody>
      </p:sp>
    </p:spTree>
    <p:extLst>
      <p:ext uri="{BB962C8B-B14F-4D97-AF65-F5344CB8AC3E}">
        <p14:creationId xmlns:p14="http://schemas.microsoft.com/office/powerpoint/2010/main" val="4012388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4BD8C0-9CC7-4E2D-8C05-96EC942A4AF6}"/>
              </a:ext>
            </a:extLst>
          </p:cNvPr>
          <p:cNvSpPr/>
          <p:nvPr/>
        </p:nvSpPr>
        <p:spPr bwMode="auto">
          <a:xfrm>
            <a:off x="492426" y="1621920"/>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18:10-11</a:t>
            </a:r>
          </a:p>
        </p:txBody>
      </p:sp>
      <p:sp>
        <p:nvSpPr>
          <p:cNvPr id="2" name="Title 1">
            <a:extLst>
              <a:ext uri="{FF2B5EF4-FFF2-40B4-BE49-F238E27FC236}">
                <a16:creationId xmlns:a16="http://schemas.microsoft.com/office/drawing/2014/main" id="{5A7163AC-3C38-45D3-A6C3-BA5EA49FF09A}"/>
              </a:ext>
            </a:extLst>
          </p:cNvPr>
          <p:cNvSpPr>
            <a:spLocks noGrp="1"/>
          </p:cNvSpPr>
          <p:nvPr>
            <p:ph type="title"/>
          </p:nvPr>
        </p:nvSpPr>
        <p:spPr>
          <a:xfrm>
            <a:off x="914400" y="63337"/>
            <a:ext cx="10363200" cy="1143000"/>
          </a:xfrm>
        </p:spPr>
        <p:txBody>
          <a:bodyPr/>
          <a:lstStyle/>
          <a:p>
            <a:r>
              <a:rPr lang="en-US" dirty="0"/>
              <a:t>Where do we find that?</a:t>
            </a:r>
          </a:p>
        </p:txBody>
      </p:sp>
      <p:sp>
        <p:nvSpPr>
          <p:cNvPr id="14" name="Rectangle 13">
            <a:extLst>
              <a:ext uri="{FF2B5EF4-FFF2-40B4-BE49-F238E27FC236}">
                <a16:creationId xmlns:a16="http://schemas.microsoft.com/office/drawing/2014/main" id="{E522C874-6ABE-4499-BEC8-1B741960A43A}"/>
              </a:ext>
            </a:extLst>
          </p:cNvPr>
          <p:cNvSpPr/>
          <p:nvPr/>
        </p:nvSpPr>
        <p:spPr bwMode="auto">
          <a:xfrm>
            <a:off x="4395850" y="1621920"/>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135:3</a:t>
            </a:r>
          </a:p>
        </p:txBody>
      </p:sp>
      <p:sp>
        <p:nvSpPr>
          <p:cNvPr id="16" name="Rectangle 15">
            <a:extLst>
              <a:ext uri="{FF2B5EF4-FFF2-40B4-BE49-F238E27FC236}">
                <a16:creationId xmlns:a16="http://schemas.microsoft.com/office/drawing/2014/main" id="{06134108-3501-4DEB-9A20-6DFD86F8B877}"/>
              </a:ext>
            </a:extLst>
          </p:cNvPr>
          <p:cNvSpPr/>
          <p:nvPr/>
        </p:nvSpPr>
        <p:spPr bwMode="auto">
          <a:xfrm>
            <a:off x="8299274" y="1621920"/>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JS-H 1:15-20</a:t>
            </a:r>
          </a:p>
        </p:txBody>
      </p:sp>
      <p:sp>
        <p:nvSpPr>
          <p:cNvPr id="17" name="Rectangle 16">
            <a:extLst>
              <a:ext uri="{FF2B5EF4-FFF2-40B4-BE49-F238E27FC236}">
                <a16:creationId xmlns:a16="http://schemas.microsoft.com/office/drawing/2014/main" id="{5CADFC0E-BBD4-4A57-B72D-A6D2F32BEFD8}"/>
              </a:ext>
            </a:extLst>
          </p:cNvPr>
          <p:cNvSpPr/>
          <p:nvPr/>
        </p:nvSpPr>
        <p:spPr bwMode="auto">
          <a:xfrm>
            <a:off x="492426" y="4011777"/>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19:16-19</a:t>
            </a:r>
          </a:p>
        </p:txBody>
      </p:sp>
      <p:sp>
        <p:nvSpPr>
          <p:cNvPr id="18" name="Rectangle 17">
            <a:extLst>
              <a:ext uri="{FF2B5EF4-FFF2-40B4-BE49-F238E27FC236}">
                <a16:creationId xmlns:a16="http://schemas.microsoft.com/office/drawing/2014/main" id="{09A4352D-32B5-463C-AB7F-F5D7616921FF}"/>
              </a:ext>
            </a:extLst>
          </p:cNvPr>
          <p:cNvSpPr/>
          <p:nvPr/>
        </p:nvSpPr>
        <p:spPr bwMode="auto">
          <a:xfrm>
            <a:off x="4395850" y="4011777"/>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1:30</a:t>
            </a:r>
          </a:p>
        </p:txBody>
      </p:sp>
      <p:sp>
        <p:nvSpPr>
          <p:cNvPr id="19" name="Rectangle 18">
            <a:extLst>
              <a:ext uri="{FF2B5EF4-FFF2-40B4-BE49-F238E27FC236}">
                <a16:creationId xmlns:a16="http://schemas.microsoft.com/office/drawing/2014/main" id="{45945D68-3D54-44C5-8C63-38D547FD5146}"/>
              </a:ext>
            </a:extLst>
          </p:cNvPr>
          <p:cNvSpPr/>
          <p:nvPr/>
        </p:nvSpPr>
        <p:spPr bwMode="auto">
          <a:xfrm>
            <a:off x="8299274" y="4011777"/>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it-IT" sz="3200" dirty="0"/>
              <a:t>D&amp;C 58:42-43</a:t>
            </a:r>
          </a:p>
        </p:txBody>
      </p:sp>
      <p:pic>
        <p:nvPicPr>
          <p:cNvPr id="3" name="Picture 2">
            <a:extLst>
              <a:ext uri="{FF2B5EF4-FFF2-40B4-BE49-F238E27FC236}">
                <a16:creationId xmlns:a16="http://schemas.microsoft.com/office/drawing/2014/main" id="{B6E68879-5BA6-4885-940A-C4F992517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426" y="1621920"/>
            <a:ext cx="3550722" cy="1997281"/>
          </a:xfrm>
          <a:prstGeom prst="rect">
            <a:avLst/>
          </a:prstGeom>
          <a:ln>
            <a:solidFill>
              <a:schemeClr val="tx1"/>
            </a:solidFill>
          </a:ln>
        </p:spPr>
      </p:pic>
      <p:pic>
        <p:nvPicPr>
          <p:cNvPr id="4" name="Picture 3">
            <a:extLst>
              <a:ext uri="{FF2B5EF4-FFF2-40B4-BE49-F238E27FC236}">
                <a16:creationId xmlns:a16="http://schemas.microsoft.com/office/drawing/2014/main" id="{7B5CBCBC-E9AE-437D-8C74-BB639EEA99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5850" y="1621920"/>
            <a:ext cx="3550722" cy="1997281"/>
          </a:xfrm>
          <a:prstGeom prst="rect">
            <a:avLst/>
          </a:prstGeom>
          <a:ln>
            <a:solidFill>
              <a:schemeClr val="tx1"/>
            </a:solidFill>
          </a:ln>
        </p:spPr>
      </p:pic>
      <p:pic>
        <p:nvPicPr>
          <p:cNvPr id="5" name="Picture 4">
            <a:extLst>
              <a:ext uri="{FF2B5EF4-FFF2-40B4-BE49-F238E27FC236}">
                <a16:creationId xmlns:a16="http://schemas.microsoft.com/office/drawing/2014/main" id="{49AE8D92-4621-49BF-905F-EDBFC0BFB7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9864" y="1621920"/>
            <a:ext cx="3530132" cy="1985699"/>
          </a:xfrm>
          <a:prstGeom prst="rect">
            <a:avLst/>
          </a:prstGeom>
          <a:ln>
            <a:solidFill>
              <a:schemeClr val="tx1"/>
            </a:solidFill>
          </a:ln>
        </p:spPr>
      </p:pic>
      <p:pic>
        <p:nvPicPr>
          <p:cNvPr id="6" name="Picture 5">
            <a:extLst>
              <a:ext uri="{FF2B5EF4-FFF2-40B4-BE49-F238E27FC236}">
                <a16:creationId xmlns:a16="http://schemas.microsoft.com/office/drawing/2014/main" id="{6361CB32-46F0-45AD-B5F3-7AB509B32E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426" y="4011777"/>
            <a:ext cx="3591342" cy="2020130"/>
          </a:xfrm>
          <a:prstGeom prst="rect">
            <a:avLst/>
          </a:prstGeom>
          <a:ln>
            <a:solidFill>
              <a:schemeClr val="tx1"/>
            </a:solidFill>
          </a:ln>
        </p:spPr>
      </p:pic>
      <p:pic>
        <p:nvPicPr>
          <p:cNvPr id="7" name="Picture 6">
            <a:extLst>
              <a:ext uri="{FF2B5EF4-FFF2-40B4-BE49-F238E27FC236}">
                <a16:creationId xmlns:a16="http://schemas.microsoft.com/office/drawing/2014/main" id="{25A95EA6-AE8B-43FF-99CF-774A54E92C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5850" y="4011777"/>
            <a:ext cx="3550722" cy="1997281"/>
          </a:xfrm>
          <a:prstGeom prst="rect">
            <a:avLst/>
          </a:prstGeom>
          <a:ln>
            <a:solidFill>
              <a:schemeClr val="tx1"/>
            </a:solidFill>
          </a:ln>
        </p:spPr>
      </p:pic>
      <p:pic>
        <p:nvPicPr>
          <p:cNvPr id="8" name="Picture 7">
            <a:extLst>
              <a:ext uri="{FF2B5EF4-FFF2-40B4-BE49-F238E27FC236}">
                <a16:creationId xmlns:a16="http://schemas.microsoft.com/office/drawing/2014/main" id="{E0D39BFD-D01F-4C6A-BAB6-20A63BEDC0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99274" y="4011777"/>
            <a:ext cx="3550722" cy="1997281"/>
          </a:xfrm>
          <a:prstGeom prst="rect">
            <a:avLst/>
          </a:prstGeom>
          <a:ln>
            <a:solidFill>
              <a:schemeClr val="tx1"/>
            </a:solidFill>
          </a:ln>
        </p:spPr>
      </p:pic>
      <p:sp>
        <p:nvSpPr>
          <p:cNvPr id="15" name="Rectangle 14">
            <a:extLst>
              <a:ext uri="{FF2B5EF4-FFF2-40B4-BE49-F238E27FC236}">
                <a16:creationId xmlns:a16="http://schemas.microsoft.com/office/drawing/2014/main" id="{64AFEBB9-DEA2-4BFE-BEA8-E7E82EF2A3B7}"/>
              </a:ext>
            </a:extLst>
          </p:cNvPr>
          <p:cNvSpPr/>
          <p:nvPr/>
        </p:nvSpPr>
        <p:spPr bwMode="auto">
          <a:xfrm>
            <a:off x="492426" y="1621920"/>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worth</a:t>
            </a:r>
            <a:r>
              <a:rPr kumimoji="0" lang="en-US" sz="2400" b="0" i="0" u="none" strike="noStrike" cap="none" normalizeH="0" dirty="0">
                <a:ln>
                  <a:noFill/>
                </a:ln>
                <a:solidFill>
                  <a:schemeClr val="tx1"/>
                </a:solidFill>
                <a:effectLst/>
                <a:latin typeface="Times New Roman" pitchFamily="18" charset="0"/>
              </a:rPr>
              <a:t> of souls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a:ln>
                  <a:noFill/>
                </a:ln>
                <a:solidFill>
                  <a:schemeClr val="tx1"/>
                </a:solidFill>
                <a:effectLst/>
                <a:latin typeface="Times New Roman" pitchFamily="18" charset="0"/>
              </a:rPr>
              <a:t>is great.</a:t>
            </a:r>
            <a:endParaRPr kumimoji="0" lang="en-US" sz="2400" b="0" i="0" u="none" strike="noStrike" cap="none" normalizeH="0" baseline="0" dirty="0">
              <a:ln>
                <a:noFill/>
              </a:ln>
              <a:solidFill>
                <a:schemeClr val="tx1"/>
              </a:solidFill>
              <a:effectLst/>
              <a:latin typeface="Times New Roman" pitchFamily="18" charset="0"/>
            </a:endParaRPr>
          </a:p>
        </p:txBody>
      </p:sp>
      <p:sp>
        <p:nvSpPr>
          <p:cNvPr id="20" name="Rectangle 19">
            <a:extLst>
              <a:ext uri="{FF2B5EF4-FFF2-40B4-BE49-F238E27FC236}">
                <a16:creationId xmlns:a16="http://schemas.microsoft.com/office/drawing/2014/main" id="{21847871-26A1-4EDF-AD96-E165752DB041}"/>
              </a:ext>
            </a:extLst>
          </p:cNvPr>
          <p:cNvSpPr/>
          <p:nvPr/>
        </p:nvSpPr>
        <p:spPr bwMode="auto">
          <a:xfrm>
            <a:off x="4395850" y="1621920"/>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Joseph Smith</a:t>
            </a:r>
            <a:r>
              <a:rPr kumimoji="0" lang="en-US" sz="2400" b="0" i="0" u="none" strike="noStrike" cap="none" normalizeH="0" dirty="0">
                <a:ln>
                  <a:noFill/>
                </a:ln>
                <a:solidFill>
                  <a:schemeClr val="tx1"/>
                </a:solidFill>
                <a:effectLst/>
                <a:latin typeface="Times New Roman" pitchFamily="18" charset="0"/>
              </a:rPr>
              <a:t> labored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a:ln>
                  <a:noFill/>
                </a:ln>
                <a:solidFill>
                  <a:schemeClr val="tx1"/>
                </a:solidFill>
                <a:effectLst/>
                <a:latin typeface="Times New Roman" pitchFamily="18" charset="0"/>
              </a:rPr>
              <a:t>for our souls.</a:t>
            </a:r>
            <a:endParaRPr kumimoji="0" lang="en-US" sz="2400" b="0" i="0" u="none" strike="noStrike" cap="none" normalizeH="0" baseline="0" dirty="0">
              <a:ln>
                <a:noFill/>
              </a:ln>
              <a:solidFill>
                <a:schemeClr val="tx1"/>
              </a:solidFill>
              <a:effectLst/>
              <a:latin typeface="Times New Roman" pitchFamily="18" charset="0"/>
            </a:endParaRPr>
          </a:p>
        </p:txBody>
      </p:sp>
      <p:sp>
        <p:nvSpPr>
          <p:cNvPr id="21" name="Rectangle 20">
            <a:extLst>
              <a:ext uri="{FF2B5EF4-FFF2-40B4-BE49-F238E27FC236}">
                <a16:creationId xmlns:a16="http://schemas.microsoft.com/office/drawing/2014/main" id="{8C7FB099-775B-479C-B533-8904654C3357}"/>
              </a:ext>
            </a:extLst>
          </p:cNvPr>
          <p:cNvSpPr/>
          <p:nvPr/>
        </p:nvSpPr>
        <p:spPr bwMode="auto">
          <a:xfrm>
            <a:off x="8299274" y="1621920"/>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In the First</a:t>
            </a:r>
            <a:r>
              <a:rPr kumimoji="0" lang="en-US" sz="2400" b="0" i="0" u="none" strike="noStrike" cap="none" normalizeH="0" dirty="0">
                <a:ln>
                  <a:noFill/>
                </a:ln>
                <a:solidFill>
                  <a:schemeClr val="tx1"/>
                </a:solidFill>
                <a:effectLst/>
                <a:latin typeface="Times New Roman" pitchFamily="18" charset="0"/>
              </a:rPr>
              <a:t> Vision,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God called Joseph Smith</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to be a prophet.</a:t>
            </a:r>
            <a:endParaRPr kumimoji="0" lang="en-US" sz="2400" b="0" i="0" u="none" strike="noStrike" cap="none" normalizeH="0" baseline="0" dirty="0">
              <a:ln>
                <a:noFill/>
              </a:ln>
              <a:solidFill>
                <a:schemeClr val="tx1"/>
              </a:solidFill>
              <a:effectLst/>
              <a:latin typeface="Times New Roman" pitchFamily="18" charset="0"/>
            </a:endParaRPr>
          </a:p>
        </p:txBody>
      </p:sp>
      <p:sp>
        <p:nvSpPr>
          <p:cNvPr id="22" name="Rectangle 21">
            <a:extLst>
              <a:ext uri="{FF2B5EF4-FFF2-40B4-BE49-F238E27FC236}">
                <a16:creationId xmlns:a16="http://schemas.microsoft.com/office/drawing/2014/main" id="{58FABAE0-8260-485A-B811-913F3B28179B}"/>
              </a:ext>
            </a:extLst>
          </p:cNvPr>
          <p:cNvSpPr/>
          <p:nvPr/>
        </p:nvSpPr>
        <p:spPr bwMode="auto">
          <a:xfrm>
            <a:off x="512736" y="4011777"/>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Savior suffered for</a:t>
            </a:r>
            <a:endParaRPr lang="en-US" sz="2400" dirty="0">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o</a:t>
            </a:r>
            <a:r>
              <a:rPr kumimoji="0" lang="en-US" sz="2400" b="0" i="0" u="none" strike="noStrike" cap="none" normalizeH="0" baseline="0" dirty="0">
                <a:ln>
                  <a:noFill/>
                </a:ln>
                <a:solidFill>
                  <a:schemeClr val="tx1"/>
                </a:solidFill>
                <a:effectLst/>
                <a:latin typeface="Times New Roman" pitchFamily="18" charset="0"/>
              </a:rPr>
              <a:t>ur</a:t>
            </a:r>
            <a:r>
              <a:rPr kumimoji="0" lang="en-US" sz="2400" b="0" i="0" u="none" strike="noStrike" cap="none" normalizeH="0" dirty="0">
                <a:ln>
                  <a:noFill/>
                </a:ln>
                <a:solidFill>
                  <a:schemeClr val="tx1"/>
                </a:solidFill>
                <a:effectLst/>
                <a:latin typeface="Times New Roman" pitchFamily="18" charset="0"/>
              </a:rPr>
              <a:t> sins so we could repent.</a:t>
            </a:r>
            <a:endParaRPr kumimoji="0" lang="en-US" sz="2400" b="0" i="0" u="none" strike="noStrike" cap="none" normalizeH="0" baseline="0" dirty="0">
              <a:ln>
                <a:noFill/>
              </a:ln>
              <a:solidFill>
                <a:schemeClr val="tx1"/>
              </a:solidFill>
              <a:effectLst/>
              <a:latin typeface="Times New Roman" pitchFamily="18" charset="0"/>
            </a:endParaRPr>
          </a:p>
        </p:txBody>
      </p:sp>
      <p:sp>
        <p:nvSpPr>
          <p:cNvPr id="23" name="Rectangle 22">
            <a:extLst>
              <a:ext uri="{FF2B5EF4-FFF2-40B4-BE49-F238E27FC236}">
                <a16:creationId xmlns:a16="http://schemas.microsoft.com/office/drawing/2014/main" id="{D67ABD8B-F8AC-40E8-9FC5-21186782A45A}"/>
              </a:ext>
            </a:extLst>
          </p:cNvPr>
          <p:cNvSpPr/>
          <p:nvPr/>
        </p:nvSpPr>
        <p:spPr bwMode="auto">
          <a:xfrm>
            <a:off x="4419206" y="4011777"/>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only true and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living church.</a:t>
            </a:r>
          </a:p>
        </p:txBody>
      </p:sp>
      <p:sp>
        <p:nvSpPr>
          <p:cNvPr id="24" name="Rectangle 23">
            <a:extLst>
              <a:ext uri="{FF2B5EF4-FFF2-40B4-BE49-F238E27FC236}">
                <a16:creationId xmlns:a16="http://schemas.microsoft.com/office/drawing/2014/main" id="{3F593391-3A06-49E9-A124-57A7245FDA4E}"/>
              </a:ext>
            </a:extLst>
          </p:cNvPr>
          <p:cNvSpPr/>
          <p:nvPr/>
        </p:nvSpPr>
        <p:spPr bwMode="auto">
          <a:xfrm>
            <a:off x="8299274" y="4011777"/>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To repent we must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confess and forsake sin.</a:t>
            </a:r>
          </a:p>
        </p:txBody>
      </p:sp>
    </p:spTree>
    <p:extLst>
      <p:ext uri="{BB962C8B-B14F-4D97-AF65-F5344CB8AC3E}">
        <p14:creationId xmlns:p14="http://schemas.microsoft.com/office/powerpoint/2010/main" val="2395687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8"/>
                                        </p:tgtEl>
                                        <p:attrNameLst>
                                          <p:attrName>ppt_x</p:attrName>
                                        </p:attrNameLst>
                                      </p:cBhvr>
                                      <p:tavLst>
                                        <p:tav tm="0">
                                          <p:val>
                                            <p:strVal val="ppt_x"/>
                                          </p:val>
                                        </p:tav>
                                        <p:tav tm="100000">
                                          <p:val>
                                            <p:strVal val="ppt_x"/>
                                          </p:val>
                                        </p:tav>
                                      </p:tavLst>
                                    </p:anim>
                                    <p:anim calcmode="lin" valueType="num">
                                      <p:cBhvr additive="base">
                                        <p:cTn id="42" dur="500"/>
                                        <p:tgtEl>
                                          <p:spTgt spid="8"/>
                                        </p:tgtEl>
                                        <p:attrNameLst>
                                          <p:attrName>ppt_y</p:attrName>
                                        </p:attrNameLst>
                                      </p:cBhvr>
                                      <p:tavLst>
                                        <p:tav tm="0">
                                          <p:val>
                                            <p:strVal val="ppt_y"/>
                                          </p:val>
                                        </p:tav>
                                        <p:tav tm="100000">
                                          <p:val>
                                            <p:strVal val="1+ppt_h/2"/>
                                          </p:val>
                                        </p:tav>
                                      </p:tavLst>
                                    </p:anim>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1+ppt_w/2"/>
                                          </p:val>
                                        </p:tav>
                                      </p:tavLst>
                                    </p:anim>
                                    <p:anim calcmode="lin" valueType="num">
                                      <p:cBhvr additive="base">
                                        <p:cTn id="49" dur="500"/>
                                        <p:tgtEl>
                                          <p:spTgt spid="15"/>
                                        </p:tgtEl>
                                        <p:attrNameLst>
                                          <p:attrName>ppt_y</p:attrName>
                                        </p:attrNameLst>
                                      </p:cBhvr>
                                      <p:tavLst>
                                        <p:tav tm="0">
                                          <p:val>
                                            <p:strVal val="ppt_y"/>
                                          </p:val>
                                        </p:tav>
                                        <p:tav tm="100000">
                                          <p:val>
                                            <p:strVal val="0-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2" presetClass="exit" presetSubtype="3" fill="hold" grpId="0" nodeType="clickEffect">
                                  <p:stCondLst>
                                    <p:cond delay="0"/>
                                  </p:stCondLst>
                                  <p:childTnLst>
                                    <p:anim calcmode="lin" valueType="num">
                                      <p:cBhvr additive="base">
                                        <p:cTn id="55" dur="500"/>
                                        <p:tgtEl>
                                          <p:spTgt spid="20"/>
                                        </p:tgtEl>
                                        <p:attrNameLst>
                                          <p:attrName>ppt_x</p:attrName>
                                        </p:attrNameLst>
                                      </p:cBhvr>
                                      <p:tavLst>
                                        <p:tav tm="0">
                                          <p:val>
                                            <p:strVal val="ppt_x"/>
                                          </p:val>
                                        </p:tav>
                                        <p:tav tm="100000">
                                          <p:val>
                                            <p:strVal val="1+ppt_w/2"/>
                                          </p:val>
                                        </p:tav>
                                      </p:tavLst>
                                    </p:anim>
                                    <p:anim calcmode="lin" valueType="num">
                                      <p:cBhvr additive="base">
                                        <p:cTn id="56" dur="500"/>
                                        <p:tgtEl>
                                          <p:spTgt spid="20"/>
                                        </p:tgtEl>
                                        <p:attrNameLst>
                                          <p:attrName>ppt_y</p:attrName>
                                        </p:attrNameLst>
                                      </p:cBhvr>
                                      <p:tavLst>
                                        <p:tav tm="0">
                                          <p:val>
                                            <p:strVal val="ppt_y"/>
                                          </p:val>
                                        </p:tav>
                                        <p:tav tm="100000">
                                          <p:val>
                                            <p:strVal val="0-ppt_h/2"/>
                                          </p:val>
                                        </p:tav>
                                      </p:tavLst>
                                    </p:anim>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2" presetClass="exit" presetSubtype="3" fill="hold" grpId="0" nodeType="clickEffect">
                                  <p:stCondLst>
                                    <p:cond delay="0"/>
                                  </p:stCondLst>
                                  <p:childTnLst>
                                    <p:anim calcmode="lin" valueType="num">
                                      <p:cBhvr additive="base">
                                        <p:cTn id="62" dur="500"/>
                                        <p:tgtEl>
                                          <p:spTgt spid="21"/>
                                        </p:tgtEl>
                                        <p:attrNameLst>
                                          <p:attrName>ppt_x</p:attrName>
                                        </p:attrNameLst>
                                      </p:cBhvr>
                                      <p:tavLst>
                                        <p:tav tm="0">
                                          <p:val>
                                            <p:strVal val="ppt_x"/>
                                          </p:val>
                                        </p:tav>
                                        <p:tav tm="100000">
                                          <p:val>
                                            <p:strVal val="1+ppt_w/2"/>
                                          </p:val>
                                        </p:tav>
                                      </p:tavLst>
                                    </p:anim>
                                    <p:anim calcmode="lin" valueType="num">
                                      <p:cBhvr additive="base">
                                        <p:cTn id="63" dur="500"/>
                                        <p:tgtEl>
                                          <p:spTgt spid="21"/>
                                        </p:tgtEl>
                                        <p:attrNameLst>
                                          <p:attrName>ppt_y</p:attrName>
                                        </p:attrNameLst>
                                      </p:cBhvr>
                                      <p:tavLst>
                                        <p:tav tm="0">
                                          <p:val>
                                            <p:strVal val="ppt_y"/>
                                          </p:val>
                                        </p:tav>
                                        <p:tav tm="100000">
                                          <p:val>
                                            <p:strVal val="0-ppt_h/2"/>
                                          </p:val>
                                        </p:tav>
                                      </p:tavLst>
                                    </p:anim>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2" presetClass="exit" presetSubtype="3" fill="hold" grpId="0" nodeType="clickEffect">
                                  <p:stCondLst>
                                    <p:cond delay="0"/>
                                  </p:stCondLst>
                                  <p:childTnLst>
                                    <p:anim calcmode="lin" valueType="num">
                                      <p:cBhvr additive="base">
                                        <p:cTn id="69" dur="500"/>
                                        <p:tgtEl>
                                          <p:spTgt spid="22"/>
                                        </p:tgtEl>
                                        <p:attrNameLst>
                                          <p:attrName>ppt_x</p:attrName>
                                        </p:attrNameLst>
                                      </p:cBhvr>
                                      <p:tavLst>
                                        <p:tav tm="0">
                                          <p:val>
                                            <p:strVal val="ppt_x"/>
                                          </p:val>
                                        </p:tav>
                                        <p:tav tm="100000">
                                          <p:val>
                                            <p:strVal val="1+ppt_w/2"/>
                                          </p:val>
                                        </p:tav>
                                      </p:tavLst>
                                    </p:anim>
                                    <p:anim calcmode="lin" valueType="num">
                                      <p:cBhvr additive="base">
                                        <p:cTn id="70" dur="500"/>
                                        <p:tgtEl>
                                          <p:spTgt spid="22"/>
                                        </p:tgtEl>
                                        <p:attrNameLst>
                                          <p:attrName>ppt_y</p:attrName>
                                        </p:attrNameLst>
                                      </p:cBhvr>
                                      <p:tavLst>
                                        <p:tav tm="0">
                                          <p:val>
                                            <p:strVal val="ppt_y"/>
                                          </p:val>
                                        </p:tav>
                                        <p:tav tm="100000">
                                          <p:val>
                                            <p:strVal val="0-ppt_h/2"/>
                                          </p:val>
                                        </p:tav>
                                      </p:tavLst>
                                    </p:anim>
                                    <p:set>
                                      <p:cBhvr>
                                        <p:cTn id="7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3"/>
                    </p:tgtEl>
                  </p:cond>
                </p:stCondLst>
                <p:endSync evt="end" delay="0">
                  <p:rtn val="all"/>
                </p:endSync>
                <p:childTnLst>
                  <p:par>
                    <p:cTn id="73" fill="hold">
                      <p:stCondLst>
                        <p:cond delay="0"/>
                      </p:stCondLst>
                      <p:childTnLst>
                        <p:par>
                          <p:cTn id="74" fill="hold">
                            <p:stCondLst>
                              <p:cond delay="0"/>
                            </p:stCondLst>
                            <p:childTnLst>
                              <p:par>
                                <p:cTn id="75" presetID="2" presetClass="exit" presetSubtype="3" fill="hold" grpId="0" nodeType="clickEffect">
                                  <p:stCondLst>
                                    <p:cond delay="0"/>
                                  </p:stCondLst>
                                  <p:childTnLst>
                                    <p:anim calcmode="lin" valueType="num">
                                      <p:cBhvr additive="base">
                                        <p:cTn id="76" dur="500"/>
                                        <p:tgtEl>
                                          <p:spTgt spid="23"/>
                                        </p:tgtEl>
                                        <p:attrNameLst>
                                          <p:attrName>ppt_x</p:attrName>
                                        </p:attrNameLst>
                                      </p:cBhvr>
                                      <p:tavLst>
                                        <p:tav tm="0">
                                          <p:val>
                                            <p:strVal val="ppt_x"/>
                                          </p:val>
                                        </p:tav>
                                        <p:tav tm="100000">
                                          <p:val>
                                            <p:strVal val="1+ppt_w/2"/>
                                          </p:val>
                                        </p:tav>
                                      </p:tavLst>
                                    </p:anim>
                                    <p:anim calcmode="lin" valueType="num">
                                      <p:cBhvr additive="base">
                                        <p:cTn id="77" dur="500"/>
                                        <p:tgtEl>
                                          <p:spTgt spid="23"/>
                                        </p:tgtEl>
                                        <p:attrNameLst>
                                          <p:attrName>ppt_y</p:attrName>
                                        </p:attrNameLst>
                                      </p:cBhvr>
                                      <p:tavLst>
                                        <p:tav tm="0">
                                          <p:val>
                                            <p:strVal val="ppt_y"/>
                                          </p:val>
                                        </p:tav>
                                        <p:tav tm="100000">
                                          <p:val>
                                            <p:strVal val="0-ppt_h/2"/>
                                          </p:val>
                                        </p:tav>
                                      </p:tavLst>
                                    </p:anim>
                                    <p:set>
                                      <p:cBhvr>
                                        <p:cTn id="7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4"/>
                    </p:tgtEl>
                  </p:cond>
                </p:stCondLst>
                <p:endSync evt="end" delay="0">
                  <p:rtn val="all"/>
                </p:endSync>
                <p:childTnLst>
                  <p:par>
                    <p:cTn id="80" fill="hold">
                      <p:stCondLst>
                        <p:cond delay="0"/>
                      </p:stCondLst>
                      <p:childTnLst>
                        <p:par>
                          <p:cTn id="81" fill="hold">
                            <p:stCondLst>
                              <p:cond delay="0"/>
                            </p:stCondLst>
                            <p:childTnLst>
                              <p:par>
                                <p:cTn id="82" presetID="2" presetClass="exit" presetSubtype="3" fill="hold" grpId="0" nodeType="clickEffect">
                                  <p:stCondLst>
                                    <p:cond delay="0"/>
                                  </p:stCondLst>
                                  <p:childTnLst>
                                    <p:anim calcmode="lin" valueType="num">
                                      <p:cBhvr additive="base">
                                        <p:cTn id="83" dur="500"/>
                                        <p:tgtEl>
                                          <p:spTgt spid="24"/>
                                        </p:tgtEl>
                                        <p:attrNameLst>
                                          <p:attrName>ppt_x</p:attrName>
                                        </p:attrNameLst>
                                      </p:cBhvr>
                                      <p:tavLst>
                                        <p:tav tm="0">
                                          <p:val>
                                            <p:strVal val="ppt_x"/>
                                          </p:val>
                                        </p:tav>
                                        <p:tav tm="100000">
                                          <p:val>
                                            <p:strVal val="1+ppt_w/2"/>
                                          </p:val>
                                        </p:tav>
                                      </p:tavLst>
                                    </p:anim>
                                    <p:anim calcmode="lin" valueType="num">
                                      <p:cBhvr additive="base">
                                        <p:cTn id="84" dur="500"/>
                                        <p:tgtEl>
                                          <p:spTgt spid="24"/>
                                        </p:tgtEl>
                                        <p:attrNameLst>
                                          <p:attrName>ppt_y</p:attrName>
                                        </p:attrNameLst>
                                      </p:cBhvr>
                                      <p:tavLst>
                                        <p:tav tm="0">
                                          <p:val>
                                            <p:strVal val="ppt_y"/>
                                          </p:val>
                                        </p:tav>
                                        <p:tav tm="100000">
                                          <p:val>
                                            <p:strVal val="0-ppt_h/2"/>
                                          </p:val>
                                        </p:tav>
                                      </p:tavLst>
                                    </p:anim>
                                    <p:set>
                                      <p:cBhvr>
                                        <p:cTn id="8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5" grpId="0" animBg="1"/>
      <p:bldP spid="20" grpId="0" animBg="1"/>
      <p:bldP spid="21" grpId="0" animBg="1"/>
      <p:bldP spid="22" grpId="0" animBg="1"/>
      <p:bldP spid="23" grpId="0" animBg="1"/>
      <p:bldP spid="2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br>
              <a:rPr lang="en-US" dirty="0"/>
            </a:br>
            <a:r>
              <a:rPr lang="en-US" sz="3600" dirty="0"/>
              <a:t>The Atonement of Jesus Christ, The Restoration</a:t>
            </a:r>
            <a:endParaRPr lang="en-US" dirty="0"/>
          </a:p>
        </p:txBody>
      </p:sp>
      <p:sp>
        <p:nvSpPr>
          <p:cNvPr id="4" name="Content Placeholder 3"/>
          <p:cNvSpPr>
            <a:spLocks noGrp="1"/>
          </p:cNvSpPr>
          <p:nvPr>
            <p:ph sz="half" idx="1"/>
          </p:nvPr>
        </p:nvSpPr>
        <p:spPr>
          <a:xfrm>
            <a:off x="1238251" y="1981200"/>
            <a:ext cx="6145129" cy="4114800"/>
          </a:xfrm>
        </p:spPr>
        <p:txBody>
          <a:bodyPr/>
          <a:lstStyle/>
          <a:p>
            <a:pPr marL="514350" indent="-514350">
              <a:buFont typeface="+mj-lt"/>
              <a:buAutoNum type="arabicPeriod"/>
            </a:pPr>
            <a:r>
              <a:rPr lang="en-US" dirty="0"/>
              <a:t>____  To repent we must confess and forsake sin.</a:t>
            </a:r>
          </a:p>
          <a:p>
            <a:pPr marL="514350" indent="-514350">
              <a:buFont typeface="+mj-lt"/>
              <a:buAutoNum type="arabicPeriod"/>
            </a:pPr>
            <a:r>
              <a:rPr lang="en-US" dirty="0"/>
              <a:t>____ Joseph Smith labored for our salvation.</a:t>
            </a:r>
          </a:p>
          <a:p>
            <a:pPr marL="514350" indent="-514350">
              <a:buFont typeface="+mj-lt"/>
              <a:buAutoNum type="arabicPeriod"/>
            </a:pPr>
            <a:r>
              <a:rPr lang="en-US" dirty="0"/>
              <a:t>____ The Savior suffered for our sins so we could repent. </a:t>
            </a:r>
          </a:p>
          <a:p>
            <a:pPr marL="514350" indent="-514350">
              <a:buFont typeface="+mj-lt"/>
              <a:buAutoNum type="arabicPeriod"/>
            </a:pPr>
            <a:r>
              <a:rPr lang="en-US" dirty="0"/>
              <a:t>____ The only true and living church. </a:t>
            </a:r>
          </a:p>
          <a:p>
            <a:pPr marL="514350" indent="-514350">
              <a:buFont typeface="+mj-lt"/>
              <a:buAutoNum type="arabicPeriod"/>
            </a:pPr>
            <a:r>
              <a:rPr lang="en-US" dirty="0"/>
              <a:t>____ The worth of souls is great.</a:t>
            </a:r>
          </a:p>
          <a:p>
            <a:pPr marL="514350" indent="-514350">
              <a:buFont typeface="+mj-lt"/>
              <a:buAutoNum type="arabicPeriod"/>
            </a:pPr>
            <a:r>
              <a:rPr lang="en-US" dirty="0"/>
              <a:t>____ In the First Vision, God called Joseph Smith to be a prophet. </a:t>
            </a:r>
          </a:p>
        </p:txBody>
      </p:sp>
      <p:sp>
        <p:nvSpPr>
          <p:cNvPr id="5" name="Content Placeholder 4"/>
          <p:cNvSpPr>
            <a:spLocks noGrp="1"/>
          </p:cNvSpPr>
          <p:nvPr>
            <p:ph sz="half" idx="2"/>
          </p:nvPr>
        </p:nvSpPr>
        <p:spPr>
          <a:xfrm>
            <a:off x="7960895" y="1981200"/>
            <a:ext cx="3606466" cy="4114800"/>
          </a:xfrm>
        </p:spPr>
        <p:txBody>
          <a:bodyPr/>
          <a:lstStyle/>
          <a:p>
            <a:pPr marL="514350" indent="-514350">
              <a:buFont typeface="+mj-lt"/>
              <a:buAutoNum type="alphaUcPeriod"/>
            </a:pPr>
            <a:r>
              <a:rPr lang="it-IT" dirty="0"/>
              <a:t>JS-H 1:15-20</a:t>
            </a:r>
          </a:p>
          <a:p>
            <a:pPr marL="514350" indent="-514350">
              <a:buFont typeface="+mj-lt"/>
              <a:buAutoNum type="alphaUcPeriod"/>
            </a:pPr>
            <a:r>
              <a:rPr lang="it-IT" dirty="0"/>
              <a:t>D&amp;C 1:30</a:t>
            </a:r>
          </a:p>
          <a:p>
            <a:pPr marL="514350" indent="-514350">
              <a:buFont typeface="+mj-lt"/>
              <a:buAutoNum type="alphaUcPeriod"/>
            </a:pPr>
            <a:r>
              <a:rPr lang="it-IT" dirty="0"/>
              <a:t>D&amp;C 18:10-11</a:t>
            </a:r>
          </a:p>
          <a:p>
            <a:pPr marL="514350" indent="-514350">
              <a:buFont typeface="+mj-lt"/>
              <a:buAutoNum type="alphaUcPeriod"/>
            </a:pPr>
            <a:r>
              <a:rPr lang="it-IT" dirty="0"/>
              <a:t>D&amp;C 19:16-19</a:t>
            </a:r>
          </a:p>
          <a:p>
            <a:pPr marL="514350" indent="-514350">
              <a:buFont typeface="+mj-lt"/>
              <a:buAutoNum type="alphaUcPeriod"/>
            </a:pPr>
            <a:r>
              <a:rPr lang="it-IT" dirty="0"/>
              <a:t>D&amp;C 58:42-43</a:t>
            </a:r>
          </a:p>
          <a:p>
            <a:pPr marL="514350" indent="-514350">
              <a:buFont typeface="+mj-lt"/>
              <a:buAutoNum type="alphaUcPeriod"/>
            </a:pPr>
            <a:r>
              <a:rPr lang="it-IT" dirty="0"/>
              <a:t>D&amp;C 135:3</a:t>
            </a:r>
          </a:p>
          <a:p>
            <a:pPr marL="514350" indent="-514350">
              <a:buFont typeface="+mj-lt"/>
              <a:buAutoNum type="alphaUcPeriod"/>
            </a:pPr>
            <a:endParaRPr lang="it-IT" dirty="0"/>
          </a:p>
          <a:p>
            <a:pPr marL="514350" indent="-514350">
              <a:buFont typeface="+mj-lt"/>
              <a:buAutoNum type="alphaUcPeriod"/>
            </a:pPr>
            <a:endParaRPr lang="en-US" dirty="0"/>
          </a:p>
          <a:p>
            <a:endParaRPr lang="en-US" dirty="0"/>
          </a:p>
        </p:txBody>
      </p:sp>
    </p:spTree>
    <p:extLst>
      <p:ext uri="{BB962C8B-B14F-4D97-AF65-F5344CB8AC3E}">
        <p14:creationId xmlns:p14="http://schemas.microsoft.com/office/powerpoint/2010/main" val="9163404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4BD8C0-9CC7-4E2D-8C05-96EC942A4AF6}"/>
              </a:ext>
            </a:extLst>
          </p:cNvPr>
          <p:cNvSpPr/>
          <p:nvPr/>
        </p:nvSpPr>
        <p:spPr bwMode="auto">
          <a:xfrm>
            <a:off x="492426" y="1623451"/>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13:1</a:t>
            </a:r>
          </a:p>
        </p:txBody>
      </p:sp>
      <p:sp>
        <p:nvSpPr>
          <p:cNvPr id="2" name="Title 1">
            <a:extLst>
              <a:ext uri="{FF2B5EF4-FFF2-40B4-BE49-F238E27FC236}">
                <a16:creationId xmlns:a16="http://schemas.microsoft.com/office/drawing/2014/main" id="{5A7163AC-3C38-45D3-A6C3-BA5EA49FF09A}"/>
              </a:ext>
            </a:extLst>
          </p:cNvPr>
          <p:cNvSpPr>
            <a:spLocks noGrp="1"/>
          </p:cNvSpPr>
          <p:nvPr>
            <p:ph type="title"/>
          </p:nvPr>
        </p:nvSpPr>
        <p:spPr>
          <a:xfrm>
            <a:off x="914400" y="63337"/>
            <a:ext cx="10363200" cy="1143000"/>
          </a:xfrm>
        </p:spPr>
        <p:txBody>
          <a:bodyPr/>
          <a:lstStyle/>
          <a:p>
            <a:r>
              <a:rPr lang="en-US" dirty="0"/>
              <a:t>Where do we find that?</a:t>
            </a:r>
          </a:p>
        </p:txBody>
      </p:sp>
      <p:sp>
        <p:nvSpPr>
          <p:cNvPr id="14" name="Rectangle 13">
            <a:extLst>
              <a:ext uri="{FF2B5EF4-FFF2-40B4-BE49-F238E27FC236}">
                <a16:creationId xmlns:a16="http://schemas.microsoft.com/office/drawing/2014/main" id="{E522C874-6ABE-4499-BEC8-1B741960A43A}"/>
              </a:ext>
            </a:extLst>
          </p:cNvPr>
          <p:cNvSpPr/>
          <p:nvPr/>
        </p:nvSpPr>
        <p:spPr bwMode="auto">
          <a:xfrm>
            <a:off x="4395850" y="1623451"/>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42:11</a:t>
            </a:r>
          </a:p>
        </p:txBody>
      </p:sp>
      <p:sp>
        <p:nvSpPr>
          <p:cNvPr id="16" name="Rectangle 15">
            <a:extLst>
              <a:ext uri="{FF2B5EF4-FFF2-40B4-BE49-F238E27FC236}">
                <a16:creationId xmlns:a16="http://schemas.microsoft.com/office/drawing/2014/main" id="{06134108-3501-4DEB-9A20-6DFD86F8B877}"/>
              </a:ext>
            </a:extLst>
          </p:cNvPr>
          <p:cNvSpPr/>
          <p:nvPr/>
        </p:nvSpPr>
        <p:spPr bwMode="auto">
          <a:xfrm>
            <a:off x="8299274" y="1623451"/>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107:8</a:t>
            </a:r>
          </a:p>
        </p:txBody>
      </p:sp>
      <p:sp>
        <p:nvSpPr>
          <p:cNvPr id="17" name="Rectangle 16">
            <a:extLst>
              <a:ext uri="{FF2B5EF4-FFF2-40B4-BE49-F238E27FC236}">
                <a16:creationId xmlns:a16="http://schemas.microsoft.com/office/drawing/2014/main" id="{5CADFC0E-BBD4-4A57-B72D-A6D2F32BEFD8}"/>
              </a:ext>
            </a:extLst>
          </p:cNvPr>
          <p:cNvSpPr/>
          <p:nvPr/>
        </p:nvSpPr>
        <p:spPr bwMode="auto">
          <a:xfrm>
            <a:off x="492426" y="4020628"/>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1:37-38</a:t>
            </a:r>
          </a:p>
        </p:txBody>
      </p:sp>
      <p:sp>
        <p:nvSpPr>
          <p:cNvPr id="18" name="Rectangle 17">
            <a:extLst>
              <a:ext uri="{FF2B5EF4-FFF2-40B4-BE49-F238E27FC236}">
                <a16:creationId xmlns:a16="http://schemas.microsoft.com/office/drawing/2014/main" id="{09A4352D-32B5-463C-AB7F-F5D7616921FF}"/>
              </a:ext>
            </a:extLst>
          </p:cNvPr>
          <p:cNvSpPr/>
          <p:nvPr/>
        </p:nvSpPr>
        <p:spPr bwMode="auto">
          <a:xfrm>
            <a:off x="4395850" y="4020628"/>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121:36, 41-42</a:t>
            </a:r>
          </a:p>
        </p:txBody>
      </p:sp>
      <p:sp>
        <p:nvSpPr>
          <p:cNvPr id="19" name="Rectangle 18">
            <a:extLst>
              <a:ext uri="{FF2B5EF4-FFF2-40B4-BE49-F238E27FC236}">
                <a16:creationId xmlns:a16="http://schemas.microsoft.com/office/drawing/2014/main" id="{45945D68-3D54-44C5-8C63-38D547FD5146}"/>
              </a:ext>
            </a:extLst>
          </p:cNvPr>
          <p:cNvSpPr/>
          <p:nvPr/>
        </p:nvSpPr>
        <p:spPr bwMode="auto">
          <a:xfrm>
            <a:off x="8299274" y="4020628"/>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21:4-6</a:t>
            </a:r>
          </a:p>
        </p:txBody>
      </p:sp>
      <p:pic>
        <p:nvPicPr>
          <p:cNvPr id="3" name="Picture 2">
            <a:extLst>
              <a:ext uri="{FF2B5EF4-FFF2-40B4-BE49-F238E27FC236}">
                <a16:creationId xmlns:a16="http://schemas.microsoft.com/office/drawing/2014/main" id="{2D296708-5235-4667-BF86-7B33A9B8F7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426" y="1623451"/>
            <a:ext cx="3550722" cy="1997281"/>
          </a:xfrm>
          <a:prstGeom prst="rect">
            <a:avLst/>
          </a:prstGeom>
          <a:ln>
            <a:solidFill>
              <a:schemeClr val="tx1"/>
            </a:solidFill>
          </a:ln>
        </p:spPr>
      </p:pic>
      <p:pic>
        <p:nvPicPr>
          <p:cNvPr id="4" name="Picture 3">
            <a:extLst>
              <a:ext uri="{FF2B5EF4-FFF2-40B4-BE49-F238E27FC236}">
                <a16:creationId xmlns:a16="http://schemas.microsoft.com/office/drawing/2014/main" id="{1B25F6EA-FEAC-43AE-9A43-CB31D9328F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5850" y="1623451"/>
            <a:ext cx="3550722" cy="1997281"/>
          </a:xfrm>
          <a:prstGeom prst="rect">
            <a:avLst/>
          </a:prstGeom>
          <a:ln>
            <a:solidFill>
              <a:schemeClr val="tx1"/>
            </a:solidFill>
          </a:ln>
        </p:spPr>
      </p:pic>
      <p:pic>
        <p:nvPicPr>
          <p:cNvPr id="5" name="Picture 4">
            <a:extLst>
              <a:ext uri="{FF2B5EF4-FFF2-40B4-BE49-F238E27FC236}">
                <a16:creationId xmlns:a16="http://schemas.microsoft.com/office/drawing/2014/main" id="{41879F35-9710-4853-90D2-5B7D14C5AF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9272" y="1623451"/>
            <a:ext cx="3550723" cy="1997282"/>
          </a:xfrm>
          <a:prstGeom prst="rect">
            <a:avLst/>
          </a:prstGeom>
          <a:ln>
            <a:solidFill>
              <a:schemeClr val="tx1"/>
            </a:solidFill>
          </a:ln>
        </p:spPr>
      </p:pic>
      <p:pic>
        <p:nvPicPr>
          <p:cNvPr id="6" name="Picture 5">
            <a:extLst>
              <a:ext uri="{FF2B5EF4-FFF2-40B4-BE49-F238E27FC236}">
                <a16:creationId xmlns:a16="http://schemas.microsoft.com/office/drawing/2014/main" id="{9B3A418B-9A7A-419B-A658-6BC9A08C90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425" y="4020628"/>
            <a:ext cx="3550722" cy="1997281"/>
          </a:xfrm>
          <a:prstGeom prst="rect">
            <a:avLst/>
          </a:prstGeom>
          <a:ln>
            <a:solidFill>
              <a:schemeClr val="tx1"/>
            </a:solidFill>
          </a:ln>
        </p:spPr>
      </p:pic>
      <p:pic>
        <p:nvPicPr>
          <p:cNvPr id="7" name="Picture 6">
            <a:extLst>
              <a:ext uri="{FF2B5EF4-FFF2-40B4-BE49-F238E27FC236}">
                <a16:creationId xmlns:a16="http://schemas.microsoft.com/office/drawing/2014/main" id="{931768D6-4C2C-47A5-ABD9-1407EBD9C3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5847" y="4020628"/>
            <a:ext cx="3550722" cy="1997281"/>
          </a:xfrm>
          <a:prstGeom prst="rect">
            <a:avLst/>
          </a:prstGeom>
          <a:ln>
            <a:solidFill>
              <a:schemeClr val="tx1"/>
            </a:solidFill>
          </a:ln>
        </p:spPr>
      </p:pic>
      <p:pic>
        <p:nvPicPr>
          <p:cNvPr id="8" name="Picture 7">
            <a:extLst>
              <a:ext uri="{FF2B5EF4-FFF2-40B4-BE49-F238E27FC236}">
                <a16:creationId xmlns:a16="http://schemas.microsoft.com/office/drawing/2014/main" id="{594D5F2F-CFFD-48B9-861E-6B1E06F394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99271" y="4020628"/>
            <a:ext cx="3550724" cy="1997282"/>
          </a:xfrm>
          <a:prstGeom prst="rect">
            <a:avLst/>
          </a:prstGeom>
          <a:ln>
            <a:solidFill>
              <a:schemeClr val="tx1"/>
            </a:solidFill>
          </a:ln>
        </p:spPr>
      </p:pic>
      <p:sp>
        <p:nvSpPr>
          <p:cNvPr id="15" name="Rectangle 14">
            <a:extLst>
              <a:ext uri="{FF2B5EF4-FFF2-40B4-BE49-F238E27FC236}">
                <a16:creationId xmlns:a16="http://schemas.microsoft.com/office/drawing/2014/main" id="{1910E7AF-CFF4-45B6-AC49-4B8EC30057FE}"/>
              </a:ext>
            </a:extLst>
          </p:cNvPr>
          <p:cNvSpPr/>
          <p:nvPr/>
        </p:nvSpPr>
        <p:spPr bwMode="auto">
          <a:xfrm>
            <a:off x="492420" y="1623451"/>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Keys of the Aaronic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Priesthood</a:t>
            </a:r>
            <a:endParaRPr kumimoji="0" lang="en-US" sz="2400" b="0" i="0" u="none" strike="noStrike" cap="none" normalizeH="0" baseline="0" dirty="0">
              <a:ln>
                <a:noFill/>
              </a:ln>
              <a:solidFill>
                <a:schemeClr val="tx1"/>
              </a:solidFill>
              <a:effectLst/>
              <a:latin typeface="Times New Roman" pitchFamily="18" charset="0"/>
            </a:endParaRPr>
          </a:p>
        </p:txBody>
      </p:sp>
      <p:sp>
        <p:nvSpPr>
          <p:cNvPr id="20" name="Rectangle 19">
            <a:extLst>
              <a:ext uri="{FF2B5EF4-FFF2-40B4-BE49-F238E27FC236}">
                <a16:creationId xmlns:a16="http://schemas.microsoft.com/office/drawing/2014/main" id="{C15CF8DB-6FF4-4E65-B956-EBFD5F3F8DBF}"/>
              </a:ext>
            </a:extLst>
          </p:cNvPr>
          <p:cNvSpPr/>
          <p:nvPr/>
        </p:nvSpPr>
        <p:spPr bwMode="auto">
          <a:xfrm>
            <a:off x="4395838" y="1623451"/>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Lord’s representatives</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must be called by one who</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h</a:t>
            </a:r>
            <a:r>
              <a:rPr kumimoji="0" lang="en-US" sz="2400" b="0" i="0" u="none" strike="noStrike" cap="none" normalizeH="0" baseline="0" dirty="0">
                <a:ln>
                  <a:noFill/>
                </a:ln>
                <a:solidFill>
                  <a:schemeClr val="tx1"/>
                </a:solidFill>
                <a:effectLst/>
                <a:latin typeface="Times New Roman" pitchFamily="18" charset="0"/>
              </a:rPr>
              <a:t>as authority.</a:t>
            </a:r>
            <a:r>
              <a:rPr kumimoji="0" lang="en-US" sz="2400" b="0" i="0" u="none" strike="noStrike" cap="none" normalizeH="0" dirty="0">
                <a:ln>
                  <a:noFill/>
                </a:ln>
                <a:solidFill>
                  <a:schemeClr val="tx1"/>
                </a:solidFill>
                <a:effectLst/>
                <a:latin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endParaRPr>
          </a:p>
        </p:txBody>
      </p:sp>
      <p:sp>
        <p:nvSpPr>
          <p:cNvPr id="21" name="Rectangle 20">
            <a:extLst>
              <a:ext uri="{FF2B5EF4-FFF2-40B4-BE49-F238E27FC236}">
                <a16:creationId xmlns:a16="http://schemas.microsoft.com/office/drawing/2014/main" id="{EF86E83D-3432-4F90-81FC-FFEC02FE77BF}"/>
              </a:ext>
            </a:extLst>
          </p:cNvPr>
          <p:cNvSpPr/>
          <p:nvPr/>
        </p:nvSpPr>
        <p:spPr bwMode="auto">
          <a:xfrm>
            <a:off x="8299250" y="1623451"/>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authority</a:t>
            </a:r>
            <a:r>
              <a:rPr kumimoji="0" lang="en-US" sz="2400" b="0" i="0" u="none" strike="noStrike" cap="none" normalizeH="0" dirty="0">
                <a:ln>
                  <a:noFill/>
                </a:ln>
                <a:solidFill>
                  <a:schemeClr val="tx1"/>
                </a:solidFill>
                <a:effectLst/>
                <a:latin typeface="Times New Roman" pitchFamily="18" charset="0"/>
              </a:rPr>
              <a:t> of the </a:t>
            </a:r>
          </a:p>
          <a:p>
            <a:pPr marL="0" marR="0" indent="0" algn="ctr" defTabSz="914400" rtl="0" eaLnBrk="0" fontAlgn="base" latinLnBrk="0" hangingPunct="0">
              <a:lnSpc>
                <a:spcPct val="100000"/>
              </a:lnSpc>
              <a:spcBef>
                <a:spcPct val="0"/>
              </a:spcBef>
              <a:spcAft>
                <a:spcPct val="0"/>
              </a:spcAft>
              <a:buClrTx/>
              <a:buSzTx/>
              <a:buFontTx/>
              <a:buNone/>
              <a:tabLst/>
            </a:pPr>
            <a:r>
              <a:rPr lang="en-US" sz="2400" baseline="0" dirty="0">
                <a:latin typeface="Times New Roman" pitchFamily="18" charset="0"/>
              </a:rPr>
              <a:t>Melchizedek</a:t>
            </a:r>
            <a:r>
              <a:rPr lang="en-US" sz="2400" dirty="0">
                <a:latin typeface="Times New Roman" pitchFamily="18" charset="0"/>
              </a:rPr>
              <a:t> Priesthood</a:t>
            </a:r>
            <a:endParaRPr kumimoji="0" lang="en-US" sz="2400" b="0" i="0" u="none" strike="noStrike" cap="none" normalizeH="0" baseline="0" dirty="0">
              <a:ln>
                <a:noFill/>
              </a:ln>
              <a:solidFill>
                <a:schemeClr val="tx1"/>
              </a:solidFill>
              <a:effectLst/>
              <a:latin typeface="Times New Roman" pitchFamily="18" charset="0"/>
            </a:endParaRPr>
          </a:p>
        </p:txBody>
      </p:sp>
      <p:sp>
        <p:nvSpPr>
          <p:cNvPr id="22" name="Rectangle 21">
            <a:extLst>
              <a:ext uri="{FF2B5EF4-FFF2-40B4-BE49-F238E27FC236}">
                <a16:creationId xmlns:a16="http://schemas.microsoft.com/office/drawing/2014/main" id="{D32E3511-61B2-4668-8FD1-18306F560526}"/>
              </a:ext>
            </a:extLst>
          </p:cNvPr>
          <p:cNvSpPr/>
          <p:nvPr/>
        </p:nvSpPr>
        <p:spPr bwMode="auto">
          <a:xfrm>
            <a:off x="492420" y="4020628"/>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voice of the Lord</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and His servants is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t</a:t>
            </a:r>
            <a:r>
              <a:rPr kumimoji="0" lang="en-US" sz="2400" b="0" i="0" u="none" strike="noStrike" cap="none" normalizeH="0" baseline="0" dirty="0">
                <a:ln>
                  <a:noFill/>
                </a:ln>
                <a:solidFill>
                  <a:schemeClr val="tx1"/>
                </a:solidFill>
                <a:effectLst/>
                <a:latin typeface="Times New Roman" pitchFamily="18" charset="0"/>
              </a:rPr>
              <a:t>he</a:t>
            </a:r>
            <a:r>
              <a:rPr kumimoji="0" lang="en-US" sz="2400" b="0" i="0" u="none" strike="noStrike" cap="none" normalizeH="0" dirty="0">
                <a:ln>
                  <a:noFill/>
                </a:ln>
                <a:solidFill>
                  <a:schemeClr val="tx1"/>
                </a:solidFill>
                <a:effectLst/>
                <a:latin typeface="Times New Roman" pitchFamily="18" charset="0"/>
              </a:rPr>
              <a:t> same.</a:t>
            </a:r>
            <a:endParaRPr kumimoji="0" lang="en-US" sz="2400" b="0" i="0" u="none" strike="noStrike" cap="none" normalizeH="0" baseline="0" dirty="0">
              <a:ln>
                <a:noFill/>
              </a:ln>
              <a:solidFill>
                <a:schemeClr val="tx1"/>
              </a:solidFill>
              <a:effectLst/>
              <a:latin typeface="Times New Roman" pitchFamily="18" charset="0"/>
            </a:endParaRPr>
          </a:p>
        </p:txBody>
      </p:sp>
      <p:sp>
        <p:nvSpPr>
          <p:cNvPr id="23" name="Rectangle 22">
            <a:extLst>
              <a:ext uri="{FF2B5EF4-FFF2-40B4-BE49-F238E27FC236}">
                <a16:creationId xmlns:a16="http://schemas.microsoft.com/office/drawing/2014/main" id="{C4EA72D1-5A5D-4AC4-8F7C-4584CC8E6A6C}"/>
              </a:ext>
            </a:extLst>
          </p:cNvPr>
          <p:cNvSpPr/>
          <p:nvPr/>
        </p:nvSpPr>
        <p:spPr bwMode="auto">
          <a:xfrm>
            <a:off x="4395838" y="4020628"/>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Priesthood power</a:t>
            </a:r>
            <a:r>
              <a:rPr kumimoji="0" lang="en-US" sz="2400" b="0" i="0" u="none" strike="noStrike" cap="none" normalizeH="0" dirty="0">
                <a:ln>
                  <a:noFill/>
                </a:ln>
                <a:solidFill>
                  <a:schemeClr val="tx1"/>
                </a:solidFill>
                <a:effectLst/>
                <a:latin typeface="Times New Roman" pitchFamily="18" charset="0"/>
              </a:rPr>
              <a:t> depends</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o</a:t>
            </a:r>
            <a:r>
              <a:rPr lang="en-US" sz="2400" baseline="0" dirty="0">
                <a:latin typeface="Times New Roman" pitchFamily="18" charset="0"/>
              </a:rPr>
              <a:t>n</a:t>
            </a:r>
            <a:r>
              <a:rPr lang="en-US" sz="2400" dirty="0">
                <a:latin typeface="Times New Roman" pitchFamily="18" charset="0"/>
              </a:rPr>
              <a:t> one’s righteousness.</a:t>
            </a:r>
            <a:endParaRPr kumimoji="0" lang="en-US" sz="2400" b="0" i="0" u="none" strike="noStrike" cap="none" normalizeH="0" baseline="0" dirty="0">
              <a:ln>
                <a:noFill/>
              </a:ln>
              <a:solidFill>
                <a:schemeClr val="tx1"/>
              </a:solidFill>
              <a:effectLst/>
              <a:latin typeface="Times New Roman" pitchFamily="18" charset="0"/>
            </a:endParaRPr>
          </a:p>
        </p:txBody>
      </p:sp>
      <p:sp>
        <p:nvSpPr>
          <p:cNvPr id="24" name="Rectangle 23">
            <a:extLst>
              <a:ext uri="{FF2B5EF4-FFF2-40B4-BE49-F238E27FC236}">
                <a16:creationId xmlns:a16="http://schemas.microsoft.com/office/drawing/2014/main" id="{25B5B0A8-5D32-4007-8AA7-DA72E1B369CB}"/>
              </a:ext>
            </a:extLst>
          </p:cNvPr>
          <p:cNvSpPr/>
          <p:nvPr/>
        </p:nvSpPr>
        <p:spPr bwMode="auto">
          <a:xfrm>
            <a:off x="8299250" y="4020628"/>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As we receive the prophet’s</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Word in patience and faith,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God will disperse</a:t>
            </a:r>
            <a:r>
              <a:rPr kumimoji="0" lang="en-US" sz="2400" b="0" i="0" u="none" strike="noStrike" cap="none" normalizeH="0" dirty="0">
                <a:ln>
                  <a:noFill/>
                </a:ln>
                <a:solidFill>
                  <a:schemeClr val="tx1"/>
                </a:solidFill>
                <a:effectLst/>
                <a:latin typeface="Times New Roman" pitchFamily="18" charset="0"/>
              </a:rPr>
              <a:t> the</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p</a:t>
            </a:r>
            <a:r>
              <a:rPr lang="en-US" sz="2400" baseline="0" dirty="0">
                <a:latin typeface="Times New Roman" pitchFamily="18" charset="0"/>
              </a:rPr>
              <a:t>owers</a:t>
            </a:r>
            <a:r>
              <a:rPr lang="en-US" sz="2400" dirty="0">
                <a:latin typeface="Times New Roman" pitchFamily="18" charset="0"/>
              </a:rPr>
              <a:t> of darkness. </a:t>
            </a: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473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8"/>
                                        </p:tgtEl>
                                        <p:attrNameLst>
                                          <p:attrName>ppt_x</p:attrName>
                                        </p:attrNameLst>
                                      </p:cBhvr>
                                      <p:tavLst>
                                        <p:tav tm="0">
                                          <p:val>
                                            <p:strVal val="ppt_x"/>
                                          </p:val>
                                        </p:tav>
                                        <p:tav tm="100000">
                                          <p:val>
                                            <p:strVal val="ppt_x"/>
                                          </p:val>
                                        </p:tav>
                                      </p:tavLst>
                                    </p:anim>
                                    <p:anim calcmode="lin" valueType="num">
                                      <p:cBhvr additive="base">
                                        <p:cTn id="42" dur="500"/>
                                        <p:tgtEl>
                                          <p:spTgt spid="8"/>
                                        </p:tgtEl>
                                        <p:attrNameLst>
                                          <p:attrName>ppt_y</p:attrName>
                                        </p:attrNameLst>
                                      </p:cBhvr>
                                      <p:tavLst>
                                        <p:tav tm="0">
                                          <p:val>
                                            <p:strVal val="ppt_y"/>
                                          </p:val>
                                        </p:tav>
                                        <p:tav tm="100000">
                                          <p:val>
                                            <p:strVal val="1+ppt_h/2"/>
                                          </p:val>
                                        </p:tav>
                                      </p:tavLst>
                                    </p:anim>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1+ppt_w/2"/>
                                          </p:val>
                                        </p:tav>
                                      </p:tavLst>
                                    </p:anim>
                                    <p:anim calcmode="lin" valueType="num">
                                      <p:cBhvr additive="base">
                                        <p:cTn id="49" dur="500"/>
                                        <p:tgtEl>
                                          <p:spTgt spid="15"/>
                                        </p:tgtEl>
                                        <p:attrNameLst>
                                          <p:attrName>ppt_y</p:attrName>
                                        </p:attrNameLst>
                                      </p:cBhvr>
                                      <p:tavLst>
                                        <p:tav tm="0">
                                          <p:val>
                                            <p:strVal val="ppt_y"/>
                                          </p:val>
                                        </p:tav>
                                        <p:tav tm="100000">
                                          <p:val>
                                            <p:strVal val="0-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2" presetClass="exit" presetSubtype="3" fill="hold" grpId="0" nodeType="clickEffect">
                                  <p:stCondLst>
                                    <p:cond delay="0"/>
                                  </p:stCondLst>
                                  <p:childTnLst>
                                    <p:anim calcmode="lin" valueType="num">
                                      <p:cBhvr additive="base">
                                        <p:cTn id="55" dur="500"/>
                                        <p:tgtEl>
                                          <p:spTgt spid="20"/>
                                        </p:tgtEl>
                                        <p:attrNameLst>
                                          <p:attrName>ppt_x</p:attrName>
                                        </p:attrNameLst>
                                      </p:cBhvr>
                                      <p:tavLst>
                                        <p:tav tm="0">
                                          <p:val>
                                            <p:strVal val="ppt_x"/>
                                          </p:val>
                                        </p:tav>
                                        <p:tav tm="100000">
                                          <p:val>
                                            <p:strVal val="1+ppt_w/2"/>
                                          </p:val>
                                        </p:tav>
                                      </p:tavLst>
                                    </p:anim>
                                    <p:anim calcmode="lin" valueType="num">
                                      <p:cBhvr additive="base">
                                        <p:cTn id="56" dur="500"/>
                                        <p:tgtEl>
                                          <p:spTgt spid="20"/>
                                        </p:tgtEl>
                                        <p:attrNameLst>
                                          <p:attrName>ppt_y</p:attrName>
                                        </p:attrNameLst>
                                      </p:cBhvr>
                                      <p:tavLst>
                                        <p:tav tm="0">
                                          <p:val>
                                            <p:strVal val="ppt_y"/>
                                          </p:val>
                                        </p:tav>
                                        <p:tav tm="100000">
                                          <p:val>
                                            <p:strVal val="0-ppt_h/2"/>
                                          </p:val>
                                        </p:tav>
                                      </p:tavLst>
                                    </p:anim>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2" presetClass="exit" presetSubtype="3" fill="hold" grpId="0" nodeType="clickEffect">
                                  <p:stCondLst>
                                    <p:cond delay="0"/>
                                  </p:stCondLst>
                                  <p:childTnLst>
                                    <p:anim calcmode="lin" valueType="num">
                                      <p:cBhvr additive="base">
                                        <p:cTn id="62" dur="500"/>
                                        <p:tgtEl>
                                          <p:spTgt spid="21"/>
                                        </p:tgtEl>
                                        <p:attrNameLst>
                                          <p:attrName>ppt_x</p:attrName>
                                        </p:attrNameLst>
                                      </p:cBhvr>
                                      <p:tavLst>
                                        <p:tav tm="0">
                                          <p:val>
                                            <p:strVal val="ppt_x"/>
                                          </p:val>
                                        </p:tav>
                                        <p:tav tm="100000">
                                          <p:val>
                                            <p:strVal val="1+ppt_w/2"/>
                                          </p:val>
                                        </p:tav>
                                      </p:tavLst>
                                    </p:anim>
                                    <p:anim calcmode="lin" valueType="num">
                                      <p:cBhvr additive="base">
                                        <p:cTn id="63" dur="500"/>
                                        <p:tgtEl>
                                          <p:spTgt spid="21"/>
                                        </p:tgtEl>
                                        <p:attrNameLst>
                                          <p:attrName>ppt_y</p:attrName>
                                        </p:attrNameLst>
                                      </p:cBhvr>
                                      <p:tavLst>
                                        <p:tav tm="0">
                                          <p:val>
                                            <p:strVal val="ppt_y"/>
                                          </p:val>
                                        </p:tav>
                                        <p:tav tm="100000">
                                          <p:val>
                                            <p:strVal val="0-ppt_h/2"/>
                                          </p:val>
                                        </p:tav>
                                      </p:tavLst>
                                    </p:anim>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2" presetClass="exit" presetSubtype="3" fill="hold" grpId="0" nodeType="clickEffect">
                                  <p:stCondLst>
                                    <p:cond delay="0"/>
                                  </p:stCondLst>
                                  <p:childTnLst>
                                    <p:anim calcmode="lin" valueType="num">
                                      <p:cBhvr additive="base">
                                        <p:cTn id="69" dur="500"/>
                                        <p:tgtEl>
                                          <p:spTgt spid="22"/>
                                        </p:tgtEl>
                                        <p:attrNameLst>
                                          <p:attrName>ppt_x</p:attrName>
                                        </p:attrNameLst>
                                      </p:cBhvr>
                                      <p:tavLst>
                                        <p:tav tm="0">
                                          <p:val>
                                            <p:strVal val="ppt_x"/>
                                          </p:val>
                                        </p:tav>
                                        <p:tav tm="100000">
                                          <p:val>
                                            <p:strVal val="1+ppt_w/2"/>
                                          </p:val>
                                        </p:tav>
                                      </p:tavLst>
                                    </p:anim>
                                    <p:anim calcmode="lin" valueType="num">
                                      <p:cBhvr additive="base">
                                        <p:cTn id="70" dur="500"/>
                                        <p:tgtEl>
                                          <p:spTgt spid="22"/>
                                        </p:tgtEl>
                                        <p:attrNameLst>
                                          <p:attrName>ppt_y</p:attrName>
                                        </p:attrNameLst>
                                      </p:cBhvr>
                                      <p:tavLst>
                                        <p:tav tm="0">
                                          <p:val>
                                            <p:strVal val="ppt_y"/>
                                          </p:val>
                                        </p:tav>
                                        <p:tav tm="100000">
                                          <p:val>
                                            <p:strVal val="0-ppt_h/2"/>
                                          </p:val>
                                        </p:tav>
                                      </p:tavLst>
                                    </p:anim>
                                    <p:set>
                                      <p:cBhvr>
                                        <p:cTn id="7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3"/>
                    </p:tgtEl>
                  </p:cond>
                </p:stCondLst>
                <p:endSync evt="end" delay="0">
                  <p:rtn val="all"/>
                </p:endSync>
                <p:childTnLst>
                  <p:par>
                    <p:cTn id="73" fill="hold">
                      <p:stCondLst>
                        <p:cond delay="0"/>
                      </p:stCondLst>
                      <p:childTnLst>
                        <p:par>
                          <p:cTn id="74" fill="hold">
                            <p:stCondLst>
                              <p:cond delay="0"/>
                            </p:stCondLst>
                            <p:childTnLst>
                              <p:par>
                                <p:cTn id="75" presetID="2" presetClass="exit" presetSubtype="3" fill="hold" grpId="0" nodeType="clickEffect">
                                  <p:stCondLst>
                                    <p:cond delay="0"/>
                                  </p:stCondLst>
                                  <p:childTnLst>
                                    <p:anim calcmode="lin" valueType="num">
                                      <p:cBhvr additive="base">
                                        <p:cTn id="76" dur="500"/>
                                        <p:tgtEl>
                                          <p:spTgt spid="23"/>
                                        </p:tgtEl>
                                        <p:attrNameLst>
                                          <p:attrName>ppt_x</p:attrName>
                                        </p:attrNameLst>
                                      </p:cBhvr>
                                      <p:tavLst>
                                        <p:tav tm="0">
                                          <p:val>
                                            <p:strVal val="ppt_x"/>
                                          </p:val>
                                        </p:tav>
                                        <p:tav tm="100000">
                                          <p:val>
                                            <p:strVal val="1+ppt_w/2"/>
                                          </p:val>
                                        </p:tav>
                                      </p:tavLst>
                                    </p:anim>
                                    <p:anim calcmode="lin" valueType="num">
                                      <p:cBhvr additive="base">
                                        <p:cTn id="77" dur="500"/>
                                        <p:tgtEl>
                                          <p:spTgt spid="23"/>
                                        </p:tgtEl>
                                        <p:attrNameLst>
                                          <p:attrName>ppt_y</p:attrName>
                                        </p:attrNameLst>
                                      </p:cBhvr>
                                      <p:tavLst>
                                        <p:tav tm="0">
                                          <p:val>
                                            <p:strVal val="ppt_y"/>
                                          </p:val>
                                        </p:tav>
                                        <p:tav tm="100000">
                                          <p:val>
                                            <p:strVal val="0-ppt_h/2"/>
                                          </p:val>
                                        </p:tav>
                                      </p:tavLst>
                                    </p:anim>
                                    <p:set>
                                      <p:cBhvr>
                                        <p:cTn id="7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4"/>
                    </p:tgtEl>
                  </p:cond>
                </p:stCondLst>
                <p:endSync evt="end" delay="0">
                  <p:rtn val="all"/>
                </p:endSync>
                <p:childTnLst>
                  <p:par>
                    <p:cTn id="80" fill="hold">
                      <p:stCondLst>
                        <p:cond delay="0"/>
                      </p:stCondLst>
                      <p:childTnLst>
                        <p:par>
                          <p:cTn id="81" fill="hold">
                            <p:stCondLst>
                              <p:cond delay="0"/>
                            </p:stCondLst>
                            <p:childTnLst>
                              <p:par>
                                <p:cTn id="82" presetID="2" presetClass="exit" presetSubtype="3" fill="hold" grpId="0" nodeType="clickEffect">
                                  <p:stCondLst>
                                    <p:cond delay="0"/>
                                  </p:stCondLst>
                                  <p:childTnLst>
                                    <p:anim calcmode="lin" valueType="num">
                                      <p:cBhvr additive="base">
                                        <p:cTn id="83" dur="500"/>
                                        <p:tgtEl>
                                          <p:spTgt spid="24"/>
                                        </p:tgtEl>
                                        <p:attrNameLst>
                                          <p:attrName>ppt_x</p:attrName>
                                        </p:attrNameLst>
                                      </p:cBhvr>
                                      <p:tavLst>
                                        <p:tav tm="0">
                                          <p:val>
                                            <p:strVal val="ppt_x"/>
                                          </p:val>
                                        </p:tav>
                                        <p:tav tm="100000">
                                          <p:val>
                                            <p:strVal val="1+ppt_w/2"/>
                                          </p:val>
                                        </p:tav>
                                      </p:tavLst>
                                    </p:anim>
                                    <p:anim calcmode="lin" valueType="num">
                                      <p:cBhvr additive="base">
                                        <p:cTn id="84" dur="500"/>
                                        <p:tgtEl>
                                          <p:spTgt spid="24"/>
                                        </p:tgtEl>
                                        <p:attrNameLst>
                                          <p:attrName>ppt_y</p:attrName>
                                        </p:attrNameLst>
                                      </p:cBhvr>
                                      <p:tavLst>
                                        <p:tav tm="0">
                                          <p:val>
                                            <p:strVal val="ppt_y"/>
                                          </p:val>
                                        </p:tav>
                                        <p:tav tm="100000">
                                          <p:val>
                                            <p:strVal val="0-ppt_h/2"/>
                                          </p:val>
                                        </p:tav>
                                      </p:tavLst>
                                    </p:anim>
                                    <p:set>
                                      <p:cBhvr>
                                        <p:cTn id="8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5"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94"/>
          <p:cNvSpPr>
            <a:spLocks noChangeArrowheads="1"/>
          </p:cNvSpPr>
          <p:nvPr/>
        </p:nvSpPr>
        <p:spPr bwMode="auto">
          <a:xfrm>
            <a:off x="3011862" y="123825"/>
            <a:ext cx="616989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SzTx/>
              <a:buNone/>
            </a:pPr>
            <a:r>
              <a:rPr lang="en-US" b="1" i="1" dirty="0">
                <a:solidFill>
                  <a:srgbClr val="000000"/>
                </a:solidFill>
              </a:rPr>
              <a:t>The </a:t>
            </a:r>
            <a:r>
              <a:rPr lang="en-US" b="1" i="1" u="sng" dirty="0">
                <a:solidFill>
                  <a:srgbClr val="000000"/>
                </a:solidFill>
              </a:rPr>
              <a:t>Only True</a:t>
            </a:r>
            <a:r>
              <a:rPr lang="en-US" b="1" i="1" dirty="0">
                <a:solidFill>
                  <a:srgbClr val="000000"/>
                </a:solidFill>
              </a:rPr>
              <a:t> And Living </a:t>
            </a:r>
            <a:r>
              <a:rPr lang="en-US" b="1" i="1" u="sng" dirty="0">
                <a:solidFill>
                  <a:srgbClr val="000000"/>
                </a:solidFill>
              </a:rPr>
              <a:t>Church</a:t>
            </a:r>
          </a:p>
        </p:txBody>
      </p:sp>
      <p:pic>
        <p:nvPicPr>
          <p:cNvPr id="10242" name="Picture 2" descr="Related image">
            <a:extLst>
              <a:ext uri="{FF2B5EF4-FFF2-40B4-BE49-F238E27FC236}">
                <a16:creationId xmlns:a16="http://schemas.microsoft.com/office/drawing/2014/main" id="{13A72B57-64AF-4C0D-A35F-A1F470CE25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7979" y="2963547"/>
            <a:ext cx="5447557" cy="36213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a:extLst>
              <a:ext uri="{FF2B5EF4-FFF2-40B4-BE49-F238E27FC236}">
                <a16:creationId xmlns:a16="http://schemas.microsoft.com/office/drawing/2014/main" id="{59058F09-9074-41D1-BAFF-D2E5AD62F2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733" y="2963547"/>
            <a:ext cx="5620685" cy="3621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EAFCDC1-0DC5-46E4-BBF5-B61333BBFD83}"/>
              </a:ext>
            </a:extLst>
          </p:cNvPr>
          <p:cNvSpPr/>
          <p:nvPr/>
        </p:nvSpPr>
        <p:spPr bwMode="auto">
          <a:xfrm>
            <a:off x="1375987" y="1037730"/>
            <a:ext cx="9440025"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Tx/>
              <a:buNone/>
            </a:pPr>
            <a:r>
              <a:rPr lang="en-US" sz="2800" dirty="0">
                <a:solidFill>
                  <a:srgbClr val="000000"/>
                </a:solidFill>
              </a:rPr>
              <a:t>There is only </a:t>
            </a:r>
            <a:r>
              <a:rPr lang="en-US" sz="3200" b="1" u="sng" dirty="0">
                <a:solidFill>
                  <a:srgbClr val="000000"/>
                </a:solidFill>
              </a:rPr>
              <a:t>1</a:t>
            </a:r>
            <a:r>
              <a:rPr lang="en-US" sz="2800" dirty="0">
                <a:solidFill>
                  <a:srgbClr val="000000"/>
                </a:solidFill>
              </a:rPr>
              <a:t> </a:t>
            </a:r>
            <a:r>
              <a:rPr lang="en-US" sz="2800" b="1" dirty="0">
                <a:solidFill>
                  <a:srgbClr val="000000"/>
                </a:solidFill>
              </a:rPr>
              <a:t>True and Living Church </a:t>
            </a:r>
            <a:r>
              <a:rPr lang="en-US" sz="2800" dirty="0">
                <a:solidFill>
                  <a:srgbClr val="000000"/>
                </a:solidFill>
              </a:rPr>
              <a:t>upon the Earth today. </a:t>
            </a:r>
          </a:p>
          <a:p>
            <a:pPr algn="ctr" eaLnBrk="0" fontAlgn="base" hangingPunct="0">
              <a:spcBef>
                <a:spcPct val="0"/>
              </a:spcBef>
              <a:spcAft>
                <a:spcPct val="0"/>
              </a:spcAft>
              <a:buSzTx/>
              <a:buNone/>
            </a:pPr>
            <a:r>
              <a:rPr lang="en-US" sz="2800" dirty="0">
                <a:solidFill>
                  <a:srgbClr val="000000"/>
                </a:solidFill>
              </a:rPr>
              <a:t>When Jesus was </a:t>
            </a:r>
            <a:r>
              <a:rPr lang="en-US" sz="3200" b="1" u="sng" dirty="0">
                <a:solidFill>
                  <a:srgbClr val="000000"/>
                </a:solidFill>
              </a:rPr>
              <a:t>30</a:t>
            </a:r>
            <a:r>
              <a:rPr lang="en-US" sz="2800" dirty="0">
                <a:solidFill>
                  <a:srgbClr val="000000"/>
                </a:solidFill>
              </a:rPr>
              <a:t>, He started His ministry that established His Church upon the Earth in the New Testament time period. </a:t>
            </a:r>
          </a:p>
        </p:txBody>
      </p:sp>
    </p:spTree>
    <p:extLst>
      <p:ext uri="{BB962C8B-B14F-4D97-AF65-F5344CB8AC3E}">
        <p14:creationId xmlns:p14="http://schemas.microsoft.com/office/powerpoint/2010/main" val="1746571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22" y="272710"/>
            <a:ext cx="10383253" cy="1143000"/>
          </a:xfrm>
        </p:spPr>
        <p:txBody>
          <a:bodyPr/>
          <a:lstStyle/>
          <a:p>
            <a:r>
              <a:rPr lang="en-US" dirty="0"/>
              <a:t>Doctrinal Mastery Reference Quiz </a:t>
            </a:r>
            <a:br>
              <a:rPr lang="en-US" dirty="0"/>
            </a:br>
            <a:r>
              <a:rPr lang="en-US" dirty="0"/>
              <a:t> </a:t>
            </a:r>
            <a:r>
              <a:rPr lang="en-US" sz="3200" dirty="0"/>
              <a:t>Prophets and Revelation, Priesthood and Priesthood Keys</a:t>
            </a:r>
            <a:endParaRPr lang="en-US" dirty="0"/>
          </a:p>
        </p:txBody>
      </p:sp>
      <p:sp>
        <p:nvSpPr>
          <p:cNvPr id="4" name="Content Placeholder 3"/>
          <p:cNvSpPr>
            <a:spLocks noGrp="1"/>
          </p:cNvSpPr>
          <p:nvPr>
            <p:ph sz="half" idx="1"/>
          </p:nvPr>
        </p:nvSpPr>
        <p:spPr>
          <a:xfrm>
            <a:off x="922423" y="1704464"/>
            <a:ext cx="7320240" cy="4114800"/>
          </a:xfrm>
        </p:spPr>
        <p:txBody>
          <a:bodyPr/>
          <a:lstStyle/>
          <a:p>
            <a:pPr marL="514350" indent="-514350">
              <a:buFont typeface="+mj-lt"/>
              <a:buAutoNum type="arabicPeriod"/>
            </a:pPr>
            <a:r>
              <a:rPr lang="en-US" sz="2500" dirty="0"/>
              <a:t>____  As we receive the prophet’s word in patience and faith, God will dispense the powers of darkness. </a:t>
            </a:r>
          </a:p>
          <a:p>
            <a:pPr marL="514350" indent="-514350">
              <a:buFont typeface="+mj-lt"/>
              <a:buAutoNum type="arabicPeriod"/>
            </a:pPr>
            <a:r>
              <a:rPr lang="en-US" sz="2500" dirty="0"/>
              <a:t>____ The authority of the Melchizedek Priesthood. </a:t>
            </a:r>
          </a:p>
          <a:p>
            <a:pPr marL="514350" indent="-514350">
              <a:buFont typeface="+mj-lt"/>
              <a:buAutoNum type="arabicPeriod"/>
            </a:pPr>
            <a:r>
              <a:rPr lang="en-US" sz="2500" dirty="0"/>
              <a:t>____ The voice of the Lord and His servants is the same. </a:t>
            </a:r>
          </a:p>
          <a:p>
            <a:pPr marL="514350" indent="-514350">
              <a:buFont typeface="+mj-lt"/>
              <a:buAutoNum type="arabicPeriod"/>
            </a:pPr>
            <a:r>
              <a:rPr lang="en-US" sz="2500" dirty="0"/>
              <a:t>____ Keys of the Aaronic Priesthood.</a:t>
            </a:r>
          </a:p>
          <a:p>
            <a:pPr marL="514350" indent="-514350">
              <a:buFont typeface="+mj-lt"/>
              <a:buAutoNum type="arabicPeriod"/>
            </a:pPr>
            <a:r>
              <a:rPr lang="en-US" sz="2500" dirty="0"/>
              <a:t>____ Priesthood power depends on one’s righteousness. </a:t>
            </a:r>
          </a:p>
          <a:p>
            <a:pPr marL="514350" indent="-514350">
              <a:buFont typeface="+mj-lt"/>
              <a:buAutoNum type="arabicPeriod"/>
            </a:pPr>
            <a:r>
              <a:rPr lang="en-US" sz="2500" dirty="0"/>
              <a:t>____ The Lord’s representatives must be called by one who has authority. </a:t>
            </a:r>
          </a:p>
        </p:txBody>
      </p:sp>
      <p:sp>
        <p:nvSpPr>
          <p:cNvPr id="5" name="Content Placeholder 4"/>
          <p:cNvSpPr>
            <a:spLocks noGrp="1"/>
          </p:cNvSpPr>
          <p:nvPr>
            <p:ph sz="half" idx="2"/>
          </p:nvPr>
        </p:nvSpPr>
        <p:spPr>
          <a:xfrm>
            <a:off x="8608423" y="1704464"/>
            <a:ext cx="2874714" cy="4114800"/>
          </a:xfrm>
        </p:spPr>
        <p:txBody>
          <a:bodyPr/>
          <a:lstStyle/>
          <a:p>
            <a:pPr marL="514350" indent="-514350">
              <a:buFont typeface="+mj-lt"/>
              <a:buAutoNum type="alphaUcPeriod"/>
            </a:pPr>
            <a:r>
              <a:rPr lang="en-US" sz="2500" dirty="0"/>
              <a:t>D&amp;C 1:37-38</a:t>
            </a:r>
          </a:p>
          <a:p>
            <a:pPr marL="514350" indent="-514350">
              <a:buFont typeface="+mj-lt"/>
              <a:buAutoNum type="alphaUcPeriod"/>
            </a:pPr>
            <a:r>
              <a:rPr lang="en-US" sz="2500" dirty="0"/>
              <a:t>D&amp;C 13:1</a:t>
            </a:r>
          </a:p>
          <a:p>
            <a:pPr marL="514350" indent="-514350">
              <a:buFont typeface="+mj-lt"/>
              <a:buAutoNum type="alphaUcPeriod"/>
            </a:pPr>
            <a:r>
              <a:rPr lang="en-US" sz="2500" dirty="0"/>
              <a:t>D&amp;C 21:4-6</a:t>
            </a:r>
          </a:p>
          <a:p>
            <a:pPr marL="514350" indent="-514350">
              <a:buFont typeface="+mj-lt"/>
              <a:buAutoNum type="alphaUcPeriod"/>
            </a:pPr>
            <a:r>
              <a:rPr lang="en-US" sz="2500" dirty="0"/>
              <a:t>D&amp;C 42:11</a:t>
            </a:r>
          </a:p>
          <a:p>
            <a:pPr marL="514350" indent="-514350">
              <a:buFont typeface="+mj-lt"/>
              <a:buAutoNum type="alphaUcPeriod"/>
            </a:pPr>
            <a:r>
              <a:rPr lang="en-US" sz="2500" dirty="0"/>
              <a:t>D&amp;C 107:8</a:t>
            </a:r>
          </a:p>
          <a:p>
            <a:pPr marL="514350" indent="-514350">
              <a:buFont typeface="+mj-lt"/>
              <a:buAutoNum type="alphaUcPeriod"/>
            </a:pPr>
            <a:r>
              <a:rPr lang="en-US" sz="2500" dirty="0"/>
              <a:t>D&amp;C 121:36, 41-42</a:t>
            </a:r>
            <a:endParaRPr lang="fi-FI" sz="2500" dirty="0"/>
          </a:p>
          <a:p>
            <a:pPr marL="514350" indent="-514350">
              <a:buFont typeface="+mj-lt"/>
              <a:buAutoNum type="alphaUcPeriod"/>
            </a:pPr>
            <a:endParaRPr lang="fi-FI" sz="2500" dirty="0"/>
          </a:p>
          <a:p>
            <a:pPr marL="514350" indent="-514350">
              <a:buFont typeface="+mj-lt"/>
              <a:buAutoNum type="alphaUcPeriod"/>
            </a:pPr>
            <a:endParaRPr lang="it-IT" sz="2500" dirty="0"/>
          </a:p>
          <a:p>
            <a:pPr marL="514350" indent="-514350">
              <a:buFont typeface="+mj-lt"/>
              <a:buAutoNum type="alphaUcPeriod"/>
            </a:pPr>
            <a:endParaRPr lang="en-US" sz="2500" dirty="0"/>
          </a:p>
          <a:p>
            <a:endParaRPr lang="en-US" sz="2500" dirty="0"/>
          </a:p>
        </p:txBody>
      </p:sp>
    </p:spTree>
    <p:extLst>
      <p:ext uri="{BB962C8B-B14F-4D97-AF65-F5344CB8AC3E}">
        <p14:creationId xmlns:p14="http://schemas.microsoft.com/office/powerpoint/2010/main" val="24845288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4BD8C0-9CC7-4E2D-8C05-96EC942A4AF6}"/>
              </a:ext>
            </a:extLst>
          </p:cNvPr>
          <p:cNvSpPr/>
          <p:nvPr/>
        </p:nvSpPr>
        <p:spPr bwMode="auto">
          <a:xfrm>
            <a:off x="417215" y="122068"/>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82:10</a:t>
            </a:r>
          </a:p>
        </p:txBody>
      </p:sp>
      <p:sp>
        <p:nvSpPr>
          <p:cNvPr id="14" name="Rectangle 13">
            <a:extLst>
              <a:ext uri="{FF2B5EF4-FFF2-40B4-BE49-F238E27FC236}">
                <a16:creationId xmlns:a16="http://schemas.microsoft.com/office/drawing/2014/main" id="{E522C874-6ABE-4499-BEC8-1B741960A43A}"/>
              </a:ext>
            </a:extLst>
          </p:cNvPr>
          <p:cNvSpPr/>
          <p:nvPr/>
        </p:nvSpPr>
        <p:spPr bwMode="auto">
          <a:xfrm>
            <a:off x="4320639" y="122068"/>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84:20-22</a:t>
            </a:r>
          </a:p>
        </p:txBody>
      </p:sp>
      <p:sp>
        <p:nvSpPr>
          <p:cNvPr id="16" name="Rectangle 15">
            <a:extLst>
              <a:ext uri="{FF2B5EF4-FFF2-40B4-BE49-F238E27FC236}">
                <a16:creationId xmlns:a16="http://schemas.microsoft.com/office/drawing/2014/main" id="{06134108-3501-4DEB-9A20-6DFD86F8B877}"/>
              </a:ext>
            </a:extLst>
          </p:cNvPr>
          <p:cNvSpPr/>
          <p:nvPr/>
        </p:nvSpPr>
        <p:spPr bwMode="auto">
          <a:xfrm>
            <a:off x="8224063" y="122068"/>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it-IT" sz="3200" dirty="0"/>
              <a:t>D&amp;C 49:15-17</a:t>
            </a:r>
          </a:p>
        </p:txBody>
      </p:sp>
      <p:sp>
        <p:nvSpPr>
          <p:cNvPr id="17" name="Rectangle 16">
            <a:extLst>
              <a:ext uri="{FF2B5EF4-FFF2-40B4-BE49-F238E27FC236}">
                <a16:creationId xmlns:a16="http://schemas.microsoft.com/office/drawing/2014/main" id="{5CADFC0E-BBD4-4A57-B72D-A6D2F32BEFD8}"/>
              </a:ext>
            </a:extLst>
          </p:cNvPr>
          <p:cNvSpPr/>
          <p:nvPr/>
        </p:nvSpPr>
        <p:spPr bwMode="auto">
          <a:xfrm>
            <a:off x="417215" y="2529143"/>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89:18-21</a:t>
            </a:r>
          </a:p>
        </p:txBody>
      </p:sp>
      <p:sp>
        <p:nvSpPr>
          <p:cNvPr id="18" name="Rectangle 17">
            <a:extLst>
              <a:ext uri="{FF2B5EF4-FFF2-40B4-BE49-F238E27FC236}">
                <a16:creationId xmlns:a16="http://schemas.microsoft.com/office/drawing/2014/main" id="{09A4352D-32B5-463C-AB7F-F5D7616921FF}"/>
              </a:ext>
            </a:extLst>
          </p:cNvPr>
          <p:cNvSpPr/>
          <p:nvPr/>
        </p:nvSpPr>
        <p:spPr bwMode="auto">
          <a:xfrm>
            <a:off x="4320639" y="2529143"/>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18:15-16</a:t>
            </a:r>
          </a:p>
        </p:txBody>
      </p:sp>
      <p:sp>
        <p:nvSpPr>
          <p:cNvPr id="19" name="Rectangle 18">
            <a:extLst>
              <a:ext uri="{FF2B5EF4-FFF2-40B4-BE49-F238E27FC236}">
                <a16:creationId xmlns:a16="http://schemas.microsoft.com/office/drawing/2014/main" id="{45945D68-3D54-44C5-8C63-38D547FD5146}"/>
              </a:ext>
            </a:extLst>
          </p:cNvPr>
          <p:cNvSpPr/>
          <p:nvPr/>
        </p:nvSpPr>
        <p:spPr bwMode="auto">
          <a:xfrm>
            <a:off x="8224063" y="2529143"/>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rPr>
              <a:t>D&amp;C 131:1-4</a:t>
            </a:r>
          </a:p>
        </p:txBody>
      </p:sp>
      <p:sp>
        <p:nvSpPr>
          <p:cNvPr id="11" name="Rectangle 10">
            <a:extLst>
              <a:ext uri="{FF2B5EF4-FFF2-40B4-BE49-F238E27FC236}">
                <a16:creationId xmlns:a16="http://schemas.microsoft.com/office/drawing/2014/main" id="{FE8CE20B-C9DB-4B66-B2B9-6E8D2F424CEE}"/>
              </a:ext>
            </a:extLst>
          </p:cNvPr>
          <p:cNvSpPr/>
          <p:nvPr/>
        </p:nvSpPr>
        <p:spPr bwMode="auto">
          <a:xfrm>
            <a:off x="4320639" y="4854132"/>
            <a:ext cx="3550722" cy="1997281"/>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Times New Roman" pitchFamily="18" charset="0"/>
              </a:rPr>
              <a:t>D&amp;C 64:9-11</a:t>
            </a:r>
          </a:p>
        </p:txBody>
      </p:sp>
      <p:pic>
        <p:nvPicPr>
          <p:cNvPr id="5" name="Picture 4">
            <a:extLst>
              <a:ext uri="{FF2B5EF4-FFF2-40B4-BE49-F238E27FC236}">
                <a16:creationId xmlns:a16="http://schemas.microsoft.com/office/drawing/2014/main" id="{597338CD-94F9-457D-8533-990D920D31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215" y="122068"/>
            <a:ext cx="3550722" cy="1997281"/>
          </a:xfrm>
          <a:prstGeom prst="rect">
            <a:avLst/>
          </a:prstGeom>
          <a:ln>
            <a:solidFill>
              <a:schemeClr val="tx1"/>
            </a:solidFill>
          </a:ln>
        </p:spPr>
      </p:pic>
      <p:pic>
        <p:nvPicPr>
          <p:cNvPr id="6" name="Picture 5">
            <a:extLst>
              <a:ext uri="{FF2B5EF4-FFF2-40B4-BE49-F238E27FC236}">
                <a16:creationId xmlns:a16="http://schemas.microsoft.com/office/drawing/2014/main" id="{A3E582F3-B0D1-4DEA-96B5-7B04F98353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0639" y="122068"/>
            <a:ext cx="3550722" cy="1997281"/>
          </a:xfrm>
          <a:prstGeom prst="rect">
            <a:avLst/>
          </a:prstGeom>
          <a:ln>
            <a:solidFill>
              <a:schemeClr val="tx1"/>
            </a:solidFill>
          </a:ln>
        </p:spPr>
      </p:pic>
      <p:pic>
        <p:nvPicPr>
          <p:cNvPr id="8" name="Picture 7">
            <a:extLst>
              <a:ext uri="{FF2B5EF4-FFF2-40B4-BE49-F238E27FC236}">
                <a16:creationId xmlns:a16="http://schemas.microsoft.com/office/drawing/2014/main" id="{C01F5886-0EF1-4271-96BD-26AE50DA2A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4063" y="122068"/>
            <a:ext cx="3550722" cy="1997281"/>
          </a:xfrm>
          <a:prstGeom prst="rect">
            <a:avLst/>
          </a:prstGeom>
          <a:ln>
            <a:solidFill>
              <a:schemeClr val="tx1"/>
            </a:solidFill>
          </a:ln>
        </p:spPr>
      </p:pic>
      <p:pic>
        <p:nvPicPr>
          <p:cNvPr id="9" name="Picture 8">
            <a:extLst>
              <a:ext uri="{FF2B5EF4-FFF2-40B4-BE49-F238E27FC236}">
                <a16:creationId xmlns:a16="http://schemas.microsoft.com/office/drawing/2014/main" id="{20FF1FB2-79BD-4C9A-81A6-D66926C1BA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215" y="2529143"/>
            <a:ext cx="3550722" cy="1997281"/>
          </a:xfrm>
          <a:prstGeom prst="rect">
            <a:avLst/>
          </a:prstGeom>
          <a:ln>
            <a:solidFill>
              <a:schemeClr val="tx1"/>
            </a:solidFill>
          </a:ln>
        </p:spPr>
      </p:pic>
      <p:pic>
        <p:nvPicPr>
          <p:cNvPr id="10" name="Picture 9">
            <a:extLst>
              <a:ext uri="{FF2B5EF4-FFF2-40B4-BE49-F238E27FC236}">
                <a16:creationId xmlns:a16="http://schemas.microsoft.com/office/drawing/2014/main" id="{AEBE3BFC-910F-4F72-B4A1-60BA044C51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0639" y="2529143"/>
            <a:ext cx="3550722" cy="1997281"/>
          </a:xfrm>
          <a:prstGeom prst="rect">
            <a:avLst/>
          </a:prstGeom>
          <a:ln>
            <a:solidFill>
              <a:schemeClr val="tx1"/>
            </a:solidFill>
          </a:ln>
        </p:spPr>
      </p:pic>
      <p:pic>
        <p:nvPicPr>
          <p:cNvPr id="13" name="Picture 12">
            <a:extLst>
              <a:ext uri="{FF2B5EF4-FFF2-40B4-BE49-F238E27FC236}">
                <a16:creationId xmlns:a16="http://schemas.microsoft.com/office/drawing/2014/main" id="{7A6B65B3-8DD2-4D49-AFE3-ECFA2E1407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24063" y="2529143"/>
            <a:ext cx="3550722" cy="1997281"/>
          </a:xfrm>
          <a:prstGeom prst="rect">
            <a:avLst/>
          </a:prstGeom>
          <a:ln>
            <a:solidFill>
              <a:schemeClr val="tx1"/>
            </a:solidFill>
          </a:ln>
        </p:spPr>
      </p:pic>
      <p:pic>
        <p:nvPicPr>
          <p:cNvPr id="15" name="Picture 14">
            <a:extLst>
              <a:ext uri="{FF2B5EF4-FFF2-40B4-BE49-F238E27FC236}">
                <a16:creationId xmlns:a16="http://schemas.microsoft.com/office/drawing/2014/main" id="{F83C233E-F291-4256-8B06-A8A3F45BEA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20639" y="4854132"/>
            <a:ext cx="3550722" cy="1997281"/>
          </a:xfrm>
          <a:prstGeom prst="rect">
            <a:avLst/>
          </a:prstGeom>
          <a:ln>
            <a:solidFill>
              <a:schemeClr val="tx1"/>
            </a:solidFill>
          </a:ln>
        </p:spPr>
      </p:pic>
      <p:sp>
        <p:nvSpPr>
          <p:cNvPr id="20" name="Rectangle 19">
            <a:extLst>
              <a:ext uri="{FF2B5EF4-FFF2-40B4-BE49-F238E27FC236}">
                <a16:creationId xmlns:a16="http://schemas.microsoft.com/office/drawing/2014/main" id="{CFFA76CC-E9AF-459B-BD6C-B31995306048}"/>
              </a:ext>
            </a:extLst>
          </p:cNvPr>
          <p:cNvSpPr/>
          <p:nvPr/>
        </p:nvSpPr>
        <p:spPr bwMode="auto">
          <a:xfrm>
            <a:off x="417215" y="122068"/>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Lord is</a:t>
            </a:r>
            <a:r>
              <a:rPr kumimoji="0" lang="en-US" sz="2400" b="0" i="0" u="none" strike="noStrike" cap="none" normalizeH="0" dirty="0">
                <a:ln>
                  <a:noFill/>
                </a:ln>
                <a:solidFill>
                  <a:schemeClr val="tx1"/>
                </a:solidFill>
                <a:effectLst/>
                <a:latin typeface="Times New Roman" pitchFamily="18" charset="0"/>
              </a:rPr>
              <a:t> bound when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w</a:t>
            </a:r>
            <a:r>
              <a:rPr lang="en-US" sz="2400" baseline="0" dirty="0">
                <a:latin typeface="Times New Roman" pitchFamily="18" charset="0"/>
              </a:rPr>
              <a:t>e</a:t>
            </a:r>
            <a:r>
              <a:rPr lang="en-US" sz="2400" dirty="0">
                <a:latin typeface="Times New Roman" pitchFamily="18" charset="0"/>
              </a:rPr>
              <a:t> do what he says.</a:t>
            </a:r>
            <a:endParaRPr kumimoji="0" lang="en-US" sz="2400" b="0" i="0" u="none" strike="noStrike" cap="none" normalizeH="0" baseline="0" dirty="0">
              <a:ln>
                <a:noFill/>
              </a:ln>
              <a:solidFill>
                <a:schemeClr val="tx1"/>
              </a:solidFill>
              <a:effectLst/>
              <a:latin typeface="Times New Roman" pitchFamily="18" charset="0"/>
            </a:endParaRPr>
          </a:p>
        </p:txBody>
      </p:sp>
      <p:sp>
        <p:nvSpPr>
          <p:cNvPr id="21" name="Rectangle 20">
            <a:extLst>
              <a:ext uri="{FF2B5EF4-FFF2-40B4-BE49-F238E27FC236}">
                <a16:creationId xmlns:a16="http://schemas.microsoft.com/office/drawing/2014/main" id="{F44D3313-4A90-4210-A556-2C5EAC8AC94C}"/>
              </a:ext>
            </a:extLst>
          </p:cNvPr>
          <p:cNvSpPr/>
          <p:nvPr/>
        </p:nvSpPr>
        <p:spPr bwMode="auto">
          <a:xfrm>
            <a:off x="4320639" y="122068"/>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power of godliness</a:t>
            </a:r>
            <a:r>
              <a:rPr kumimoji="0" lang="en-US" sz="2400" b="0" i="0" u="none" strike="noStrike" cap="none" normalizeH="0" dirty="0">
                <a:ln>
                  <a:noFill/>
                </a:ln>
                <a:solidFill>
                  <a:schemeClr val="tx1"/>
                </a:solidFill>
                <a:effectLst/>
                <a:latin typeface="Times New Roman" pitchFamily="18" charset="0"/>
              </a:rPr>
              <a:t> is</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m</a:t>
            </a:r>
            <a:r>
              <a:rPr lang="en-US" sz="2400" baseline="0" dirty="0">
                <a:latin typeface="Times New Roman" pitchFamily="18" charset="0"/>
              </a:rPr>
              <a:t>anifest</a:t>
            </a:r>
            <a:r>
              <a:rPr lang="en-US" sz="2400" dirty="0">
                <a:latin typeface="Times New Roman" pitchFamily="18" charset="0"/>
              </a:rPr>
              <a:t> in priesthood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o</a:t>
            </a:r>
            <a:r>
              <a:rPr kumimoji="0" lang="en-US" sz="2400" b="0" i="0" u="none" strike="noStrike" cap="none" normalizeH="0" baseline="0" dirty="0">
                <a:ln>
                  <a:noFill/>
                </a:ln>
                <a:solidFill>
                  <a:schemeClr val="tx1"/>
                </a:solidFill>
                <a:effectLst/>
                <a:latin typeface="Times New Roman" pitchFamily="18" charset="0"/>
              </a:rPr>
              <a:t>rdinances. </a:t>
            </a:r>
          </a:p>
        </p:txBody>
      </p:sp>
      <p:sp>
        <p:nvSpPr>
          <p:cNvPr id="22" name="Rectangle 21">
            <a:extLst>
              <a:ext uri="{FF2B5EF4-FFF2-40B4-BE49-F238E27FC236}">
                <a16:creationId xmlns:a16="http://schemas.microsoft.com/office/drawing/2014/main" id="{44EBE346-6377-4730-923C-61FBA82A2F09}"/>
              </a:ext>
            </a:extLst>
          </p:cNvPr>
          <p:cNvSpPr/>
          <p:nvPr/>
        </p:nvSpPr>
        <p:spPr bwMode="auto">
          <a:xfrm>
            <a:off x="8224063" y="122068"/>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Marriage between a man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and a woman is ordained</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o</a:t>
            </a:r>
            <a:r>
              <a:rPr kumimoji="0" lang="en-US" sz="2400" b="0" i="0" u="none" strike="noStrike" cap="none" normalizeH="0" baseline="0" dirty="0">
                <a:ln>
                  <a:noFill/>
                </a:ln>
                <a:solidFill>
                  <a:schemeClr val="tx1"/>
                </a:solidFill>
                <a:effectLst/>
                <a:latin typeface="Times New Roman" pitchFamily="18" charset="0"/>
              </a:rPr>
              <a:t>f</a:t>
            </a:r>
            <a:r>
              <a:rPr kumimoji="0" lang="en-US" sz="2400" b="0" i="0" u="none" strike="noStrike" cap="none" normalizeH="0" dirty="0">
                <a:ln>
                  <a:noFill/>
                </a:ln>
                <a:solidFill>
                  <a:schemeClr val="tx1"/>
                </a:solidFill>
                <a:effectLst/>
                <a:latin typeface="Times New Roman" pitchFamily="18" charset="0"/>
              </a:rPr>
              <a:t> God.</a:t>
            </a:r>
            <a:endParaRPr kumimoji="0" lang="en-US" sz="2400" b="0" i="0" u="none" strike="noStrike" cap="none" normalizeH="0" baseline="0" dirty="0">
              <a:ln>
                <a:noFill/>
              </a:ln>
              <a:solidFill>
                <a:schemeClr val="tx1"/>
              </a:solidFill>
              <a:effectLst/>
              <a:latin typeface="Times New Roman" pitchFamily="18" charset="0"/>
            </a:endParaRPr>
          </a:p>
        </p:txBody>
      </p:sp>
      <p:sp>
        <p:nvSpPr>
          <p:cNvPr id="23" name="Rectangle 22">
            <a:extLst>
              <a:ext uri="{FF2B5EF4-FFF2-40B4-BE49-F238E27FC236}">
                <a16:creationId xmlns:a16="http://schemas.microsoft.com/office/drawing/2014/main" id="{98930CE2-7FDF-4A1B-90EC-16ADA46109DC}"/>
              </a:ext>
            </a:extLst>
          </p:cNvPr>
          <p:cNvSpPr/>
          <p:nvPr/>
        </p:nvSpPr>
        <p:spPr bwMode="auto">
          <a:xfrm>
            <a:off x="417215" y="2529143"/>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Blessings of the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Word of Wisdom</a:t>
            </a:r>
          </a:p>
        </p:txBody>
      </p:sp>
      <p:sp>
        <p:nvSpPr>
          <p:cNvPr id="24" name="Rectangle 23">
            <a:extLst>
              <a:ext uri="{FF2B5EF4-FFF2-40B4-BE49-F238E27FC236}">
                <a16:creationId xmlns:a16="http://schemas.microsoft.com/office/drawing/2014/main" id="{ECB193AE-E661-40D1-B76A-9C1A32D03E42}"/>
              </a:ext>
            </a:extLst>
          </p:cNvPr>
          <p:cNvSpPr/>
          <p:nvPr/>
        </p:nvSpPr>
        <p:spPr bwMode="auto">
          <a:xfrm>
            <a:off x="4320639" y="2529143"/>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Joy</a:t>
            </a:r>
            <a:r>
              <a:rPr kumimoji="0" lang="en-US" sz="2400" b="0" i="0" u="none" strike="noStrike" cap="none" normalizeH="0" dirty="0">
                <a:ln>
                  <a:noFill/>
                </a:ln>
                <a:solidFill>
                  <a:schemeClr val="tx1"/>
                </a:solidFill>
                <a:effectLst/>
                <a:latin typeface="Times New Roman" pitchFamily="18" charset="0"/>
              </a:rPr>
              <a:t> of brining souls to </a:t>
            </a:r>
          </a:p>
          <a:p>
            <a:pPr marL="0" marR="0" indent="0" algn="ctr" defTabSz="914400" rtl="0" eaLnBrk="0" fontAlgn="base" latinLnBrk="0" hangingPunct="0">
              <a:lnSpc>
                <a:spcPct val="100000"/>
              </a:lnSpc>
              <a:spcBef>
                <a:spcPct val="0"/>
              </a:spcBef>
              <a:spcAft>
                <a:spcPct val="0"/>
              </a:spcAft>
              <a:buClrTx/>
              <a:buSzTx/>
              <a:buFontTx/>
              <a:buNone/>
              <a:tabLst/>
            </a:pPr>
            <a:r>
              <a:rPr lang="en-US" sz="2400" baseline="0" dirty="0">
                <a:latin typeface="Times New Roman" pitchFamily="18" charset="0"/>
              </a:rPr>
              <a:t>Jesus</a:t>
            </a:r>
            <a:r>
              <a:rPr lang="en-US" sz="2400" dirty="0">
                <a:latin typeface="Times New Roman" pitchFamily="18" charset="0"/>
              </a:rPr>
              <a:t> Christ </a:t>
            </a:r>
            <a:endParaRPr kumimoji="0" lang="en-US" sz="2400" b="0" i="0" u="none" strike="noStrike" cap="none" normalizeH="0" baseline="0" dirty="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7328615A-B734-4767-8803-CC84CF982AFF}"/>
              </a:ext>
            </a:extLst>
          </p:cNvPr>
          <p:cNvSpPr/>
          <p:nvPr/>
        </p:nvSpPr>
        <p:spPr bwMode="auto">
          <a:xfrm>
            <a:off x="8224063" y="2529143"/>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The new and everlasting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covenant of marriage</a:t>
            </a:r>
            <a:endParaRPr kumimoji="0" lang="en-US" sz="2400" b="0" i="0" u="none" strike="noStrike" cap="none" normalizeH="0" baseline="0" dirty="0">
              <a:ln>
                <a:noFill/>
              </a:ln>
              <a:solidFill>
                <a:schemeClr val="tx1"/>
              </a:solidFill>
              <a:effectLst/>
              <a:latin typeface="Times New Roman" pitchFamily="18" charset="0"/>
            </a:endParaRPr>
          </a:p>
        </p:txBody>
      </p:sp>
      <p:sp>
        <p:nvSpPr>
          <p:cNvPr id="26" name="Rectangle 25">
            <a:extLst>
              <a:ext uri="{FF2B5EF4-FFF2-40B4-BE49-F238E27FC236}">
                <a16:creationId xmlns:a16="http://schemas.microsoft.com/office/drawing/2014/main" id="{D7448FD7-FBF0-4553-A2B7-86EDFBA58400}"/>
              </a:ext>
            </a:extLst>
          </p:cNvPr>
          <p:cNvSpPr/>
          <p:nvPr/>
        </p:nvSpPr>
        <p:spPr bwMode="auto">
          <a:xfrm>
            <a:off x="4320639" y="4854132"/>
            <a:ext cx="3550722" cy="1997281"/>
          </a:xfrm>
          <a:prstGeom prst="rect">
            <a:avLst/>
          </a:prstGeom>
          <a:solidFill>
            <a:srgbClr val="FFC000"/>
          </a:solidFill>
          <a:ln w="12700" cap="flat" cmpd="sng" algn="ctr">
            <a:solidFill>
              <a:schemeClr val="tx1"/>
            </a:solidFill>
            <a:prstDash val="solid"/>
            <a:round/>
            <a:headEnd type="none" w="med" len="med"/>
            <a:tailEnd type="none" w="med" len="med"/>
          </a:ln>
          <a:effectLst/>
          <a:scene3d>
            <a:camera prst="orthographicFront">
              <a:rot lat="298855" lon="21298860" rev="21573786"/>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We are required to forgive </a:t>
            </a:r>
          </a:p>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Times New Roman" pitchFamily="18" charset="0"/>
              </a:rPr>
              <a:t>All people. </a:t>
            </a: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58161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1+ppt_w/2"/>
                                          </p:val>
                                        </p:tav>
                                      </p:tavLst>
                                    </p:anim>
                                    <p:anim calcmode="lin" valueType="num">
                                      <p:cBhvr additive="base">
                                        <p:cTn id="7" dur="500"/>
                                        <p:tgtEl>
                                          <p:spTgt spid="20"/>
                                        </p:tgtEl>
                                        <p:attrNameLst>
                                          <p:attrName>ppt_y</p:attrName>
                                        </p:attrNameLst>
                                      </p:cBhvr>
                                      <p:tavLst>
                                        <p:tav tm="0">
                                          <p:val>
                                            <p:strVal val="ppt_y"/>
                                          </p:val>
                                        </p:tav>
                                        <p:tav tm="100000">
                                          <p:val>
                                            <p:strVal val="0-ppt_h/2"/>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500"/>
                                        <p:tgtEl>
                                          <p:spTgt spid="21"/>
                                        </p:tgtEl>
                                        <p:attrNameLst>
                                          <p:attrName>ppt_x</p:attrName>
                                        </p:attrNameLst>
                                      </p:cBhvr>
                                      <p:tavLst>
                                        <p:tav tm="0">
                                          <p:val>
                                            <p:strVal val="ppt_x"/>
                                          </p:val>
                                        </p:tav>
                                        <p:tav tm="100000">
                                          <p:val>
                                            <p:strVal val="1+ppt_w/2"/>
                                          </p:val>
                                        </p:tav>
                                      </p:tavLst>
                                    </p:anim>
                                    <p:anim calcmode="lin" valueType="num">
                                      <p:cBhvr additive="base">
                                        <p:cTn id="14" dur="500"/>
                                        <p:tgtEl>
                                          <p:spTgt spid="21"/>
                                        </p:tgtEl>
                                        <p:attrNameLst>
                                          <p:attrName>ppt_y</p:attrName>
                                        </p:attrNameLst>
                                      </p:cBhvr>
                                      <p:tavLst>
                                        <p:tav tm="0">
                                          <p:val>
                                            <p:strVal val="ppt_y"/>
                                          </p:val>
                                        </p:tav>
                                        <p:tav tm="100000">
                                          <p:val>
                                            <p:strVal val="0-ppt_h/2"/>
                                          </p:val>
                                        </p:tav>
                                      </p:tavLst>
                                    </p:anim>
                                    <p:set>
                                      <p:cBhvr>
                                        <p:cTn id="1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500"/>
                                        <p:tgtEl>
                                          <p:spTgt spid="22"/>
                                        </p:tgtEl>
                                        <p:attrNameLst>
                                          <p:attrName>ppt_x</p:attrName>
                                        </p:attrNameLst>
                                      </p:cBhvr>
                                      <p:tavLst>
                                        <p:tav tm="0">
                                          <p:val>
                                            <p:strVal val="ppt_x"/>
                                          </p:val>
                                        </p:tav>
                                        <p:tav tm="100000">
                                          <p:val>
                                            <p:strVal val="1+ppt_w/2"/>
                                          </p:val>
                                        </p:tav>
                                      </p:tavLst>
                                    </p:anim>
                                    <p:anim calcmode="lin" valueType="num">
                                      <p:cBhvr additive="base">
                                        <p:cTn id="21" dur="500"/>
                                        <p:tgtEl>
                                          <p:spTgt spid="22"/>
                                        </p:tgtEl>
                                        <p:attrNameLst>
                                          <p:attrName>ppt_y</p:attrName>
                                        </p:attrNameLst>
                                      </p:cBhvr>
                                      <p:tavLst>
                                        <p:tav tm="0">
                                          <p:val>
                                            <p:strVal val="ppt_y"/>
                                          </p:val>
                                        </p:tav>
                                        <p:tav tm="100000">
                                          <p:val>
                                            <p:strVal val="0-ppt_h/2"/>
                                          </p:val>
                                        </p:tav>
                                      </p:tavLst>
                                    </p:anim>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500"/>
                                        <p:tgtEl>
                                          <p:spTgt spid="23"/>
                                        </p:tgtEl>
                                        <p:attrNameLst>
                                          <p:attrName>ppt_x</p:attrName>
                                        </p:attrNameLst>
                                      </p:cBhvr>
                                      <p:tavLst>
                                        <p:tav tm="0">
                                          <p:val>
                                            <p:strVal val="ppt_x"/>
                                          </p:val>
                                        </p:tav>
                                        <p:tav tm="100000">
                                          <p:val>
                                            <p:strVal val="1+ppt_w/2"/>
                                          </p:val>
                                        </p:tav>
                                      </p:tavLst>
                                    </p:anim>
                                    <p:anim calcmode="lin" valueType="num">
                                      <p:cBhvr additive="base">
                                        <p:cTn id="28" dur="500"/>
                                        <p:tgtEl>
                                          <p:spTgt spid="23"/>
                                        </p:tgtEl>
                                        <p:attrNameLst>
                                          <p:attrName>ppt_y</p:attrName>
                                        </p:attrNameLst>
                                      </p:cBhvr>
                                      <p:tavLst>
                                        <p:tav tm="0">
                                          <p:val>
                                            <p:strVal val="ppt_y"/>
                                          </p:val>
                                        </p:tav>
                                        <p:tav tm="100000">
                                          <p:val>
                                            <p:strVal val="0-ppt_h/2"/>
                                          </p:val>
                                        </p:tav>
                                      </p:tavLst>
                                    </p:anim>
                                    <p:set>
                                      <p:cBhvr>
                                        <p:cTn id="2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1+ppt_w/2"/>
                                          </p:val>
                                        </p:tav>
                                      </p:tavLst>
                                    </p:anim>
                                    <p:anim calcmode="lin" valueType="num">
                                      <p:cBhvr additive="base">
                                        <p:cTn id="35" dur="500"/>
                                        <p:tgtEl>
                                          <p:spTgt spid="24"/>
                                        </p:tgtEl>
                                        <p:attrNameLst>
                                          <p:attrName>ppt_y</p:attrName>
                                        </p:attrNameLst>
                                      </p:cBhvr>
                                      <p:tavLst>
                                        <p:tav tm="0">
                                          <p:val>
                                            <p:strVal val="ppt_y"/>
                                          </p:val>
                                        </p:tav>
                                        <p:tav tm="100000">
                                          <p:val>
                                            <p:strVal val="0-ppt_h/2"/>
                                          </p:val>
                                        </p:tav>
                                      </p:tavLst>
                                    </p:anim>
                                    <p:set>
                                      <p:cBhvr>
                                        <p:cTn id="3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500"/>
                                        <p:tgtEl>
                                          <p:spTgt spid="25"/>
                                        </p:tgtEl>
                                        <p:attrNameLst>
                                          <p:attrName>ppt_x</p:attrName>
                                        </p:attrNameLst>
                                      </p:cBhvr>
                                      <p:tavLst>
                                        <p:tav tm="0">
                                          <p:val>
                                            <p:strVal val="ppt_x"/>
                                          </p:val>
                                        </p:tav>
                                        <p:tav tm="100000">
                                          <p:val>
                                            <p:strVal val="1+ppt_w/2"/>
                                          </p:val>
                                        </p:tav>
                                      </p:tavLst>
                                    </p:anim>
                                    <p:anim calcmode="lin" valueType="num">
                                      <p:cBhvr additive="base">
                                        <p:cTn id="42" dur="500"/>
                                        <p:tgtEl>
                                          <p:spTgt spid="25"/>
                                        </p:tgtEl>
                                        <p:attrNameLst>
                                          <p:attrName>ppt_y</p:attrName>
                                        </p:attrNameLst>
                                      </p:cBhvr>
                                      <p:tavLst>
                                        <p:tav tm="0">
                                          <p:val>
                                            <p:strVal val="ppt_y"/>
                                          </p:val>
                                        </p:tav>
                                        <p:tav tm="100000">
                                          <p:val>
                                            <p:strVal val="0-ppt_h/2"/>
                                          </p:val>
                                        </p:tav>
                                      </p:tavLst>
                                    </p:anim>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500"/>
                                        <p:tgtEl>
                                          <p:spTgt spid="26"/>
                                        </p:tgtEl>
                                        <p:attrNameLst>
                                          <p:attrName>ppt_x</p:attrName>
                                        </p:attrNameLst>
                                      </p:cBhvr>
                                      <p:tavLst>
                                        <p:tav tm="0">
                                          <p:val>
                                            <p:strVal val="ppt_x"/>
                                          </p:val>
                                        </p:tav>
                                        <p:tav tm="100000">
                                          <p:val>
                                            <p:strVal val="1+ppt_w/2"/>
                                          </p:val>
                                        </p:tav>
                                      </p:tavLst>
                                    </p:anim>
                                    <p:anim calcmode="lin" valueType="num">
                                      <p:cBhvr additive="base">
                                        <p:cTn id="49" dur="500"/>
                                        <p:tgtEl>
                                          <p:spTgt spid="26"/>
                                        </p:tgtEl>
                                        <p:attrNameLst>
                                          <p:attrName>ppt_y</p:attrName>
                                        </p:attrNameLst>
                                      </p:cBhvr>
                                      <p:tavLst>
                                        <p:tav tm="0">
                                          <p:val>
                                            <p:strVal val="ppt_y"/>
                                          </p:val>
                                        </p:tav>
                                        <p:tav tm="100000">
                                          <p:val>
                                            <p:strVal val="0-ppt_h/2"/>
                                          </p:val>
                                        </p:tav>
                                      </p:tavLst>
                                    </p:anim>
                                    <p:set>
                                      <p:cBhvr>
                                        <p:cTn id="5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5"/>
                                        </p:tgtEl>
                                        <p:attrNameLst>
                                          <p:attrName>ppt_x</p:attrName>
                                        </p:attrNameLst>
                                      </p:cBhvr>
                                      <p:tavLst>
                                        <p:tav tm="0">
                                          <p:val>
                                            <p:strVal val="ppt_x"/>
                                          </p:val>
                                        </p:tav>
                                        <p:tav tm="100000">
                                          <p:val>
                                            <p:strVal val="ppt_x"/>
                                          </p:val>
                                        </p:tav>
                                      </p:tavLst>
                                    </p:anim>
                                    <p:anim calcmode="lin" valueType="num">
                                      <p:cBhvr additive="base">
                                        <p:cTn id="56" dur="500"/>
                                        <p:tgtEl>
                                          <p:spTgt spid="5"/>
                                        </p:tgtEl>
                                        <p:attrNameLst>
                                          <p:attrName>ppt_y</p:attrName>
                                        </p:attrNameLst>
                                      </p:cBhvr>
                                      <p:tavLst>
                                        <p:tav tm="0">
                                          <p:val>
                                            <p:strVal val="ppt_y"/>
                                          </p:val>
                                        </p:tav>
                                        <p:tav tm="100000">
                                          <p:val>
                                            <p:strVal val="1+ppt_h/2"/>
                                          </p:val>
                                        </p:tav>
                                      </p:tavLst>
                                    </p:anim>
                                    <p:set>
                                      <p:cBhvr>
                                        <p:cTn id="5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8"/>
                                        </p:tgtEl>
                                        <p:attrNameLst>
                                          <p:attrName>ppt_x</p:attrName>
                                        </p:attrNameLst>
                                      </p:cBhvr>
                                      <p:tavLst>
                                        <p:tav tm="0">
                                          <p:val>
                                            <p:strVal val="ppt_x"/>
                                          </p:val>
                                        </p:tav>
                                        <p:tav tm="100000">
                                          <p:val>
                                            <p:strVal val="ppt_x"/>
                                          </p:val>
                                        </p:tav>
                                      </p:tavLst>
                                    </p:anim>
                                    <p:anim calcmode="lin" valueType="num">
                                      <p:cBhvr additive="base">
                                        <p:cTn id="70" dur="500"/>
                                        <p:tgtEl>
                                          <p:spTgt spid="8"/>
                                        </p:tgtEl>
                                        <p:attrNameLst>
                                          <p:attrName>ppt_y</p:attrName>
                                        </p:attrNameLst>
                                      </p:cBhvr>
                                      <p:tavLst>
                                        <p:tav tm="0">
                                          <p:val>
                                            <p:strVal val="ppt_y"/>
                                          </p:val>
                                        </p:tav>
                                        <p:tav tm="100000">
                                          <p:val>
                                            <p:strVal val="1+ppt_h/2"/>
                                          </p:val>
                                        </p:tav>
                                      </p:tavLst>
                                    </p:anim>
                                    <p:set>
                                      <p:cBhvr>
                                        <p:cTn id="7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9"/>
                                        </p:tgtEl>
                                        <p:attrNameLst>
                                          <p:attrName>ppt_x</p:attrName>
                                        </p:attrNameLst>
                                      </p:cBhvr>
                                      <p:tavLst>
                                        <p:tav tm="0">
                                          <p:val>
                                            <p:strVal val="ppt_x"/>
                                          </p:val>
                                        </p:tav>
                                        <p:tav tm="100000">
                                          <p:val>
                                            <p:strVal val="ppt_x"/>
                                          </p:val>
                                        </p:tav>
                                      </p:tavLst>
                                    </p:anim>
                                    <p:anim calcmode="lin" valueType="num">
                                      <p:cBhvr additive="base">
                                        <p:cTn id="77" dur="500"/>
                                        <p:tgtEl>
                                          <p:spTgt spid="9"/>
                                        </p:tgtEl>
                                        <p:attrNameLst>
                                          <p:attrName>ppt_y</p:attrName>
                                        </p:attrNameLst>
                                      </p:cBhvr>
                                      <p:tavLst>
                                        <p:tav tm="0">
                                          <p:val>
                                            <p:strVal val="ppt_y"/>
                                          </p:val>
                                        </p:tav>
                                        <p:tav tm="100000">
                                          <p:val>
                                            <p:strVal val="1+ppt_h/2"/>
                                          </p:val>
                                        </p:tav>
                                      </p:tavLst>
                                    </p:anim>
                                    <p:set>
                                      <p:cBhvr>
                                        <p:cTn id="7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10"/>
                                        </p:tgtEl>
                                        <p:attrNameLst>
                                          <p:attrName>ppt_x</p:attrName>
                                        </p:attrNameLst>
                                      </p:cBhvr>
                                      <p:tavLst>
                                        <p:tav tm="0">
                                          <p:val>
                                            <p:strVal val="ppt_x"/>
                                          </p:val>
                                        </p:tav>
                                        <p:tav tm="100000">
                                          <p:val>
                                            <p:strVal val="ppt_x"/>
                                          </p:val>
                                        </p:tav>
                                      </p:tavLst>
                                    </p:anim>
                                    <p:anim calcmode="lin" valueType="num">
                                      <p:cBhvr additive="base">
                                        <p:cTn id="84" dur="500"/>
                                        <p:tgtEl>
                                          <p:spTgt spid="10"/>
                                        </p:tgtEl>
                                        <p:attrNameLst>
                                          <p:attrName>ppt_y</p:attrName>
                                        </p:attrNameLst>
                                      </p:cBhvr>
                                      <p:tavLst>
                                        <p:tav tm="0">
                                          <p:val>
                                            <p:strVal val="ppt_y"/>
                                          </p:val>
                                        </p:tav>
                                        <p:tav tm="100000">
                                          <p:val>
                                            <p:strVal val="1+ppt_h/2"/>
                                          </p:val>
                                        </p:tav>
                                      </p:tavLst>
                                    </p:anim>
                                    <p:set>
                                      <p:cBhvr>
                                        <p:cTn id="8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3"/>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3"/>
                                        </p:tgtEl>
                                        <p:attrNameLst>
                                          <p:attrName>ppt_x</p:attrName>
                                        </p:attrNameLst>
                                      </p:cBhvr>
                                      <p:tavLst>
                                        <p:tav tm="0">
                                          <p:val>
                                            <p:strVal val="ppt_x"/>
                                          </p:val>
                                        </p:tav>
                                        <p:tav tm="100000">
                                          <p:val>
                                            <p:strVal val="ppt_x"/>
                                          </p:val>
                                        </p:tav>
                                      </p:tavLst>
                                    </p:anim>
                                    <p:anim calcmode="lin" valueType="num">
                                      <p:cBhvr additive="base">
                                        <p:cTn id="91" dur="500"/>
                                        <p:tgtEl>
                                          <p:spTgt spid="13"/>
                                        </p:tgtEl>
                                        <p:attrNameLst>
                                          <p:attrName>ppt_y</p:attrName>
                                        </p:attrNameLst>
                                      </p:cBhvr>
                                      <p:tavLst>
                                        <p:tav tm="0">
                                          <p:val>
                                            <p:strVal val="ppt_y"/>
                                          </p:val>
                                        </p:tav>
                                        <p:tav tm="100000">
                                          <p:val>
                                            <p:strVal val="1+ppt_h/2"/>
                                          </p:val>
                                        </p:tav>
                                      </p:tavLst>
                                    </p:anim>
                                    <p:set>
                                      <p:cBhvr>
                                        <p:cTn id="9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3" restart="whenNotActive" fill="hold" evtFilter="cancelBubble" nodeType="interactiveSeq">
                <p:stCondLst>
                  <p:cond evt="onClick" delay="0">
                    <p:tgtEl>
                      <p:spTgt spid="15"/>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5"/>
                                        </p:tgtEl>
                                        <p:attrNameLst>
                                          <p:attrName>ppt_x</p:attrName>
                                        </p:attrNameLst>
                                      </p:cBhvr>
                                      <p:tavLst>
                                        <p:tav tm="0">
                                          <p:val>
                                            <p:strVal val="ppt_x"/>
                                          </p:val>
                                        </p:tav>
                                        <p:tav tm="100000">
                                          <p:val>
                                            <p:strVal val="ppt_x"/>
                                          </p:val>
                                        </p:tav>
                                      </p:tavLst>
                                    </p:anim>
                                    <p:anim calcmode="lin" valueType="num">
                                      <p:cBhvr additive="base">
                                        <p:cTn id="98" dur="500"/>
                                        <p:tgtEl>
                                          <p:spTgt spid="15"/>
                                        </p:tgtEl>
                                        <p:attrNameLst>
                                          <p:attrName>ppt_y</p:attrName>
                                        </p:attrNameLst>
                                      </p:cBhvr>
                                      <p:tavLst>
                                        <p:tav tm="0">
                                          <p:val>
                                            <p:strVal val="ppt_y"/>
                                          </p:val>
                                        </p:tav>
                                        <p:tav tm="100000">
                                          <p:val>
                                            <p:strVal val="1+ppt_h/2"/>
                                          </p:val>
                                        </p:tav>
                                      </p:tavLst>
                                    </p:anim>
                                    <p:set>
                                      <p:cBhvr>
                                        <p:cTn id="9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br>
              <a:rPr lang="en-US" dirty="0"/>
            </a:br>
            <a:r>
              <a:rPr lang="en-US" sz="2800" dirty="0"/>
              <a:t>Ordinances and Covenants, Marriage and Family, Commandments </a:t>
            </a:r>
            <a:endParaRPr lang="en-US" dirty="0"/>
          </a:p>
        </p:txBody>
      </p:sp>
      <p:sp>
        <p:nvSpPr>
          <p:cNvPr id="4" name="Content Placeholder 3"/>
          <p:cNvSpPr>
            <a:spLocks noGrp="1"/>
          </p:cNvSpPr>
          <p:nvPr>
            <p:ph sz="half" idx="1"/>
          </p:nvPr>
        </p:nvSpPr>
        <p:spPr>
          <a:xfrm>
            <a:off x="1238250" y="1981200"/>
            <a:ext cx="6625590" cy="4114800"/>
          </a:xfrm>
        </p:spPr>
        <p:txBody>
          <a:bodyPr/>
          <a:lstStyle/>
          <a:p>
            <a:pPr marL="514350" indent="-514350">
              <a:buFont typeface="+mj-lt"/>
              <a:buAutoNum type="arabicPeriod"/>
            </a:pPr>
            <a:r>
              <a:rPr lang="en-US" sz="2500" dirty="0"/>
              <a:t>____ The Lord is bound when we do what He says.</a:t>
            </a:r>
          </a:p>
          <a:p>
            <a:pPr marL="514350" indent="-514350">
              <a:buFont typeface="+mj-lt"/>
              <a:buAutoNum type="arabicPeriod"/>
            </a:pPr>
            <a:r>
              <a:rPr lang="en-US" sz="2500" dirty="0"/>
              <a:t>We are required to forgive all people.</a:t>
            </a:r>
          </a:p>
          <a:p>
            <a:pPr marL="514350" indent="-514350">
              <a:buFont typeface="+mj-lt"/>
              <a:buAutoNum type="arabicPeriod"/>
            </a:pPr>
            <a:r>
              <a:rPr lang="en-US" sz="2500" dirty="0"/>
              <a:t>Marriage between a man and a woman is ordained of God. </a:t>
            </a:r>
          </a:p>
          <a:p>
            <a:pPr marL="514350" indent="-514350">
              <a:buFont typeface="+mj-lt"/>
              <a:buAutoNum type="arabicPeriod"/>
            </a:pPr>
            <a:r>
              <a:rPr lang="en-US" sz="2500" dirty="0"/>
              <a:t>Blessings of the Word of Wisdom</a:t>
            </a:r>
          </a:p>
          <a:p>
            <a:pPr marL="514350" indent="-514350">
              <a:buFont typeface="+mj-lt"/>
              <a:buAutoNum type="arabicPeriod"/>
            </a:pPr>
            <a:r>
              <a:rPr lang="en-US" sz="2500" dirty="0"/>
              <a:t>Joy in bringing souls to Jesus Christ.</a:t>
            </a:r>
          </a:p>
          <a:p>
            <a:pPr marL="514350" indent="-514350">
              <a:buFont typeface="+mj-lt"/>
              <a:buAutoNum type="arabicPeriod"/>
            </a:pPr>
            <a:r>
              <a:rPr lang="en-US" sz="2500" dirty="0"/>
              <a:t>The new and everlasting covenant of marriage</a:t>
            </a:r>
          </a:p>
          <a:p>
            <a:pPr marL="514350" indent="-514350">
              <a:buFont typeface="+mj-lt"/>
              <a:buAutoNum type="arabicPeriod"/>
            </a:pPr>
            <a:r>
              <a:rPr lang="en-US" sz="2500" dirty="0"/>
              <a:t>The power of godliness is manifest in priesthood ordinances. </a:t>
            </a:r>
          </a:p>
        </p:txBody>
      </p:sp>
      <p:sp>
        <p:nvSpPr>
          <p:cNvPr id="5" name="Content Placeholder 4"/>
          <p:cNvSpPr>
            <a:spLocks noGrp="1"/>
          </p:cNvSpPr>
          <p:nvPr>
            <p:ph sz="half" idx="2"/>
          </p:nvPr>
        </p:nvSpPr>
        <p:spPr>
          <a:xfrm>
            <a:off x="8242663" y="1981200"/>
            <a:ext cx="3324698" cy="4114800"/>
          </a:xfrm>
        </p:spPr>
        <p:txBody>
          <a:bodyPr/>
          <a:lstStyle/>
          <a:p>
            <a:pPr marL="514350" indent="-514350">
              <a:buFont typeface="+mj-lt"/>
              <a:buAutoNum type="alphaUcPeriod"/>
            </a:pPr>
            <a:r>
              <a:rPr lang="it-IT" sz="2500" dirty="0"/>
              <a:t>D&amp;C 18:15-16</a:t>
            </a:r>
          </a:p>
          <a:p>
            <a:pPr marL="514350" indent="-514350">
              <a:buFont typeface="+mj-lt"/>
              <a:buAutoNum type="alphaUcPeriod"/>
            </a:pPr>
            <a:r>
              <a:rPr lang="it-IT" sz="2500" dirty="0"/>
              <a:t>D&amp;C 49:15-17</a:t>
            </a:r>
          </a:p>
          <a:p>
            <a:pPr marL="514350" indent="-514350">
              <a:buFont typeface="+mj-lt"/>
              <a:buAutoNum type="alphaUcPeriod"/>
            </a:pPr>
            <a:r>
              <a:rPr lang="it-IT" sz="2500" dirty="0"/>
              <a:t>D&amp;C 64:9-11</a:t>
            </a:r>
          </a:p>
          <a:p>
            <a:pPr marL="514350" indent="-514350">
              <a:buFont typeface="+mj-lt"/>
              <a:buAutoNum type="alphaUcPeriod"/>
            </a:pPr>
            <a:r>
              <a:rPr lang="it-IT" sz="2500" dirty="0"/>
              <a:t>D&amp;C 82:10</a:t>
            </a:r>
          </a:p>
          <a:p>
            <a:pPr marL="514350" indent="-514350">
              <a:buFont typeface="+mj-lt"/>
              <a:buAutoNum type="alphaUcPeriod"/>
            </a:pPr>
            <a:r>
              <a:rPr lang="it-IT" sz="2500" dirty="0"/>
              <a:t>D&amp;C 84:20-22</a:t>
            </a:r>
          </a:p>
          <a:p>
            <a:pPr marL="514350" indent="-514350">
              <a:buFont typeface="+mj-lt"/>
              <a:buAutoNum type="alphaUcPeriod"/>
            </a:pPr>
            <a:r>
              <a:rPr lang="it-IT" sz="2500" dirty="0"/>
              <a:t>D&amp;C 89:18-21</a:t>
            </a:r>
          </a:p>
          <a:p>
            <a:pPr marL="514350" indent="-514350">
              <a:buFont typeface="+mj-lt"/>
              <a:buAutoNum type="alphaUcPeriod"/>
            </a:pPr>
            <a:r>
              <a:rPr lang="it-IT" sz="2500" dirty="0"/>
              <a:t>D&amp;C 131:1-4</a:t>
            </a:r>
          </a:p>
          <a:p>
            <a:pPr marL="514350" indent="-514350">
              <a:buFont typeface="+mj-lt"/>
              <a:buAutoNum type="alphaUcPeriod"/>
            </a:pPr>
            <a:endParaRPr lang="it-IT" dirty="0"/>
          </a:p>
          <a:p>
            <a:pPr marL="514350" indent="-514350">
              <a:buFont typeface="+mj-lt"/>
              <a:buAutoNum type="alphaUcPeriod"/>
            </a:pPr>
            <a:endParaRPr lang="en-US" dirty="0"/>
          </a:p>
          <a:p>
            <a:endParaRPr lang="en-US" dirty="0"/>
          </a:p>
        </p:txBody>
      </p:sp>
    </p:spTree>
    <p:extLst>
      <p:ext uri="{BB962C8B-B14F-4D97-AF65-F5344CB8AC3E}">
        <p14:creationId xmlns:p14="http://schemas.microsoft.com/office/powerpoint/2010/main" val="3026353314"/>
      </p:ext>
    </p:extLst>
  </p:cSld>
  <p:clrMapOvr>
    <a:masterClrMapping/>
  </p:clrMapOvr>
</p:sld>
</file>

<file path=ppt/theme/theme1.xml><?xml version="1.0" encoding="utf-8"?>
<a:theme xmlns:a="http://schemas.openxmlformats.org/drawingml/2006/main" name="4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mp;c">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amp;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mp;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mp;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mp;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mp;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ok_mor">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ook_mo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ok_m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ok_m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ok_m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ok_m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ok_m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ok_m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ok_m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30547</TotalTime>
  <Words>7827</Words>
  <Application>Microsoft Office PowerPoint</Application>
  <PresentationFormat>Widescreen</PresentationFormat>
  <Paragraphs>606</Paragraphs>
  <Slides>92</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92</vt:i4>
      </vt:variant>
    </vt:vector>
  </HeadingPairs>
  <TitlesOfParts>
    <vt:vector size="101" baseType="lpstr">
      <vt:lpstr>Aharoni</vt:lpstr>
      <vt:lpstr>Arial</vt:lpstr>
      <vt:lpstr>Arial Black</vt:lpstr>
      <vt:lpstr>Arial Narrow</vt:lpstr>
      <vt:lpstr>Calibri</vt:lpstr>
      <vt:lpstr>Times New Roman</vt:lpstr>
      <vt:lpstr>4_Default Design</vt:lpstr>
      <vt:lpstr>D&amp;c</vt:lpstr>
      <vt:lpstr>Book_mor</vt:lpstr>
      <vt:lpstr>Doctrinal Mastery Passages Doctrine &amp; Covenants / Church History</vt:lpstr>
      <vt:lpstr>A Little Explanation</vt:lpstr>
      <vt:lpstr>Steps To Using The Doctrine &amp; Covenants Doctrinal Mastery Mnemonics</vt:lpstr>
      <vt:lpstr>JS-H 1:15-20</vt:lpstr>
      <vt:lpstr>JS-H 1:15-20</vt:lpstr>
      <vt:lpstr>PowerPoint Presentation</vt:lpstr>
      <vt:lpstr>Explain and Apply Doctrine: </vt:lpstr>
      <vt:lpstr>D&amp;C 1:30</vt:lpstr>
      <vt:lpstr>PowerPoint Presentation</vt:lpstr>
      <vt:lpstr>Explain and Apply Doctrine: </vt:lpstr>
      <vt:lpstr>D&amp;C 1:37-38</vt:lpstr>
      <vt:lpstr>PowerPoint Presentation</vt:lpstr>
      <vt:lpstr>PowerPoint Presentation</vt:lpstr>
      <vt:lpstr>Explain and Apply Doctrine: </vt:lpstr>
      <vt:lpstr>D&amp;C 6:36</vt:lpstr>
      <vt:lpstr>PowerPoint Presentation</vt:lpstr>
      <vt:lpstr>Explain and Apply Doctrine: </vt:lpstr>
      <vt:lpstr>D&amp;C 8:2-3</vt:lpstr>
      <vt:lpstr>PowerPoint Presentation</vt:lpstr>
      <vt:lpstr>Explain and Apply Doctrine: </vt:lpstr>
      <vt:lpstr>D&amp;C 13:1</vt:lpstr>
      <vt:lpstr>PowerPoint Presentation</vt:lpstr>
      <vt:lpstr>Explain and Apply Doctrine: </vt:lpstr>
      <vt:lpstr>D&amp;C 18:10-11</vt:lpstr>
      <vt:lpstr>PowerPoint Presentation</vt:lpstr>
      <vt:lpstr>Explain and Apply Doctrine: </vt:lpstr>
      <vt:lpstr>D&amp;C 18:15-16</vt:lpstr>
      <vt:lpstr>PowerPoint Presentation</vt:lpstr>
      <vt:lpstr>Explain and Apply Doctrine: </vt:lpstr>
      <vt:lpstr>D&amp;C 19:16-19</vt:lpstr>
      <vt:lpstr>PowerPoint Presentation</vt:lpstr>
      <vt:lpstr>Explain and Apply Doctrine: </vt:lpstr>
      <vt:lpstr>D&amp;C 21:4-6</vt:lpstr>
      <vt:lpstr>PowerPoint Presentation</vt:lpstr>
      <vt:lpstr>Explain and Apply Doctrine: </vt:lpstr>
      <vt:lpstr>D&amp;C 29:10-11</vt:lpstr>
      <vt:lpstr>PowerPoint Presentation</vt:lpstr>
      <vt:lpstr>Explain and Apply Doctrine: </vt:lpstr>
      <vt:lpstr>D&amp;C 42:11</vt:lpstr>
      <vt:lpstr>PowerPoint Presentation</vt:lpstr>
      <vt:lpstr>Explain and Apply Doctrine: </vt:lpstr>
      <vt:lpstr>D&amp;C 49:15-17</vt:lpstr>
      <vt:lpstr>PowerPoint Presentation</vt:lpstr>
      <vt:lpstr>Explain and Apply Doctrine: </vt:lpstr>
      <vt:lpstr>D&amp;C 58:42-43</vt:lpstr>
      <vt:lpstr>PowerPoint Presentation</vt:lpstr>
      <vt:lpstr>Explain and Apply Doctrine: </vt:lpstr>
      <vt:lpstr>D&amp;C 64:9-11</vt:lpstr>
      <vt:lpstr>PowerPoint Presentation</vt:lpstr>
      <vt:lpstr>Explain and Apply Doctrine: </vt:lpstr>
      <vt:lpstr>D&amp;C 76:22-24</vt:lpstr>
      <vt:lpstr>PowerPoint Presentation</vt:lpstr>
      <vt:lpstr>Explain and Apply Doctrine: </vt:lpstr>
      <vt:lpstr>D&amp;C 82:10</vt:lpstr>
      <vt:lpstr>PowerPoint Presentation</vt:lpstr>
      <vt:lpstr>Explain and Apply Doctrine: </vt:lpstr>
      <vt:lpstr>D&amp;C 84:20-22</vt:lpstr>
      <vt:lpstr>PowerPoint Presentation</vt:lpstr>
      <vt:lpstr>PowerPoint Presentation</vt:lpstr>
      <vt:lpstr>Explain and Apply Doctrine: </vt:lpstr>
      <vt:lpstr>D&amp;C 88:118</vt:lpstr>
      <vt:lpstr>PowerPoint Presentation</vt:lpstr>
      <vt:lpstr>Explain and Apply Doctrine: </vt:lpstr>
      <vt:lpstr>D&amp;C 89:18-21</vt:lpstr>
      <vt:lpstr>PowerPoint Presentation</vt:lpstr>
      <vt:lpstr>Explain and Apply Doctrine: </vt:lpstr>
      <vt:lpstr>D&amp;C 107:8</vt:lpstr>
      <vt:lpstr>PowerPoint Presentation</vt:lpstr>
      <vt:lpstr>Explain and Apply Doctrine: </vt:lpstr>
      <vt:lpstr>D&amp;C 121:36, 41-42</vt:lpstr>
      <vt:lpstr>PowerPoint Presentation</vt:lpstr>
      <vt:lpstr>PowerPoint Presentation</vt:lpstr>
      <vt:lpstr>Explain and Apply Doctrine: </vt:lpstr>
      <vt:lpstr>D&amp;C 130:22-23</vt:lpstr>
      <vt:lpstr>PowerPoint Presentation</vt:lpstr>
      <vt:lpstr>PowerPoint Presentation</vt:lpstr>
      <vt:lpstr>Explain and Apply Doctrine: </vt:lpstr>
      <vt:lpstr>D&amp;C 131:1-4</vt:lpstr>
      <vt:lpstr>PowerPoint Presentation</vt:lpstr>
      <vt:lpstr>Explain and Apply Doctrine: </vt:lpstr>
      <vt:lpstr>D&amp;C 135:3</vt:lpstr>
      <vt:lpstr>PowerPoint Presentation</vt:lpstr>
      <vt:lpstr>PowerPoint Presentation</vt:lpstr>
      <vt:lpstr>Explain and Apply Doctrine: </vt:lpstr>
      <vt:lpstr>Where do we find that?</vt:lpstr>
      <vt:lpstr>Doctrinal Mastery Reference Quiz  Acquiring Spiritual Knowledge, Godhead, The Plan of Salvation  </vt:lpstr>
      <vt:lpstr>Where do we find that?</vt:lpstr>
      <vt:lpstr>Doctrinal Mastery Reference Quiz  The Atonement of Jesus Christ, The Restoration</vt:lpstr>
      <vt:lpstr>Where do we find that?</vt:lpstr>
      <vt:lpstr>Doctrinal Mastery Reference Quiz   Prophets and Revelation, Priesthood and Priesthood Keys</vt:lpstr>
      <vt:lpstr>PowerPoint Presentation</vt:lpstr>
      <vt:lpstr>Doctrinal Mastery Reference Quiz  Ordinances and Covenants, Marriage and Family, Commandments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Bushman</dc:creator>
  <cp:lastModifiedBy>John Bushman</cp:lastModifiedBy>
  <cp:revision>163</cp:revision>
  <dcterms:created xsi:type="dcterms:W3CDTF">2018-06-07T21:03:24Z</dcterms:created>
  <dcterms:modified xsi:type="dcterms:W3CDTF">2018-07-26T19:23:44Z</dcterms:modified>
</cp:coreProperties>
</file>