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6CB3-DF40-464A-88BB-96DAE042DBE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AAEE0-66A8-4F69-98D0-26E01CCB31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shmanjs\AppData\Local\Microsoft\Windows\Temporary Internet Files\Content.Outlook\L5XZTPOS\Storyline.jpg"/>
          <p:cNvPicPr>
            <a:picLocks noChangeAspect="1" noChangeArrowheads="1"/>
          </p:cNvPicPr>
          <p:nvPr/>
        </p:nvPicPr>
        <p:blipFill>
          <a:blip r:embed="rId2" cstate="print"/>
          <a:srcRect t="3575"/>
          <a:stretch>
            <a:fillRect/>
          </a:stretch>
        </p:blipFill>
        <p:spPr bwMode="auto">
          <a:xfrm>
            <a:off x="0" y="152400"/>
            <a:ext cx="9144000" cy="2133600"/>
          </a:xfrm>
          <a:prstGeom prst="rect">
            <a:avLst/>
          </a:prstGeom>
          <a:noFill/>
        </p:spPr>
      </p:pic>
      <p:pic>
        <p:nvPicPr>
          <p:cNvPr id="1027" name="Picture 3" descr="C:\Users\bushmanjs\AppData\Local\Microsoft\Windows\Temporary Internet Files\Content.Outlook\L5XZTPOS\The last week timeline.jpg"/>
          <p:cNvPicPr>
            <a:picLocks noChangeAspect="1" noChangeArrowheads="1"/>
          </p:cNvPicPr>
          <p:nvPr/>
        </p:nvPicPr>
        <p:blipFill>
          <a:blip r:embed="rId3" cstate="print"/>
          <a:srcRect l="931" t="5183"/>
          <a:stretch>
            <a:fillRect/>
          </a:stretch>
        </p:blipFill>
        <p:spPr bwMode="auto">
          <a:xfrm>
            <a:off x="762000" y="3429000"/>
            <a:ext cx="811225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shmanjs\AppData\Local\Microsoft\Windows\Temporary Internet Files\Content.Outlook\L5XZTPOS\Timeline color.jpg"/>
          <p:cNvPicPr>
            <a:picLocks noChangeAspect="1" noChangeArrowheads="1"/>
          </p:cNvPicPr>
          <p:nvPr/>
        </p:nvPicPr>
        <p:blipFill>
          <a:blip r:embed="rId2" cstate="print"/>
          <a:srcRect t="3422"/>
          <a:stretch>
            <a:fillRect/>
          </a:stretch>
        </p:blipFill>
        <p:spPr bwMode="auto">
          <a:xfrm>
            <a:off x="0" y="304800"/>
            <a:ext cx="9144000" cy="2150334"/>
          </a:xfrm>
          <a:prstGeom prst="rect">
            <a:avLst/>
          </a:prstGeom>
          <a:noFill/>
        </p:spPr>
      </p:pic>
      <p:pic>
        <p:nvPicPr>
          <p:cNvPr id="2051" name="Picture 3" descr="C:\Users\bushmanjs\AppData\Local\Microsoft\Windows\Temporary Internet Files\Content.Outlook\L5XZTPOS\The last week timeline color.jpg"/>
          <p:cNvPicPr>
            <a:picLocks noChangeAspect="1" noChangeArrowheads="1"/>
          </p:cNvPicPr>
          <p:nvPr/>
        </p:nvPicPr>
        <p:blipFill>
          <a:blip r:embed="rId3" cstate="print"/>
          <a:srcRect l="931" t="3076"/>
          <a:stretch>
            <a:fillRect/>
          </a:stretch>
        </p:blipFill>
        <p:spPr bwMode="auto">
          <a:xfrm>
            <a:off x="685800" y="3352800"/>
            <a:ext cx="811225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2667" r="16667" b="6000"/>
          <a:stretch>
            <a:fillRect/>
          </a:stretch>
        </p:blipFill>
        <p:spPr bwMode="auto">
          <a:xfrm>
            <a:off x="0" y="0"/>
            <a:ext cx="899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shmanjs\AppData\Local\Microsoft\Windows\Temporary Internet Files\Content.Outlook\L5XZTPOS\Storyline bookimark jp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8529" y="-1008529"/>
            <a:ext cx="6858000" cy="887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ushmanjs\AppData\Local\Microsoft\Windows\Temporary Internet Files\Content.Outlook\L5XZTPOS\last wk timeline bookmark jp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8529" y="-1008529"/>
            <a:ext cx="6858000" cy="887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LDS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bushmanjs</dc:creator>
  <cp:lastModifiedBy>bushmanjs</cp:lastModifiedBy>
  <cp:revision>3</cp:revision>
  <dcterms:created xsi:type="dcterms:W3CDTF">2012-10-18T17:13:28Z</dcterms:created>
  <dcterms:modified xsi:type="dcterms:W3CDTF">2012-10-18T17:40:04Z</dcterms:modified>
</cp:coreProperties>
</file>